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4.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5.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5.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6.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7.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8.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9.xml" ContentType="application/vnd.openxmlformats-officedocument.presentationml.notesSlide+xml"/>
  <Override PartName="/ppt/tags/tag20.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55" r:id="rId2"/>
    <p:sldMasterId id="2147483751" r:id="rId3"/>
    <p:sldMasterId id="2147483766" r:id="rId4"/>
    <p:sldMasterId id="2147483796" r:id="rId5"/>
    <p:sldMasterId id="2147483811" r:id="rId6"/>
  </p:sldMasterIdLst>
  <p:notesMasterIdLst>
    <p:notesMasterId r:id="rId17"/>
  </p:notesMasterIdLst>
  <p:handoutMasterIdLst>
    <p:handoutMasterId r:id="rId18"/>
  </p:handoutMasterIdLst>
  <p:sldIdLst>
    <p:sldId id="908" r:id="rId7"/>
    <p:sldId id="909" r:id="rId8"/>
    <p:sldId id="910" r:id="rId9"/>
    <p:sldId id="911" r:id="rId10"/>
    <p:sldId id="912" r:id="rId11"/>
    <p:sldId id="913" r:id="rId12"/>
    <p:sldId id="914" r:id="rId13"/>
    <p:sldId id="915" r:id="rId14"/>
    <p:sldId id="916" r:id="rId15"/>
    <p:sldId id="917" r:id="rId16"/>
  </p:sldIdLst>
  <p:sldSz cx="9144000" cy="6858000" type="screen4x3"/>
  <p:notesSz cx="6881813" cy="9296400"/>
  <p:custDataLst>
    <p:tags r:id="rId19"/>
  </p:custDataLst>
  <p:defaultTextStyle>
    <a:defPPr>
      <a:defRPr lang="en-US"/>
    </a:defPPr>
    <a:lvl1pPr algn="ctr" rtl="0" eaLnBrk="0" fontAlgn="base" hangingPunct="0">
      <a:spcBef>
        <a:spcPct val="0"/>
      </a:spcBef>
      <a:spcAft>
        <a:spcPct val="0"/>
      </a:spcAft>
      <a:defRPr sz="3200" kern="1200">
        <a:solidFill>
          <a:srgbClr val="224568"/>
        </a:solidFill>
        <a:latin typeface="Arial" charset="0"/>
        <a:ea typeface="+mn-ea"/>
        <a:cs typeface="+mn-cs"/>
      </a:defRPr>
    </a:lvl1pPr>
    <a:lvl2pPr marL="457200" algn="ctr" rtl="0" eaLnBrk="0" fontAlgn="base" hangingPunct="0">
      <a:spcBef>
        <a:spcPct val="0"/>
      </a:spcBef>
      <a:spcAft>
        <a:spcPct val="0"/>
      </a:spcAft>
      <a:defRPr sz="3200" kern="1200">
        <a:solidFill>
          <a:srgbClr val="224568"/>
        </a:solidFill>
        <a:latin typeface="Arial" charset="0"/>
        <a:ea typeface="+mn-ea"/>
        <a:cs typeface="+mn-cs"/>
      </a:defRPr>
    </a:lvl2pPr>
    <a:lvl3pPr marL="914400" algn="ctr" rtl="0" eaLnBrk="0" fontAlgn="base" hangingPunct="0">
      <a:spcBef>
        <a:spcPct val="0"/>
      </a:spcBef>
      <a:spcAft>
        <a:spcPct val="0"/>
      </a:spcAft>
      <a:defRPr sz="3200" kern="1200">
        <a:solidFill>
          <a:srgbClr val="224568"/>
        </a:solidFill>
        <a:latin typeface="Arial" charset="0"/>
        <a:ea typeface="+mn-ea"/>
        <a:cs typeface="+mn-cs"/>
      </a:defRPr>
    </a:lvl3pPr>
    <a:lvl4pPr marL="1371600" algn="ctr" rtl="0" eaLnBrk="0" fontAlgn="base" hangingPunct="0">
      <a:spcBef>
        <a:spcPct val="0"/>
      </a:spcBef>
      <a:spcAft>
        <a:spcPct val="0"/>
      </a:spcAft>
      <a:defRPr sz="3200" kern="1200">
        <a:solidFill>
          <a:srgbClr val="224568"/>
        </a:solidFill>
        <a:latin typeface="Arial" charset="0"/>
        <a:ea typeface="+mn-ea"/>
        <a:cs typeface="+mn-cs"/>
      </a:defRPr>
    </a:lvl4pPr>
    <a:lvl5pPr marL="1828800" algn="ctr" rtl="0" eaLnBrk="0" fontAlgn="base" hangingPunct="0">
      <a:spcBef>
        <a:spcPct val="0"/>
      </a:spcBef>
      <a:spcAft>
        <a:spcPct val="0"/>
      </a:spcAft>
      <a:defRPr sz="3200" kern="1200">
        <a:solidFill>
          <a:srgbClr val="224568"/>
        </a:solidFill>
        <a:latin typeface="Arial" charset="0"/>
        <a:ea typeface="+mn-ea"/>
        <a:cs typeface="+mn-cs"/>
      </a:defRPr>
    </a:lvl5pPr>
    <a:lvl6pPr marL="2286000" algn="l" defTabSz="914400" rtl="0" eaLnBrk="1" latinLnBrk="0" hangingPunct="1">
      <a:defRPr sz="3200" kern="1200">
        <a:solidFill>
          <a:srgbClr val="224568"/>
        </a:solidFill>
        <a:latin typeface="Arial" charset="0"/>
        <a:ea typeface="+mn-ea"/>
        <a:cs typeface="+mn-cs"/>
      </a:defRPr>
    </a:lvl6pPr>
    <a:lvl7pPr marL="2743200" algn="l" defTabSz="914400" rtl="0" eaLnBrk="1" latinLnBrk="0" hangingPunct="1">
      <a:defRPr sz="3200" kern="1200">
        <a:solidFill>
          <a:srgbClr val="224568"/>
        </a:solidFill>
        <a:latin typeface="Arial" charset="0"/>
        <a:ea typeface="+mn-ea"/>
        <a:cs typeface="+mn-cs"/>
      </a:defRPr>
    </a:lvl7pPr>
    <a:lvl8pPr marL="3200400" algn="l" defTabSz="914400" rtl="0" eaLnBrk="1" latinLnBrk="0" hangingPunct="1">
      <a:defRPr sz="3200" kern="1200">
        <a:solidFill>
          <a:srgbClr val="224568"/>
        </a:solidFill>
        <a:latin typeface="Arial" charset="0"/>
        <a:ea typeface="+mn-ea"/>
        <a:cs typeface="+mn-cs"/>
      </a:defRPr>
    </a:lvl8pPr>
    <a:lvl9pPr marL="3657600" algn="l" defTabSz="914400" rtl="0" eaLnBrk="1" latinLnBrk="0" hangingPunct="1">
      <a:defRPr sz="3200" kern="1200">
        <a:solidFill>
          <a:srgbClr val="224568"/>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4568"/>
    <a:srgbClr val="9451CB"/>
    <a:srgbClr val="3C3CBA"/>
    <a:srgbClr val="0000FF"/>
    <a:srgbClr val="C0BDF9"/>
    <a:srgbClr val="FFF2C9"/>
    <a:srgbClr val="ACFEC0"/>
    <a:srgbClr val="990033"/>
    <a:srgbClr val="EACDF7"/>
    <a:srgbClr val="F3D9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29" autoAdjust="0"/>
    <p:restoredTop sz="70668" autoAdjust="0"/>
  </p:normalViewPr>
  <p:slideViewPr>
    <p:cSldViewPr>
      <p:cViewPr>
        <p:scale>
          <a:sx n="66" d="100"/>
          <a:sy n="66" d="100"/>
        </p:scale>
        <p:origin x="-1262" y="192"/>
      </p:cViewPr>
      <p:guideLst>
        <p:guide orient="horz" pos="2160"/>
        <p:guide pos="2880"/>
      </p:guideLst>
    </p:cSldViewPr>
  </p:slideViewPr>
  <p:outlineViewPr>
    <p:cViewPr>
      <p:scale>
        <a:sx n="33" d="100"/>
        <a:sy n="33" d="100"/>
      </p:scale>
      <p:origin x="0" y="28824"/>
    </p:cViewPr>
  </p:outlineViewPr>
  <p:notesTextViewPr>
    <p:cViewPr>
      <p:scale>
        <a:sx n="100" d="100"/>
        <a:sy n="100" d="100"/>
      </p:scale>
      <p:origin x="0" y="0"/>
    </p:cViewPr>
  </p:notesTextViewPr>
  <p:sorterViewPr>
    <p:cViewPr>
      <p:scale>
        <a:sx n="110" d="100"/>
        <a:sy n="110" d="100"/>
      </p:scale>
      <p:origin x="0" y="0"/>
    </p:cViewPr>
  </p:sorterViewPr>
  <p:notesViewPr>
    <p:cSldViewPr>
      <p:cViewPr varScale="1">
        <p:scale>
          <a:sx n="80" d="100"/>
          <a:sy n="80" d="100"/>
        </p:scale>
        <p:origin x="-2016" y="-102"/>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tags" Target="tags/tag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5026" name="Rectangle 2"/>
          <p:cNvSpPr>
            <a:spLocks noGrp="1" noChangeArrowheads="1"/>
          </p:cNvSpPr>
          <p:nvPr>
            <p:ph type="hdr" sz="quarter"/>
          </p:nvPr>
        </p:nvSpPr>
        <p:spPr bwMode="auto">
          <a:xfrm>
            <a:off x="1944860" y="304800"/>
            <a:ext cx="2981911" cy="464184"/>
          </a:xfrm>
          <a:prstGeom prst="rect">
            <a:avLst/>
          </a:prstGeom>
          <a:noFill/>
          <a:ln w="9525">
            <a:noFill/>
            <a:miter lim="800000"/>
            <a:headEnd/>
            <a:tailEnd/>
          </a:ln>
          <a:effectLst/>
        </p:spPr>
        <p:txBody>
          <a:bodyPr vert="horz" wrap="square" lIns="92438" tIns="46220" rIns="92438" bIns="46220" numCol="1" anchor="t" anchorCtr="0" compatLnSpc="1">
            <a:prstTxWarp prst="textNoShape">
              <a:avLst/>
            </a:prstTxWarp>
          </a:bodyPr>
          <a:lstStyle>
            <a:lvl1pPr eaLnBrk="1" hangingPunct="1">
              <a:defRPr sz="1000">
                <a:solidFill>
                  <a:schemeClr val="tx1"/>
                </a:solidFill>
                <a:latin typeface="Arial" charset="0"/>
              </a:defRPr>
            </a:lvl1pPr>
          </a:lstStyle>
          <a:p>
            <a:pPr>
              <a:defRPr/>
            </a:pPr>
            <a:r>
              <a:rPr lang="en-US" dirty="0" smtClean="0"/>
              <a:t>International  Society for Early Intervention</a:t>
            </a:r>
          </a:p>
          <a:p>
            <a:pPr>
              <a:defRPr/>
            </a:pPr>
            <a:r>
              <a:rPr lang="en-US" dirty="0" smtClean="0"/>
              <a:t>May 2011</a:t>
            </a:r>
            <a:endParaRPr lang="en-US" dirty="0"/>
          </a:p>
        </p:txBody>
      </p:sp>
      <p:sp>
        <p:nvSpPr>
          <p:cNvPr id="385027" name="Rectangle 3"/>
          <p:cNvSpPr>
            <a:spLocks noGrp="1" noChangeArrowheads="1"/>
          </p:cNvSpPr>
          <p:nvPr>
            <p:ph type="dt" sz="quarter" idx="1"/>
          </p:nvPr>
        </p:nvSpPr>
        <p:spPr bwMode="auto">
          <a:xfrm>
            <a:off x="5422107" y="0"/>
            <a:ext cx="1458147" cy="465774"/>
          </a:xfrm>
          <a:prstGeom prst="rect">
            <a:avLst/>
          </a:prstGeom>
          <a:noFill/>
          <a:ln w="9525">
            <a:noFill/>
            <a:miter lim="800000"/>
            <a:headEnd/>
            <a:tailEnd/>
          </a:ln>
          <a:effectLst/>
        </p:spPr>
        <p:txBody>
          <a:bodyPr vert="horz" wrap="square" lIns="92438" tIns="46220" rIns="92438" bIns="46220" numCol="1" anchor="t" anchorCtr="0" compatLnSpc="1">
            <a:prstTxWarp prst="textNoShape">
              <a:avLst/>
            </a:prstTxWarp>
          </a:bodyPr>
          <a:lstStyle>
            <a:lvl1pPr algn="r" eaLnBrk="1" hangingPunct="1">
              <a:defRPr sz="1200">
                <a:solidFill>
                  <a:schemeClr val="tx1"/>
                </a:solidFill>
                <a:latin typeface="Arial" charset="0"/>
              </a:defRPr>
            </a:lvl1pPr>
          </a:lstStyle>
          <a:p>
            <a:pPr>
              <a:defRPr/>
            </a:pPr>
            <a:endParaRPr lang="en-US" dirty="0"/>
          </a:p>
        </p:txBody>
      </p:sp>
      <p:sp>
        <p:nvSpPr>
          <p:cNvPr id="6" name="Footer Placeholder 5"/>
          <p:cNvSpPr>
            <a:spLocks noGrp="1"/>
          </p:cNvSpPr>
          <p:nvPr>
            <p:ph type="ftr" sz="quarter" idx="2"/>
          </p:nvPr>
        </p:nvSpPr>
        <p:spPr>
          <a:xfrm>
            <a:off x="1" y="8830627"/>
            <a:ext cx="2981911" cy="464184"/>
          </a:xfrm>
          <a:prstGeom prst="rect">
            <a:avLst/>
          </a:prstGeom>
        </p:spPr>
        <p:txBody>
          <a:bodyPr vert="horz" lIns="91440" tIns="45720" rIns="91440" bIns="45720" rtlCol="0" anchor="b"/>
          <a:lstStyle>
            <a:lvl1pPr algn="l">
              <a:defRPr sz="1200">
                <a:latin typeface="Arial" charset="0"/>
              </a:defRPr>
            </a:lvl1pPr>
          </a:lstStyle>
          <a:p>
            <a:pPr>
              <a:defRPr/>
            </a:pPr>
            <a:endParaRPr lang="en-US" dirty="0"/>
          </a:p>
        </p:txBody>
      </p:sp>
      <p:sp>
        <p:nvSpPr>
          <p:cNvPr id="7" name="Slide Number Placeholder 6"/>
          <p:cNvSpPr>
            <a:spLocks noGrp="1"/>
          </p:cNvSpPr>
          <p:nvPr>
            <p:ph type="sldNum" sz="quarter" idx="3"/>
          </p:nvPr>
        </p:nvSpPr>
        <p:spPr>
          <a:xfrm>
            <a:off x="3897513" y="8829675"/>
            <a:ext cx="2982742" cy="465138"/>
          </a:xfrm>
          <a:prstGeom prst="rect">
            <a:avLst/>
          </a:prstGeom>
        </p:spPr>
        <p:txBody>
          <a:bodyPr vert="horz" lIns="91440" tIns="45720" rIns="91440" bIns="45720" rtlCol="0" anchor="b"/>
          <a:lstStyle>
            <a:lvl1pPr algn="r">
              <a:defRPr sz="1200"/>
            </a:lvl1pPr>
          </a:lstStyle>
          <a:p>
            <a:fld id="{A751BC00-6E41-4DAB-AD97-F32C9F5FCA08}" type="slidenum">
              <a:rPr lang="en-US" smtClean="0"/>
              <a:pPr/>
              <a:t>‹#›</a:t>
            </a:fld>
            <a:endParaRPr lang="en-US"/>
          </a:p>
        </p:txBody>
      </p:sp>
    </p:spTree>
    <p:extLst>
      <p:ext uri="{BB962C8B-B14F-4D97-AF65-F5344CB8AC3E}">
        <p14:creationId xmlns:p14="http://schemas.microsoft.com/office/powerpoint/2010/main" val="290226536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1" y="0"/>
            <a:ext cx="2981911" cy="465774"/>
          </a:xfrm>
          <a:prstGeom prst="rect">
            <a:avLst/>
          </a:prstGeom>
          <a:noFill/>
          <a:ln w="9525">
            <a:noFill/>
            <a:miter lim="800000"/>
            <a:headEnd/>
            <a:tailEnd/>
          </a:ln>
          <a:effectLst/>
        </p:spPr>
        <p:txBody>
          <a:bodyPr vert="horz" wrap="square" lIns="92438" tIns="46220" rIns="92438" bIns="46220" numCol="1" anchor="t" anchorCtr="0" compatLnSpc="1">
            <a:prstTxWarp prst="textNoShape">
              <a:avLst/>
            </a:prstTxWarp>
          </a:bodyPr>
          <a:lstStyle>
            <a:lvl1pPr algn="l" eaLnBrk="1" hangingPunct="1">
              <a:defRPr sz="1200">
                <a:solidFill>
                  <a:schemeClr val="tx1"/>
                </a:solidFill>
                <a:latin typeface="Arial" charset="0"/>
              </a:defRPr>
            </a:lvl1pPr>
          </a:lstStyle>
          <a:p>
            <a:pPr>
              <a:defRPr/>
            </a:pPr>
            <a:endParaRPr lang="en-US"/>
          </a:p>
        </p:txBody>
      </p:sp>
      <p:sp>
        <p:nvSpPr>
          <p:cNvPr id="29699" name="Rectangle 3"/>
          <p:cNvSpPr>
            <a:spLocks noGrp="1" noChangeArrowheads="1"/>
          </p:cNvSpPr>
          <p:nvPr>
            <p:ph type="dt" idx="1"/>
          </p:nvPr>
        </p:nvSpPr>
        <p:spPr bwMode="auto">
          <a:xfrm>
            <a:off x="3898342" y="0"/>
            <a:ext cx="2981911" cy="465774"/>
          </a:xfrm>
          <a:prstGeom prst="rect">
            <a:avLst/>
          </a:prstGeom>
          <a:noFill/>
          <a:ln w="9525">
            <a:noFill/>
            <a:miter lim="800000"/>
            <a:headEnd/>
            <a:tailEnd/>
          </a:ln>
          <a:effectLst/>
        </p:spPr>
        <p:txBody>
          <a:bodyPr vert="horz" wrap="square" lIns="92438" tIns="46220" rIns="92438" bIns="46220" numCol="1" anchor="t" anchorCtr="0" compatLnSpc="1">
            <a:prstTxWarp prst="textNoShape">
              <a:avLst/>
            </a:prstTxWarp>
          </a:bodyPr>
          <a:lstStyle>
            <a:lvl1pPr algn="r" eaLnBrk="1" hangingPunct="1">
              <a:defRPr sz="1200">
                <a:solidFill>
                  <a:schemeClr val="tx1"/>
                </a:solidFill>
                <a:latin typeface="Arial" charset="0"/>
              </a:defRPr>
            </a:lvl1pPr>
          </a:lstStyle>
          <a:p>
            <a:pPr>
              <a:defRPr/>
            </a:pPr>
            <a:fld id="{39A4E8AF-FB59-4ECE-8C80-76E13B1AC5D3}" type="datetimeFigureOut">
              <a:rPr lang="en-US"/>
              <a:pPr>
                <a:defRPr/>
              </a:pPr>
              <a:t>4/4/2012</a:t>
            </a:fld>
            <a:endParaRPr lang="en-US"/>
          </a:p>
        </p:txBody>
      </p:sp>
      <p:sp>
        <p:nvSpPr>
          <p:cNvPr id="43012" name="Rectangle 4"/>
          <p:cNvSpPr>
            <a:spLocks noGrp="1" noRot="1" noChangeAspect="1" noChangeArrowheads="1" noTextEdit="1"/>
          </p:cNvSpPr>
          <p:nvPr>
            <p:ph type="sldImg" idx="2"/>
          </p:nvPr>
        </p:nvSpPr>
        <p:spPr bwMode="auto">
          <a:xfrm>
            <a:off x="1119188" y="698500"/>
            <a:ext cx="4645025" cy="3484563"/>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686933" y="4414519"/>
            <a:ext cx="5507948" cy="4184016"/>
          </a:xfrm>
          <a:prstGeom prst="rect">
            <a:avLst/>
          </a:prstGeom>
          <a:noFill/>
          <a:ln w="9525">
            <a:noFill/>
            <a:miter lim="800000"/>
            <a:headEnd/>
            <a:tailEnd/>
          </a:ln>
          <a:effectLst/>
        </p:spPr>
        <p:txBody>
          <a:bodyPr vert="horz" wrap="square" lIns="92438" tIns="46220" rIns="92438" bIns="462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02" name="Rectangle 6"/>
          <p:cNvSpPr>
            <a:spLocks noGrp="1" noChangeArrowheads="1"/>
          </p:cNvSpPr>
          <p:nvPr>
            <p:ph type="ftr" sz="quarter" idx="4"/>
          </p:nvPr>
        </p:nvSpPr>
        <p:spPr bwMode="auto">
          <a:xfrm>
            <a:off x="1" y="8829037"/>
            <a:ext cx="2981911" cy="465774"/>
          </a:xfrm>
          <a:prstGeom prst="rect">
            <a:avLst/>
          </a:prstGeom>
          <a:noFill/>
          <a:ln w="9525">
            <a:noFill/>
            <a:miter lim="800000"/>
            <a:headEnd/>
            <a:tailEnd/>
          </a:ln>
          <a:effectLst/>
        </p:spPr>
        <p:txBody>
          <a:bodyPr vert="horz" wrap="square" lIns="92438" tIns="46220" rIns="92438" bIns="46220" numCol="1" anchor="b" anchorCtr="0" compatLnSpc="1">
            <a:prstTxWarp prst="textNoShape">
              <a:avLst/>
            </a:prstTxWarp>
          </a:bodyPr>
          <a:lstStyle>
            <a:lvl1pPr algn="l" eaLnBrk="1" hangingPunct="1">
              <a:defRPr sz="1200">
                <a:solidFill>
                  <a:schemeClr val="tx1"/>
                </a:solidFill>
                <a:latin typeface="Arial" charset="0"/>
              </a:defRPr>
            </a:lvl1pPr>
          </a:lstStyle>
          <a:p>
            <a:pPr>
              <a:defRPr/>
            </a:pPr>
            <a:endParaRPr lang="en-US"/>
          </a:p>
        </p:txBody>
      </p:sp>
      <p:sp>
        <p:nvSpPr>
          <p:cNvPr id="29703" name="Rectangle 7"/>
          <p:cNvSpPr>
            <a:spLocks noGrp="1" noChangeArrowheads="1"/>
          </p:cNvSpPr>
          <p:nvPr>
            <p:ph type="sldNum" sz="quarter" idx="5"/>
          </p:nvPr>
        </p:nvSpPr>
        <p:spPr bwMode="auto">
          <a:xfrm>
            <a:off x="3898342" y="8829037"/>
            <a:ext cx="2981911" cy="465774"/>
          </a:xfrm>
          <a:prstGeom prst="rect">
            <a:avLst/>
          </a:prstGeom>
          <a:noFill/>
          <a:ln w="9525">
            <a:noFill/>
            <a:miter lim="800000"/>
            <a:headEnd/>
            <a:tailEnd/>
          </a:ln>
          <a:effectLst/>
        </p:spPr>
        <p:txBody>
          <a:bodyPr vert="horz" wrap="square" lIns="92438" tIns="46220" rIns="92438" bIns="46220" numCol="1" anchor="b" anchorCtr="0" compatLnSpc="1">
            <a:prstTxWarp prst="textNoShape">
              <a:avLst/>
            </a:prstTxWarp>
          </a:bodyPr>
          <a:lstStyle>
            <a:lvl1pPr algn="r" eaLnBrk="1" hangingPunct="1">
              <a:defRPr sz="1200">
                <a:solidFill>
                  <a:schemeClr val="tx1"/>
                </a:solidFill>
                <a:latin typeface="Arial" charset="0"/>
              </a:defRPr>
            </a:lvl1pPr>
          </a:lstStyle>
          <a:p>
            <a:pPr>
              <a:defRPr/>
            </a:pPr>
            <a:fld id="{422E3482-1AC4-4480-8E1D-0AB2BCEB3E2D}" type="slidenum">
              <a:rPr lang="en-US"/>
              <a:pPr>
                <a:defRPr/>
              </a:pPr>
              <a:t>‹#›</a:t>
            </a:fld>
            <a:endParaRPr lang="en-US"/>
          </a:p>
        </p:txBody>
      </p:sp>
    </p:spTree>
    <p:extLst>
      <p:ext uri="{BB962C8B-B14F-4D97-AF65-F5344CB8AC3E}">
        <p14:creationId xmlns:p14="http://schemas.microsoft.com/office/powerpoint/2010/main" val="1331171801"/>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CBF02E-02E8-4819-B760-35EF042FA341}" type="slidenum">
              <a:rPr lang="en-US"/>
              <a:pPr/>
              <a:t>1</a:t>
            </a:fld>
            <a:endParaRPr lang="en-US"/>
          </a:p>
        </p:txBody>
      </p:sp>
      <p:sp>
        <p:nvSpPr>
          <p:cNvPr id="476162" name="Rectangle 2"/>
          <p:cNvSpPr>
            <a:spLocks noGrp="1" noRot="1" noChangeAspect="1" noChangeArrowheads="1" noTextEdit="1"/>
          </p:cNvSpPr>
          <p:nvPr>
            <p:ph type="sldImg"/>
          </p:nvPr>
        </p:nvSpPr>
        <p:spPr>
          <a:ln/>
        </p:spPr>
      </p:sp>
      <p:sp>
        <p:nvSpPr>
          <p:cNvPr id="476163" name="Rectangle 3"/>
          <p:cNvSpPr>
            <a:spLocks noGrp="1" noChangeArrowheads="1"/>
          </p:cNvSpPr>
          <p:nvPr>
            <p:ph type="body" idx="1"/>
          </p:nvPr>
        </p:nvSpPr>
        <p:spPr/>
        <p:txBody>
          <a:bodyPr/>
          <a:lstStyle/>
          <a:p>
            <a:r>
              <a:rPr lang="en-US" dirty="0" smtClean="0">
                <a:solidFill>
                  <a:srgbClr val="FFFF00"/>
                </a:solidFill>
              </a:rPr>
              <a:t>Welcome to “Assessing</a:t>
            </a:r>
            <a:r>
              <a:rPr lang="en-US" baseline="0" dirty="0" smtClean="0">
                <a:solidFill>
                  <a:srgbClr val="FFFF00"/>
                </a:solidFill>
              </a:rPr>
              <a:t> the Accomplishment of the Three Child Outcomes”, an overview of key points related to assessment of child outcomes in early intervention and preschool special education.</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Resources available on</a:t>
            </a:r>
            <a:r>
              <a:rPr lang="en-US" baseline="0" dirty="0" smtClean="0"/>
              <a:t> the ECO Center website include examples of crosswalks and links to a number of resources on age-expected child development</a:t>
            </a:r>
            <a:r>
              <a:rPr lang="en-US" dirty="0" smtClean="0"/>
              <a:t>.</a:t>
            </a:r>
            <a:r>
              <a:rPr lang="en-US" baseline="0" dirty="0" smtClean="0"/>
              <a:t> </a:t>
            </a:r>
            <a:r>
              <a:rPr lang="en-US" dirty="0" smtClean="0"/>
              <a:t>Please</a:t>
            </a:r>
            <a:r>
              <a:rPr lang="en-US" baseline="0" dirty="0" smtClean="0"/>
              <a:t> visit us online or email us anytime for more information or resources.</a:t>
            </a:r>
            <a:endParaRPr lang="en-US" dirty="0" smtClean="0"/>
          </a:p>
          <a:p>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22E3482-1AC4-4480-8E1D-0AB2BCEB3E2D}" type="slidenum">
              <a:rPr lang="en-US" smtClean="0"/>
              <a:pPr>
                <a:defRPr/>
              </a:pPr>
              <a:t>10</a:t>
            </a:fld>
            <a:endParaRPr lang="en-US"/>
          </a:p>
        </p:txBody>
      </p:sp>
    </p:spTree>
    <p:extLst>
      <p:ext uri="{BB962C8B-B14F-4D97-AF65-F5344CB8AC3E}">
        <p14:creationId xmlns:p14="http://schemas.microsoft.com/office/powerpoint/2010/main" val="3835733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0F8608-B0F1-4127-B617-78AB31A5CD2D}" type="slidenum">
              <a:rPr lang="en-US"/>
              <a:pPr/>
              <a:t>2</a:t>
            </a:fld>
            <a:endParaRPr lang="en-US"/>
          </a:p>
        </p:txBody>
      </p:sp>
      <p:sp>
        <p:nvSpPr>
          <p:cNvPr id="480258" name="Rectangle 2"/>
          <p:cNvSpPr>
            <a:spLocks noGrp="1" noRot="1" noChangeAspect="1" noChangeArrowheads="1" noTextEdit="1"/>
          </p:cNvSpPr>
          <p:nvPr>
            <p:ph type="sldImg"/>
          </p:nvPr>
        </p:nvSpPr>
        <p:spPr>
          <a:ln/>
        </p:spPr>
      </p:sp>
      <p:sp>
        <p:nvSpPr>
          <p:cNvPr id="480259" name="Rectangle 3"/>
          <p:cNvSpPr>
            <a:spLocks noGrp="1" noChangeArrowheads="1"/>
          </p:cNvSpPr>
          <p:nvPr>
            <p:ph type="body" idx="1"/>
          </p:nvPr>
        </p:nvSpPr>
        <p:spPr/>
        <p:txBody>
          <a:bodyPr/>
          <a:lstStyle/>
          <a:p>
            <a:r>
              <a:rPr lang="en-US" dirty="0"/>
              <a:t>Let’s begin with defining assessment.    </a:t>
            </a:r>
          </a:p>
          <a:p>
            <a:r>
              <a:rPr lang="en-US" dirty="0"/>
              <a:t>This definition comes from the Division of Early Childhood of the Council for Exceptional Children. “Early childhood assessment is a flexible, collaborative decision-making process in which teams of parents and professionals repeatedly revise their judgments and reach consensus . . .”  This definition emphasizes the importance of using a team approach.</a:t>
            </a:r>
          </a:p>
          <a:p>
            <a:endParaRPr lang="en-US" dirty="0"/>
          </a:p>
          <a:p>
            <a:r>
              <a:rPr lang="en-US" dirty="0"/>
              <a:t>Another definition comes from McLean, </a:t>
            </a:r>
            <a:r>
              <a:rPr lang="en-US" dirty="0" err="1"/>
              <a:t>Wolery</a:t>
            </a:r>
            <a:r>
              <a:rPr lang="en-US" dirty="0"/>
              <a:t> and Bailey and they define assessment as “a generic term that refers to the process of gathering information for decision-making.”  </a:t>
            </a:r>
          </a:p>
          <a:p>
            <a:endParaRPr lang="en-US" dirty="0"/>
          </a:p>
          <a:p>
            <a:r>
              <a:rPr lang="en-US" dirty="0"/>
              <a:t>So, we want to think of assessment as a PROCESS, not just a tool.</a:t>
            </a:r>
          </a:p>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43FB1C-34CD-4270-91EB-B50D17B09664}" type="slidenum">
              <a:rPr lang="en-US"/>
              <a:pPr/>
              <a:t>3</a:t>
            </a:fld>
            <a:endParaRPr lang="en-US"/>
          </a:p>
        </p:txBody>
      </p:sp>
      <p:sp>
        <p:nvSpPr>
          <p:cNvPr id="482306" name="Rectangle 2"/>
          <p:cNvSpPr>
            <a:spLocks noGrp="1" noRot="1" noChangeAspect="1" noChangeArrowheads="1" noTextEdit="1"/>
          </p:cNvSpPr>
          <p:nvPr>
            <p:ph type="sldImg"/>
          </p:nvPr>
        </p:nvSpPr>
        <p:spPr>
          <a:ln/>
        </p:spPr>
      </p:sp>
      <p:sp>
        <p:nvSpPr>
          <p:cNvPr id="482307" name="Rectangle 3"/>
          <p:cNvSpPr>
            <a:spLocks noGrp="1" noChangeArrowheads="1"/>
          </p:cNvSpPr>
          <p:nvPr>
            <p:ph type="body" idx="1"/>
          </p:nvPr>
        </p:nvSpPr>
        <p:spPr/>
        <p:txBody>
          <a:bodyPr/>
          <a:lstStyle/>
          <a:p>
            <a:r>
              <a:rPr lang="en-US"/>
              <a:t>The Division of Early Childhood, Council for Exceptional Children has made recommendations around assessment to our field.  DEC recommends that all assessment make use of multiple sources of information (including the family members and professionals involved in a child’s life) and multiple measures (including observations, interviews, formal curriculum and norm-referenced assessment instruments, and more). </a:t>
            </a:r>
          </a:p>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7E4DB0-AB52-4BC6-B42B-AA33E6C034C6}" type="slidenum">
              <a:rPr lang="en-US"/>
              <a:pPr/>
              <a:t>4</a:t>
            </a:fld>
            <a:endParaRPr lang="en-US"/>
          </a:p>
        </p:txBody>
      </p:sp>
      <p:sp>
        <p:nvSpPr>
          <p:cNvPr id="484354" name="Rectangle 2"/>
          <p:cNvSpPr>
            <a:spLocks noGrp="1" noRot="1" noChangeAspect="1" noChangeArrowheads="1" noTextEdit="1"/>
          </p:cNvSpPr>
          <p:nvPr>
            <p:ph type="sldImg"/>
          </p:nvPr>
        </p:nvSpPr>
        <p:spPr>
          <a:ln/>
        </p:spPr>
      </p:sp>
      <p:sp>
        <p:nvSpPr>
          <p:cNvPr id="484355" name="Rectangle 3"/>
          <p:cNvSpPr>
            <a:spLocks noGrp="1" noChangeArrowheads="1"/>
          </p:cNvSpPr>
          <p:nvPr>
            <p:ph type="body" idx="1"/>
          </p:nvPr>
        </p:nvSpPr>
        <p:spPr/>
        <p:txBody>
          <a:bodyPr/>
          <a:lstStyle/>
          <a:p>
            <a:r>
              <a:rPr lang="en-US" dirty="0"/>
              <a:t>An important dilemma is that the outcomes are functional and all our assessment tools are organized around domains.  Therefore, even though </a:t>
            </a:r>
            <a:r>
              <a:rPr lang="en-US" dirty="0" smtClean="0"/>
              <a:t>assessment </a:t>
            </a:r>
            <a:r>
              <a:rPr lang="en-US" dirty="0"/>
              <a:t>instruments can inform us about a child’s skills, none of them were constructed to give scores in the 3 outcome areas.  Formal assessment tools provide data about a child’s development, but there is no one instrument that assesses the three outcomes directly.  Information from formal or published assessment tools can be very useful, but it needs to be understood and used in the context of achievement of the three outcomes. </a:t>
            </a:r>
          </a:p>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1337E7-56EB-46A8-8E17-60BA5A2B7C46}" type="slidenum">
              <a:rPr lang="en-US"/>
              <a:pPr/>
              <a:t>5</a:t>
            </a:fld>
            <a:endParaRPr lang="en-US"/>
          </a:p>
        </p:txBody>
      </p:sp>
      <p:sp>
        <p:nvSpPr>
          <p:cNvPr id="488450" name="Rectangle 2"/>
          <p:cNvSpPr>
            <a:spLocks noGrp="1" noRot="1" noChangeAspect="1" noChangeArrowheads="1" noTextEdit="1"/>
          </p:cNvSpPr>
          <p:nvPr>
            <p:ph type="sldImg"/>
          </p:nvPr>
        </p:nvSpPr>
        <p:spPr>
          <a:ln/>
        </p:spPr>
      </p:sp>
      <p:sp>
        <p:nvSpPr>
          <p:cNvPr id="488451" name="Rectangle 3"/>
          <p:cNvSpPr>
            <a:spLocks noGrp="1" noChangeArrowheads="1"/>
          </p:cNvSpPr>
          <p:nvPr>
            <p:ph type="body" idx="1"/>
          </p:nvPr>
        </p:nvSpPr>
        <p:spPr/>
        <p:txBody>
          <a:bodyPr/>
          <a:lstStyle/>
          <a:p>
            <a:r>
              <a:rPr lang="en-US" dirty="0"/>
              <a:t>Each assessment tool has it’s own framework or lens, and most are organized around domains.  The important question is – how much and what information will a given tool provide about the child’s functioning in the three outcome areas?</a:t>
            </a:r>
          </a:p>
          <a:p>
            <a:endParaRPr lang="en-US" dirty="0"/>
          </a:p>
          <a:p>
            <a:endParaRPr lang="en-US" dirty="0"/>
          </a:p>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6632B1-E6AB-46F1-8254-8E6EAF8C9B43}" type="slidenum">
              <a:rPr lang="en-US"/>
              <a:pPr/>
              <a:t>6</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r>
              <a:rPr lang="en-US" dirty="0"/>
              <a:t>To assist professionals with understanding how well formal assessment tools address the three functional outcomes, the ECO Center developed what we call crosswalks.</a:t>
            </a:r>
          </a:p>
          <a:p>
            <a:endParaRPr lang="en-US" dirty="0"/>
          </a:p>
          <a:p>
            <a:r>
              <a:rPr lang="en-US" dirty="0"/>
              <a:t>You may wish to review your formal assessment instruments to determine how much information they will provide about each of the three functional outcomes.  ECO “crosswalks” for a variety of different assessment tools can assist you in this review.  Go to the ECO website to read about how the crosswalks were developed and the purposes for using the them.</a:t>
            </a:r>
          </a:p>
          <a:p>
            <a:endParaRPr lang="en-US" dirty="0"/>
          </a:p>
          <a:p>
            <a:r>
              <a:rPr lang="en-US" dirty="0"/>
              <a:t>Information from formal assessment tools will be ONE source of information.  And, the team will determine how the formal assessment reflects the child’s actual functioning.  </a:t>
            </a:r>
          </a:p>
          <a:p>
            <a:endParaRPr lang="en-US" dirty="0"/>
          </a:p>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94555B-962C-4052-8D6C-D4BA858C297F}" type="slidenum">
              <a:rPr lang="en-US"/>
              <a:pPr/>
              <a:t>7</a:t>
            </a:fld>
            <a:endParaRPr lang="en-US"/>
          </a:p>
        </p:txBody>
      </p:sp>
      <p:sp>
        <p:nvSpPr>
          <p:cNvPr id="805890" name="Rectangle 2"/>
          <p:cNvSpPr>
            <a:spLocks noGrp="1" noRot="1" noChangeAspect="1" noChangeArrowheads="1" noTextEdit="1"/>
          </p:cNvSpPr>
          <p:nvPr>
            <p:ph type="sldImg"/>
          </p:nvPr>
        </p:nvSpPr>
        <p:spPr>
          <a:ln/>
        </p:spPr>
      </p:sp>
      <p:sp>
        <p:nvSpPr>
          <p:cNvPr id="805891" name="Rectangle 3"/>
          <p:cNvSpPr>
            <a:spLocks noGrp="1" noChangeArrowheads="1"/>
          </p:cNvSpPr>
          <p:nvPr>
            <p:ph type="body" idx="1"/>
          </p:nvPr>
        </p:nvSpPr>
        <p:spPr/>
        <p:txBody>
          <a:bodyPr/>
          <a:lstStyle/>
          <a:p>
            <a:r>
              <a:rPr lang="en-US"/>
              <a:t>Given that no assessment tools were developed directly to measure the 3 functional outcomes, and given that recommended practice is to use multiple data sources to understand a child’s abilities – it’s important to realize that flexibility is required in applying assessment tool results to the outcomes and that a child’s team needs to decide what information from an assessment tool is relevant for measuring outcomes for a given child.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10D54C-3510-484F-B971-902252D69A3E}" type="slidenum">
              <a:rPr lang="en-US"/>
              <a:pPr/>
              <a:t>8</a:t>
            </a:fld>
            <a:endParaRPr lang="en-US"/>
          </a:p>
        </p:txBody>
      </p:sp>
      <p:sp>
        <p:nvSpPr>
          <p:cNvPr id="808962" name="Rectangle 2"/>
          <p:cNvSpPr>
            <a:spLocks noGrp="1" noRot="1" noChangeAspect="1" noChangeArrowheads="1" noTextEdit="1"/>
          </p:cNvSpPr>
          <p:nvPr>
            <p:ph type="sldImg"/>
          </p:nvPr>
        </p:nvSpPr>
        <p:spPr>
          <a:ln/>
        </p:spPr>
      </p:sp>
      <p:sp>
        <p:nvSpPr>
          <p:cNvPr id="808963" name="Rectangle 3"/>
          <p:cNvSpPr>
            <a:spLocks noGrp="1" noChangeArrowheads="1"/>
          </p:cNvSpPr>
          <p:nvPr>
            <p:ph type="body" idx="1"/>
          </p:nvPr>
        </p:nvSpPr>
        <p:spPr/>
        <p:txBody>
          <a:bodyPr/>
          <a:lstStyle/>
          <a:p>
            <a:r>
              <a:rPr lang="en-US" dirty="0"/>
              <a:t>There are some </a:t>
            </a:r>
            <a:r>
              <a:rPr lang="en-US" dirty="0" smtClean="0"/>
              <a:t>critical assumptions related </a:t>
            </a:r>
            <a:r>
              <a:rPr lang="en-US" dirty="0"/>
              <a:t>to the </a:t>
            </a:r>
            <a:r>
              <a:rPr lang="en-US" dirty="0" smtClean="0"/>
              <a:t>three child outcomes:</a:t>
            </a:r>
          </a:p>
          <a:p>
            <a:endParaRPr lang="en-US" dirty="0"/>
          </a:p>
          <a:p>
            <a:r>
              <a:rPr lang="en-US" dirty="0"/>
              <a:t>First, that measuring achievement of the outcomes is based on comparison with age expectations.  This is part of the federal mandate, and is different from our IFSP and IEP process where we measure a child’s progress compared to him or herself.  The requirement to compare a child’s skills with age expectations means that all our professionals participating in this process need to have information and resources to ensure a good understanding of age expectations.  </a:t>
            </a:r>
            <a:endParaRPr lang="en-US" dirty="0" smtClean="0"/>
          </a:p>
          <a:p>
            <a:endParaRPr lang="en-US" dirty="0" smtClean="0"/>
          </a:p>
          <a:p>
            <a:r>
              <a:rPr lang="en-US" dirty="0" smtClean="0"/>
              <a:t>Second</a:t>
            </a:r>
            <a:r>
              <a:rPr lang="en-US" dirty="0"/>
              <a:t>, children of different ages will demonstrate achievement in different ways, so expectations change with age.  This means that for each child, we will look at his or her skills and compare those to what we might expect for a child given his or her age.  The age appropriate skills and behaviors for a child of age 3 years would be very different from those we would expect for a child of age 4 years or 5 years.  </a:t>
            </a:r>
            <a:endParaRPr lang="en-US" dirty="0" smtClean="0"/>
          </a:p>
          <a:p>
            <a:endParaRPr lang="en-US" dirty="0" smtClean="0"/>
          </a:p>
          <a:p>
            <a:r>
              <a:rPr lang="en-US" dirty="0" smtClean="0"/>
              <a:t>Finally</a:t>
            </a:r>
            <a:r>
              <a:rPr lang="en-US" dirty="0"/>
              <a:t>, there are many pathways to functioning for children with alternative development (e.g., using sign language, wheelchair).  A child may have </a:t>
            </a:r>
            <a:r>
              <a:rPr lang="en-US" i="1" dirty="0"/>
              <a:t>alternative</a:t>
            </a:r>
            <a:r>
              <a:rPr lang="en-US" dirty="0"/>
              <a:t> but </a:t>
            </a:r>
            <a:r>
              <a:rPr lang="en-US" i="1" dirty="0"/>
              <a:t>functional</a:t>
            </a:r>
            <a:r>
              <a:rPr lang="en-US" dirty="0"/>
              <a:t> ways of participating in everyday life.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F8261C-8079-4F83-B2A0-047D8E82072C}" type="slidenum">
              <a:rPr lang="en-US"/>
              <a:pPr/>
              <a:t>9</a:t>
            </a:fld>
            <a:endParaRPr lang="en-US"/>
          </a:p>
        </p:txBody>
      </p:sp>
      <p:sp>
        <p:nvSpPr>
          <p:cNvPr id="729090" name="Rectangle 2"/>
          <p:cNvSpPr>
            <a:spLocks noGrp="1" noRot="1" noChangeAspect="1" noChangeArrowheads="1" noTextEdit="1"/>
          </p:cNvSpPr>
          <p:nvPr>
            <p:ph type="sldImg"/>
          </p:nvPr>
        </p:nvSpPr>
        <p:spPr>
          <a:ln/>
        </p:spPr>
      </p:sp>
      <p:sp>
        <p:nvSpPr>
          <p:cNvPr id="729091" name="Rectangle 3"/>
          <p:cNvSpPr>
            <a:spLocks noGrp="1" noChangeArrowheads="1"/>
          </p:cNvSpPr>
          <p:nvPr>
            <p:ph type="body" idx="1"/>
          </p:nvPr>
        </p:nvSpPr>
        <p:spPr/>
        <p:txBody>
          <a:bodyPr/>
          <a:lstStyle/>
          <a:p>
            <a:r>
              <a:rPr lang="en-US" dirty="0"/>
              <a:t>To summarize the assessment of Functional Outcomes, we want to look at:</a:t>
            </a:r>
          </a:p>
          <a:p>
            <a:endParaRPr lang="en-US" dirty="0"/>
          </a:p>
          <a:p>
            <a:r>
              <a:rPr lang="en-US" dirty="0"/>
              <a:t>What does the child usually do?</a:t>
            </a:r>
          </a:p>
          <a:p>
            <a:r>
              <a:rPr lang="en-US" dirty="0"/>
              <a:t>What is his or her actual performance across settings and situations?</a:t>
            </a:r>
          </a:p>
          <a:p>
            <a:r>
              <a:rPr lang="en-US" dirty="0"/>
              <a:t>How does the child use his or her skills to accomplish everyday tasks?</a:t>
            </a:r>
          </a:p>
          <a:p>
            <a:endParaRPr lang="en-US" dirty="0"/>
          </a:p>
          <a:p>
            <a:r>
              <a:rPr lang="en-US" dirty="0"/>
              <a:t>We do NOT want to focus on the child’s capacity to function under unusual or ideal circumstances, nor on the child’s performance in a structured testing situation.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sz="3600" b="1">
                <a:solidFill>
                  <a:srgbClr val="224568"/>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a:prstGeom prst="rect">
            <a:avLst/>
          </a:prstGeom>
        </p:spPr>
        <p:txBody>
          <a:bodyPr/>
          <a:lstStyle>
            <a:lvl1pPr marL="0" indent="0" algn="r">
              <a:buNone/>
              <a:defRPr sz="2400">
                <a:solidFill>
                  <a:srgbClr val="224568"/>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219200" y="1981200"/>
            <a:ext cx="7772400" cy="19812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19200" y="4114800"/>
            <a:ext cx="7772400" cy="19812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51054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1219200" y="6362700"/>
            <a:ext cx="3733800" cy="457200"/>
          </a:xfrm>
        </p:spPr>
        <p:txBody>
          <a:bodyPr/>
          <a:lstStyle>
            <a:lvl1pPr>
              <a:defRPr/>
            </a:lvl1pPr>
          </a:lstStyle>
          <a:p>
            <a:r>
              <a:rPr lang="en-US"/>
              <a:t>Early Childhood Outcomes Center</a:t>
            </a:r>
            <a:endParaRPr lang="en-US">
              <a:solidFill>
                <a:schemeClr val="tx1"/>
              </a:solidFill>
              <a:effectLst>
                <a:outerShdw blurRad="38100" dist="38100" dir="2700000" algn="tl">
                  <a:srgbClr val="FFFFFF"/>
                </a:outerShdw>
              </a:effectLst>
              <a:latin typeface="Arial" charset="0"/>
            </a:endParaRPr>
          </a:p>
        </p:txBody>
      </p:sp>
      <p:sp>
        <p:nvSpPr>
          <p:cNvPr id="7" name="Slide Number Placeholder 6"/>
          <p:cNvSpPr>
            <a:spLocks noGrp="1"/>
          </p:cNvSpPr>
          <p:nvPr>
            <p:ph type="sldNum" sz="quarter" idx="12"/>
          </p:nvPr>
        </p:nvSpPr>
        <p:spPr>
          <a:xfrm>
            <a:off x="7010400" y="6388100"/>
            <a:ext cx="1371600" cy="457200"/>
          </a:xfrm>
        </p:spPr>
        <p:txBody>
          <a:bodyPr/>
          <a:lstStyle>
            <a:lvl1pPr>
              <a:defRPr/>
            </a:lvl1pPr>
          </a:lstStyle>
          <a:p>
            <a:fld id="{080E816A-05D0-4082-923B-0B2F17003D0C}" type="slidenum">
              <a:rPr lang="en-US"/>
              <a:pPr/>
              <a:t>‹#›</a:t>
            </a:fld>
            <a:endParaRPr lang="en-US"/>
          </a:p>
        </p:txBody>
      </p:sp>
    </p:spTree>
    <p:extLst>
      <p:ext uri="{BB962C8B-B14F-4D97-AF65-F5344CB8AC3E}">
        <p14:creationId xmlns:p14="http://schemas.microsoft.com/office/powerpoint/2010/main" val="1430353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219200" y="1981200"/>
            <a:ext cx="77724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Early Childhood Outcomes Center</a:t>
            </a:r>
            <a:endParaRPr lang="en-US">
              <a:solidFill>
                <a:schemeClr val="tx1"/>
              </a:solidFill>
              <a:effectLst>
                <a:outerShdw blurRad="38100" dist="38100" dir="2700000" algn="tl">
                  <a:srgbClr val="FFFFFF"/>
                </a:outerShdw>
              </a:effectLst>
              <a:latin typeface="Arial" charset="0"/>
            </a:endParaRPr>
          </a:p>
        </p:txBody>
      </p:sp>
      <p:sp>
        <p:nvSpPr>
          <p:cNvPr id="6" name="Slide Number Placeholder 5"/>
          <p:cNvSpPr>
            <a:spLocks noGrp="1"/>
          </p:cNvSpPr>
          <p:nvPr>
            <p:ph type="sldNum" sz="quarter" idx="12"/>
          </p:nvPr>
        </p:nvSpPr>
        <p:spPr/>
        <p:txBody>
          <a:bodyPr/>
          <a:lstStyle>
            <a:lvl1pPr>
              <a:defRPr/>
            </a:lvl1pPr>
          </a:lstStyle>
          <a:p>
            <a:fld id="{DF3A678B-BCC3-40EC-B364-FE68D4EE8DF4}" type="slidenum">
              <a:rPr lang="en-US"/>
              <a:pPr/>
              <a:t>‹#›</a:t>
            </a:fld>
            <a:endParaRPr lang="en-US"/>
          </a:p>
        </p:txBody>
      </p:sp>
    </p:spTree>
    <p:extLst>
      <p:ext uri="{BB962C8B-B14F-4D97-AF65-F5344CB8AC3E}">
        <p14:creationId xmlns:p14="http://schemas.microsoft.com/office/powerpoint/2010/main" val="1189153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p:spPr>
        <p:txBody>
          <a:bodyPr/>
          <a:lstStyle>
            <a:lvl1pPr marL="0" indent="0" algn="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65C57DB5-E535-4D58-B47D-FE3F48080403}" type="slidenum">
              <a:rPr lang="en-US"/>
              <a:pPr>
                <a:defRPr/>
              </a:pPr>
              <a:t>‹#›</a:t>
            </a:fld>
            <a:endParaRPr lang="en-US" dirty="0"/>
          </a:p>
        </p:txBody>
      </p:sp>
    </p:spTree>
  </p:cSld>
  <p:clrMapOvr>
    <a:masterClrMapping/>
  </p:clrMapOvr>
  <p:transition>
    <p:split orient="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First chi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224568"/>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7400"/>
            <a:ext cx="8229600" cy="4191000"/>
          </a:xfrm>
        </p:spPr>
        <p:txBody>
          <a:bodyPr/>
          <a:lstStyle>
            <a:lvl1pPr>
              <a:buClr>
                <a:srgbClr val="224568"/>
              </a:buClr>
              <a:defRPr>
                <a:solidFill>
                  <a:srgbClr val="224568"/>
                </a:solidFill>
              </a:defRPr>
            </a:lvl1pPr>
            <a:lvl2pPr>
              <a:buClr>
                <a:srgbClr val="000099"/>
              </a:buCl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10"/>
          <p:cNvSpPr>
            <a:spLocks noGrp="1"/>
          </p:cNvSpPr>
          <p:nvPr>
            <p:ph type="sldNum" sz="quarter" idx="10"/>
          </p:nvPr>
        </p:nvSpPr>
        <p:spPr/>
        <p:txBody>
          <a:bodyPr/>
          <a:lstStyle>
            <a:lvl1pPr>
              <a:defRPr/>
            </a:lvl1pPr>
          </a:lstStyle>
          <a:p>
            <a:pPr>
              <a:defRPr/>
            </a:pPr>
            <a:fld id="{06712D2E-7C77-4AF2-8AD8-5058B673BD74}" type="slidenum">
              <a:rPr lang="en-US"/>
              <a:pPr>
                <a:defRPr/>
              </a:pPr>
              <a:t>‹#›</a:t>
            </a:fld>
            <a:endParaRPr lang="en-US" dirty="0"/>
          </a:p>
        </p:txBody>
      </p:sp>
      <p:sp>
        <p:nvSpPr>
          <p:cNvPr id="5" name="Footer Placeholder 11"/>
          <p:cNvSpPr>
            <a:spLocks noGrp="1"/>
          </p:cNvSpPr>
          <p:nvPr>
            <p:ph type="ftr" sz="quarter" idx="11"/>
          </p:nvPr>
        </p:nvSpPr>
        <p:spPr>
          <a:xfrm>
            <a:off x="155575" y="6354763"/>
            <a:ext cx="2895600" cy="365125"/>
          </a:xfrm>
        </p:spPr>
        <p:txBody>
          <a:bodyPr/>
          <a:lstStyle>
            <a:lvl1pPr>
              <a:defRPr/>
            </a:lvl1pPr>
          </a:lstStyle>
          <a:p>
            <a:pPr>
              <a:defRPr/>
            </a:pPr>
            <a:r>
              <a:rPr lang="en-US" dirty="0"/>
              <a:t>Early Childhood Outcomes Center</a:t>
            </a:r>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61337565-7CFA-4911-94BD-ED477B8C17C1}" type="slidenum">
              <a:rPr lang="en-US"/>
              <a:pPr>
                <a:defRPr/>
              </a:pPr>
              <a:t>‹#›</a:t>
            </a:fld>
            <a:endParaRPr lang="en-US" dirty="0"/>
          </a:p>
        </p:txBody>
      </p:sp>
    </p:spTree>
  </p:cSld>
  <p:clrMapOvr>
    <a:masterClrMapping/>
  </p:clrMapOvr>
  <p:transition>
    <p:split orient="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57400"/>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BB0CB9C9-56F6-4ADD-B4A8-649640E21AF5}" type="slidenum">
              <a:rPr lang="en-US"/>
              <a:pPr>
                <a:defRPr/>
              </a:pPr>
              <a:t>‹#›</a:t>
            </a:fld>
            <a:endParaRPr lang="en-US" dirty="0"/>
          </a:p>
        </p:txBody>
      </p:sp>
    </p:spTree>
  </p:cSld>
  <p:clrMapOvr>
    <a:masterClrMapping/>
  </p:clrMapOvr>
  <p:transition>
    <p:split orient="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352" y="155448"/>
            <a:ext cx="8074152" cy="1143000"/>
          </a:xfrm>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2057400"/>
            <a:ext cx="4040188" cy="4191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057400"/>
            <a:ext cx="4041775"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7" name="Slide Number Placeholder 11"/>
          <p:cNvSpPr>
            <a:spLocks noGrp="1"/>
          </p:cNvSpPr>
          <p:nvPr>
            <p:ph type="sldNum" sz="quarter" idx="11"/>
          </p:nvPr>
        </p:nvSpPr>
        <p:spPr/>
        <p:txBody>
          <a:bodyPr/>
          <a:lstStyle>
            <a:lvl1pPr>
              <a:defRPr/>
            </a:lvl1pPr>
          </a:lstStyle>
          <a:p>
            <a:pPr>
              <a:defRPr/>
            </a:pPr>
            <a:fld id="{2A42048C-CA09-482D-B509-7B33E7C8B069}" type="slidenum">
              <a:rPr lang="en-US"/>
              <a:pPr>
                <a:defRPr/>
              </a:pPr>
              <a:t>‹#›</a:t>
            </a:fld>
            <a:endParaRPr lang="en-US" dirty="0"/>
          </a:p>
        </p:txBody>
      </p:sp>
    </p:spTree>
  </p:cSld>
  <p:clrMapOvr>
    <a:masterClrMapping/>
  </p:clrMapOvr>
  <p:transition>
    <p:split orient="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4" name="Slide Number Placeholder 11"/>
          <p:cNvSpPr>
            <a:spLocks noGrp="1"/>
          </p:cNvSpPr>
          <p:nvPr>
            <p:ph type="sldNum" sz="quarter" idx="11"/>
          </p:nvPr>
        </p:nvSpPr>
        <p:spPr/>
        <p:txBody>
          <a:bodyPr/>
          <a:lstStyle>
            <a:lvl1pPr>
              <a:defRPr/>
            </a:lvl1pPr>
          </a:lstStyle>
          <a:p>
            <a:pPr>
              <a:defRPr/>
            </a:pPr>
            <a:fld id="{56758675-5A37-4EA8-9D04-8C05A631376B}" type="slidenum">
              <a:rPr lang="en-US"/>
              <a:pPr>
                <a:defRPr/>
              </a:pPr>
              <a:t>‹#›</a:t>
            </a:fld>
            <a:endParaRPr lang="en-US" dirty="0"/>
          </a:p>
        </p:txBody>
      </p:sp>
    </p:spTree>
  </p:cSld>
  <p:clrMapOvr>
    <a:masterClrMapping/>
  </p:clrMapOvr>
  <p:transition>
    <p:split orient="ver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3" name="Slide Number Placeholder 11"/>
          <p:cNvSpPr>
            <a:spLocks noGrp="1"/>
          </p:cNvSpPr>
          <p:nvPr>
            <p:ph type="sldNum" sz="quarter" idx="11"/>
          </p:nvPr>
        </p:nvSpPr>
        <p:spPr/>
        <p:txBody>
          <a:bodyPr/>
          <a:lstStyle>
            <a:lvl1pPr>
              <a:defRPr/>
            </a:lvl1pPr>
          </a:lstStyle>
          <a:p>
            <a:pPr>
              <a:defRPr/>
            </a:pPr>
            <a:fld id="{48044758-7142-4F60-AB32-4D38056C44F9}" type="slidenum">
              <a:rPr lang="en-US"/>
              <a:pPr>
                <a:defRPr/>
              </a:pPr>
              <a:t>‹#›</a:t>
            </a:fld>
            <a:endParaRPr lang="en-US" dirty="0"/>
          </a:p>
        </p:txBody>
      </p:sp>
    </p:spTree>
  </p:cSld>
  <p:clrMapOvr>
    <a:masterClrMapping/>
  </p:clrMapOvr>
  <p:transition>
    <p:split orient="ver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057400"/>
            <a:ext cx="5111750" cy="4191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91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BA7F3BA3-4780-4BBF-A926-AE48C7EF6037}" type="slidenum">
              <a:rPr lang="en-US"/>
              <a:pPr>
                <a:defRPr/>
              </a:pPr>
              <a:t>‹#›</a:t>
            </a:fld>
            <a:endParaRPr lang="en-US" dirty="0"/>
          </a:p>
        </p:txBody>
      </p:sp>
      <p:sp>
        <p:nvSpPr>
          <p:cNvPr id="6" name="Footer Placeholder 8"/>
          <p:cNvSpPr>
            <a:spLocks noGrp="1"/>
          </p:cNvSpPr>
          <p:nvPr>
            <p:ph type="ftr" sz="quarter" idx="11"/>
          </p:nvPr>
        </p:nvSpPr>
        <p:spPr>
          <a:xfrm>
            <a:off x="155575" y="6354763"/>
            <a:ext cx="2895600" cy="365125"/>
          </a:xfrm>
        </p:spPr>
        <p:txBody>
          <a:bodyPr/>
          <a:lstStyle>
            <a:lvl1pPr>
              <a:defRPr/>
            </a:lvl1pPr>
          </a:lstStyle>
          <a:p>
            <a:pPr>
              <a:defRPr/>
            </a:pPr>
            <a:r>
              <a:rPr lang="en-US"/>
              <a:t>Early Childhood Outcomes Center</a:t>
            </a:r>
          </a:p>
        </p:txBody>
      </p:sp>
    </p:spTree>
  </p:cSld>
  <p:clrMapOvr>
    <a:masterClrMapping/>
  </p:clrMapOvr>
  <p:transition>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221163"/>
          </a:xfrm>
          <a:prstGeom prst="rect">
            <a:avLst/>
          </a:prstGeom>
        </p:spPr>
        <p:txBody>
          <a:bodyPr/>
          <a:lstStyle>
            <a:lvl1pPr>
              <a:defRPr>
                <a:solidFill>
                  <a:srgbClr val="224568"/>
                </a:solidFill>
              </a:defRPr>
            </a:lvl1pPr>
            <a:lvl2pP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6"/>
          <p:cNvSpPr>
            <a:spLocks noGrp="1"/>
          </p:cNvSpPr>
          <p:nvPr>
            <p:ph type="dt" sz="half" idx="10"/>
          </p:nvPr>
        </p:nvSpPr>
        <p:spPr/>
        <p:txBody>
          <a:bodyPr/>
          <a:lstStyle>
            <a:lvl1pPr>
              <a:defRPr>
                <a:solidFill>
                  <a:srgbClr val="224568"/>
                </a:solidFill>
              </a:defRPr>
            </a:lvl1pPr>
          </a:lstStyle>
          <a:p>
            <a:pPr>
              <a:defRPr/>
            </a:pPr>
            <a:endParaRPr lang="en-US"/>
          </a:p>
        </p:txBody>
      </p:sp>
      <p:sp>
        <p:nvSpPr>
          <p:cNvPr id="5"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6" name="Slide Number Placeholder 18"/>
          <p:cNvSpPr>
            <a:spLocks noGrp="1"/>
          </p:cNvSpPr>
          <p:nvPr>
            <p:ph type="sldNum" sz="quarter" idx="12"/>
          </p:nvPr>
        </p:nvSpPr>
        <p:spPr/>
        <p:txBody>
          <a:bodyPr/>
          <a:lstStyle>
            <a:lvl1pPr>
              <a:defRPr>
                <a:solidFill>
                  <a:srgbClr val="224568"/>
                </a:solidFill>
              </a:defRPr>
            </a:lvl1pPr>
          </a:lstStyle>
          <a:p>
            <a:pPr>
              <a:defRPr/>
            </a:pPr>
            <a:fld id="{1953DF62-26BB-4E12-BC37-2286103161E5}" type="slidenum">
              <a:rPr lang="en-US"/>
              <a:pPr>
                <a:defRPr/>
              </a:pPr>
              <a:t>‹#›</a:t>
            </a:fld>
            <a:endParaRPr lang="en-US" dirty="0"/>
          </a:p>
        </p:txBody>
      </p:sp>
    </p:spTree>
  </p:cSld>
  <p:clrMapOvr>
    <a:masterClrMapping/>
  </p:clrMapOvr>
  <p:transition>
    <p:split orient="ver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1DF9983B-A996-4C58-ACA5-A3614C6F1C8A}" type="slidenum">
              <a:rPr lang="en-US"/>
              <a:pPr>
                <a:defRPr/>
              </a:pPr>
              <a:t>‹#›</a:t>
            </a:fld>
            <a:endParaRPr lang="en-US" dirty="0"/>
          </a:p>
        </p:txBody>
      </p:sp>
    </p:spTree>
  </p:cSld>
  <p:clrMapOvr>
    <a:masterClrMapping/>
  </p:clrMapOvr>
  <p:transition>
    <p:split orient="ver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22098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219700" y="22098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8"/>
          <p:cNvSpPr>
            <a:spLocks noGrp="1" noChangeArrowheads="1"/>
          </p:cNvSpPr>
          <p:nvPr>
            <p:ph type="dt" sz="half" idx="10"/>
          </p:nvPr>
        </p:nvSpPr>
        <p:spPr>
          <a:xfrm>
            <a:off x="5105400" y="6248400"/>
            <a:ext cx="1905000" cy="457200"/>
          </a:xfrm>
          <a:prstGeom prst="rect">
            <a:avLst/>
          </a:prstGeom>
          <a:ln/>
        </p:spPr>
        <p:txBody>
          <a:bodyPr/>
          <a:lstStyle>
            <a:lvl1pPr>
              <a:defRPr/>
            </a:lvl1pPr>
          </a:lstStyle>
          <a:p>
            <a:pPr>
              <a:defRPr/>
            </a:pPr>
            <a:endParaRPr lang="en-US"/>
          </a:p>
        </p:txBody>
      </p:sp>
      <p:sp>
        <p:nvSpPr>
          <p:cNvPr id="6" name="Rectangle 1029"/>
          <p:cNvSpPr>
            <a:spLocks noGrp="1" noChangeArrowheads="1"/>
          </p:cNvSpPr>
          <p:nvPr>
            <p:ph type="ftr" sz="quarter" idx="11"/>
          </p:nvPr>
        </p:nvSpPr>
        <p:spPr>
          <a:ln/>
        </p:spPr>
        <p:txBody>
          <a:bodyPr/>
          <a:lstStyle>
            <a:lvl1pPr>
              <a:defRPr/>
            </a:lvl1pPr>
          </a:lstStyle>
          <a:p>
            <a:pPr>
              <a:defRPr/>
            </a:pPr>
            <a:endParaRPr lang="en-US"/>
          </a:p>
        </p:txBody>
      </p:sp>
      <p:sp>
        <p:nvSpPr>
          <p:cNvPr id="7" name="Rectangle 1030"/>
          <p:cNvSpPr>
            <a:spLocks noGrp="1" noChangeArrowheads="1"/>
          </p:cNvSpPr>
          <p:nvPr>
            <p:ph type="sldNum" sz="quarter" idx="12"/>
          </p:nvPr>
        </p:nvSpPr>
        <p:spPr>
          <a:ln/>
        </p:spPr>
        <p:txBody>
          <a:bodyPr/>
          <a:lstStyle>
            <a:lvl1pPr>
              <a:defRPr/>
            </a:lvl1pPr>
          </a:lstStyle>
          <a:p>
            <a:pPr>
              <a:defRPr/>
            </a:pPr>
            <a:fld id="{B8865DC2-8705-47C8-BB6B-3E06CB3C237A}" type="slidenum">
              <a:rPr lang="en-US"/>
              <a:pPr>
                <a:defRPr/>
              </a:pPr>
              <a:t>‹#›</a:t>
            </a:fld>
            <a:endParaRPr lang="en-US"/>
          </a:p>
        </p:txBody>
      </p:sp>
    </p:spTree>
  </p:cSld>
  <p:clrMapOvr>
    <a:masterClrMapping/>
  </p:clrMapOvr>
  <p:transition>
    <p:split orient="ver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1600" y="2209800"/>
            <a:ext cx="75438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71600" y="4343400"/>
            <a:ext cx="75438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8"/>
          <p:cNvSpPr>
            <a:spLocks noGrp="1" noChangeArrowheads="1"/>
          </p:cNvSpPr>
          <p:nvPr>
            <p:ph type="dt" sz="half" idx="10"/>
          </p:nvPr>
        </p:nvSpPr>
        <p:spPr>
          <a:xfrm>
            <a:off x="5105400" y="6248400"/>
            <a:ext cx="1905000" cy="457200"/>
          </a:xfrm>
          <a:prstGeom prst="rect">
            <a:avLst/>
          </a:prstGeom>
          <a:ln/>
        </p:spPr>
        <p:txBody>
          <a:bodyPr/>
          <a:lstStyle>
            <a:lvl1pPr>
              <a:defRPr/>
            </a:lvl1pPr>
          </a:lstStyle>
          <a:p>
            <a:pPr>
              <a:defRPr/>
            </a:pPr>
            <a:endParaRPr lang="en-US"/>
          </a:p>
        </p:txBody>
      </p:sp>
      <p:sp>
        <p:nvSpPr>
          <p:cNvPr id="6" name="Rectangle 1029"/>
          <p:cNvSpPr>
            <a:spLocks noGrp="1" noChangeArrowheads="1"/>
          </p:cNvSpPr>
          <p:nvPr>
            <p:ph type="ftr" sz="quarter" idx="11"/>
          </p:nvPr>
        </p:nvSpPr>
        <p:spPr>
          <a:ln/>
        </p:spPr>
        <p:txBody>
          <a:bodyPr/>
          <a:lstStyle>
            <a:lvl1pPr>
              <a:defRPr/>
            </a:lvl1pPr>
          </a:lstStyle>
          <a:p>
            <a:pPr>
              <a:defRPr/>
            </a:pPr>
            <a:endParaRPr lang="en-US"/>
          </a:p>
        </p:txBody>
      </p:sp>
      <p:sp>
        <p:nvSpPr>
          <p:cNvPr id="7" name="Rectangle 1030"/>
          <p:cNvSpPr>
            <a:spLocks noGrp="1" noChangeArrowheads="1"/>
          </p:cNvSpPr>
          <p:nvPr>
            <p:ph type="sldNum" sz="quarter" idx="12"/>
          </p:nvPr>
        </p:nvSpPr>
        <p:spPr>
          <a:ln/>
        </p:spPr>
        <p:txBody>
          <a:bodyPr/>
          <a:lstStyle>
            <a:lvl1pPr>
              <a:defRPr/>
            </a:lvl1pPr>
          </a:lstStyle>
          <a:p>
            <a:pPr>
              <a:defRPr/>
            </a:pPr>
            <a:fld id="{0D336CA2-72BC-4BA2-9B1C-681FC59D14E8}" type="slidenum">
              <a:rPr lang="en-US"/>
              <a:pPr>
                <a:defRPr/>
              </a:pPr>
              <a:t>‹#›</a:t>
            </a:fld>
            <a:endParaRPr lang="en-US"/>
          </a:p>
        </p:txBody>
      </p:sp>
    </p:spTree>
  </p:cSld>
  <p:clrMapOvr>
    <a:masterClrMapping/>
  </p:clrMapOvr>
  <p:transition>
    <p:split orient="vert"/>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p:spPr>
        <p:txBody>
          <a:bodyPr/>
          <a:lstStyle>
            <a:lvl1pPr marL="0" indent="0" algn="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B4E117B8-CCAE-4E48-B202-6E9F5F1B279F}" type="slidenum">
              <a:rPr lang="en-US"/>
              <a:pPr>
                <a:defRPr/>
              </a:pPr>
              <a:t>‹#›</a:t>
            </a:fld>
            <a:endParaRPr lang="en-US" dirty="0"/>
          </a:p>
        </p:txBody>
      </p:sp>
    </p:spTree>
  </p:cSld>
  <p:clrMapOvr>
    <a:masterClrMapping/>
  </p:clrMapOvr>
  <p:transition>
    <p:split orient="vert"/>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Second chi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224568"/>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7400"/>
            <a:ext cx="8229600" cy="4187952"/>
          </a:xfrm>
        </p:spPr>
        <p:txBody>
          <a:bodyPr/>
          <a:lstStyle>
            <a:lvl1pPr>
              <a:buClr>
                <a:srgbClr val="224568"/>
              </a:buClr>
              <a:defRPr>
                <a:solidFill>
                  <a:srgbClr val="224568"/>
                </a:solidFill>
              </a:defRPr>
            </a:lvl1pPr>
            <a:lvl2pPr>
              <a:buClr>
                <a:srgbClr val="000099"/>
              </a:buCl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9"/>
          <p:cNvSpPr>
            <a:spLocks noGrp="1"/>
          </p:cNvSpPr>
          <p:nvPr>
            <p:ph type="sldNum" sz="quarter" idx="10"/>
          </p:nvPr>
        </p:nvSpPr>
        <p:spPr/>
        <p:txBody>
          <a:bodyPr/>
          <a:lstStyle>
            <a:lvl1pPr>
              <a:defRPr>
                <a:solidFill>
                  <a:srgbClr val="224568"/>
                </a:solidFill>
              </a:defRPr>
            </a:lvl1pPr>
          </a:lstStyle>
          <a:p>
            <a:pPr>
              <a:defRPr/>
            </a:pPr>
            <a:fld id="{692C6903-1743-4F66-A1E1-8E479C64374E}" type="slidenum">
              <a:rPr lang="en-US"/>
              <a:pPr>
                <a:defRPr/>
              </a:pPr>
              <a:t>‹#›</a:t>
            </a:fld>
            <a:endParaRPr lang="en-US" dirty="0"/>
          </a:p>
        </p:txBody>
      </p:sp>
      <p:sp>
        <p:nvSpPr>
          <p:cNvPr id="5" name="Footer Placeholder 10"/>
          <p:cNvSpPr>
            <a:spLocks noGrp="1"/>
          </p:cNvSpPr>
          <p:nvPr>
            <p:ph type="ftr" sz="quarter" idx="11"/>
          </p:nvPr>
        </p:nvSpPr>
        <p:spPr/>
        <p:txBody>
          <a:bodyPr/>
          <a:lstStyle>
            <a:lvl1pPr>
              <a:defRPr>
                <a:solidFill>
                  <a:srgbClr val="224568"/>
                </a:solidFill>
              </a:defRPr>
            </a:lvl1pPr>
          </a:lstStyle>
          <a:p>
            <a:pPr>
              <a:defRPr/>
            </a:pPr>
            <a:r>
              <a:rPr lang="en-US"/>
              <a:t>Early Childhood Outcomes Center</a:t>
            </a:r>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AF460580-15A6-4E6E-A8EB-177DB23F4F86}" type="slidenum">
              <a:rPr lang="en-US"/>
              <a:pPr>
                <a:defRPr/>
              </a:pPr>
              <a:t>‹#›</a:t>
            </a:fld>
            <a:endParaRPr lang="en-US" dirty="0"/>
          </a:p>
        </p:txBody>
      </p:sp>
      <p:sp>
        <p:nvSpPr>
          <p:cNvPr id="6" name="Date Placeholder 12"/>
          <p:cNvSpPr>
            <a:spLocks noGrp="1"/>
          </p:cNvSpPr>
          <p:nvPr>
            <p:ph type="dt" sz="half" idx="12"/>
          </p:nvPr>
        </p:nvSpPr>
        <p:spPr>
          <a:xfrm>
            <a:off x="457200" y="6356350"/>
            <a:ext cx="2133600" cy="365125"/>
          </a:xfrm>
          <a:prstGeom prst="rect">
            <a:avLst/>
          </a:prstGeom>
        </p:spPr>
        <p:txBody>
          <a:bodyPr/>
          <a:lstStyle>
            <a:lvl1pPr>
              <a:defRPr/>
            </a:lvl1pPr>
          </a:lstStyle>
          <a:p>
            <a:pPr>
              <a:defRPr/>
            </a:pPr>
            <a:endParaRPr lang="en-US"/>
          </a:p>
        </p:txBody>
      </p:sp>
    </p:spTree>
  </p:cSld>
  <p:clrMapOvr>
    <a:masterClrMapping/>
  </p:clrMapOvr>
  <p:transition>
    <p:split orient="vert"/>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9A891656-C04C-4C4B-A558-1F91F64B4998}" type="slidenum">
              <a:rPr lang="en-US"/>
              <a:pPr>
                <a:defRPr/>
              </a:pPr>
              <a:t>‹#›</a:t>
            </a:fld>
            <a:endParaRPr lang="en-US" dirty="0"/>
          </a:p>
        </p:txBody>
      </p:sp>
    </p:spTree>
  </p:cSld>
  <p:clrMapOvr>
    <a:masterClrMapping/>
  </p:clrMapOvr>
  <p:transition>
    <p:split orient="vert"/>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352" y="155448"/>
            <a:ext cx="8074152" cy="1143000"/>
          </a:xfrm>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2057400"/>
            <a:ext cx="4040188"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057400"/>
            <a:ext cx="4041775"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7" name="Slide Number Placeholder 11"/>
          <p:cNvSpPr>
            <a:spLocks noGrp="1"/>
          </p:cNvSpPr>
          <p:nvPr>
            <p:ph type="sldNum" sz="quarter" idx="11"/>
          </p:nvPr>
        </p:nvSpPr>
        <p:spPr/>
        <p:txBody>
          <a:bodyPr/>
          <a:lstStyle>
            <a:lvl1pPr>
              <a:defRPr/>
            </a:lvl1pPr>
          </a:lstStyle>
          <a:p>
            <a:pPr>
              <a:defRPr/>
            </a:pPr>
            <a:fld id="{1809DEB4-6A4B-4C45-B27F-EA6B7F311E88}" type="slidenum">
              <a:rPr lang="en-US"/>
              <a:pPr>
                <a:defRPr/>
              </a:pPr>
              <a:t>‹#›</a:t>
            </a:fld>
            <a:endParaRPr lang="en-US" dirty="0"/>
          </a:p>
        </p:txBody>
      </p:sp>
    </p:spTree>
  </p:cSld>
  <p:clrMapOvr>
    <a:masterClrMapping/>
  </p:clrMapOvr>
  <p:transition>
    <p:split orient="vert"/>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4" name="Slide Number Placeholder 11"/>
          <p:cNvSpPr>
            <a:spLocks noGrp="1"/>
          </p:cNvSpPr>
          <p:nvPr>
            <p:ph type="sldNum" sz="quarter" idx="11"/>
          </p:nvPr>
        </p:nvSpPr>
        <p:spPr/>
        <p:txBody>
          <a:bodyPr/>
          <a:lstStyle>
            <a:lvl1pPr>
              <a:defRPr/>
            </a:lvl1pPr>
          </a:lstStyle>
          <a:p>
            <a:pPr>
              <a:defRPr/>
            </a:pPr>
            <a:fld id="{79010DC1-277C-48AD-81DE-AFDC5FE9C183}" type="slidenum">
              <a:rPr lang="en-US"/>
              <a:pPr>
                <a:defRPr/>
              </a:pPr>
              <a:t>‹#›</a:t>
            </a:fld>
            <a:endParaRPr lang="en-US" dirty="0"/>
          </a:p>
        </p:txBody>
      </p:sp>
    </p:spTree>
  </p:cSld>
  <p:clrMapOvr>
    <a:masterClrMapping/>
  </p:clrMapOvr>
  <p:transition>
    <p:split orient="vert"/>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3" name="Slide Number Placeholder 11"/>
          <p:cNvSpPr>
            <a:spLocks noGrp="1"/>
          </p:cNvSpPr>
          <p:nvPr>
            <p:ph type="sldNum" sz="quarter" idx="11"/>
          </p:nvPr>
        </p:nvSpPr>
        <p:spPr/>
        <p:txBody>
          <a:bodyPr/>
          <a:lstStyle>
            <a:lvl1pPr>
              <a:defRPr/>
            </a:lvl1pPr>
          </a:lstStyle>
          <a:p>
            <a:pPr>
              <a:defRPr/>
            </a:pPr>
            <a:fld id="{2434EDAA-BC19-4AD4-B633-9614C112D322}" type="slidenum">
              <a:rPr lang="en-US"/>
              <a:pPr>
                <a:defRPr/>
              </a:pPr>
              <a:t>‹#›</a:t>
            </a:fld>
            <a:endParaRPr lang="en-US" dirty="0"/>
          </a:p>
        </p:txBody>
      </p:sp>
    </p:spTree>
  </p:cSld>
  <p:clrMapOvr>
    <a:masterClrMapping/>
  </p:clrMapOvr>
  <p:transition>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16"/>
          <p:cNvSpPr>
            <a:spLocks noGrp="1"/>
          </p:cNvSpPr>
          <p:nvPr>
            <p:ph type="dt" sz="half" idx="10"/>
          </p:nvPr>
        </p:nvSpPr>
        <p:spPr/>
        <p:txBody>
          <a:bodyPr/>
          <a:lstStyle>
            <a:lvl1pPr>
              <a:defRPr/>
            </a:lvl1pPr>
          </a:lstStyle>
          <a:p>
            <a:pPr>
              <a:defRPr/>
            </a:pPr>
            <a:endParaRPr lang="en-US"/>
          </a:p>
        </p:txBody>
      </p:sp>
      <p:sp>
        <p:nvSpPr>
          <p:cNvPr id="5"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6" name="Slide Number Placeholder 18"/>
          <p:cNvSpPr>
            <a:spLocks noGrp="1"/>
          </p:cNvSpPr>
          <p:nvPr>
            <p:ph type="sldNum" sz="quarter" idx="12"/>
          </p:nvPr>
        </p:nvSpPr>
        <p:spPr/>
        <p:txBody>
          <a:bodyPr/>
          <a:lstStyle>
            <a:lvl1pPr>
              <a:defRPr/>
            </a:lvl1pPr>
          </a:lstStyle>
          <a:p>
            <a:pPr>
              <a:defRPr/>
            </a:pPr>
            <a:fld id="{77619571-9C42-4A4C-B688-F260DFD1FD19}" type="slidenum">
              <a:rPr lang="en-US"/>
              <a:pPr>
                <a:defRPr/>
              </a:pPr>
              <a:t>‹#›</a:t>
            </a:fld>
            <a:endParaRPr lang="en-US" dirty="0"/>
          </a:p>
        </p:txBody>
      </p:sp>
    </p:spTree>
  </p:cSld>
  <p:clrMapOvr>
    <a:masterClrMapping/>
  </p:clrMapOvr>
  <p:transition>
    <p:split orient="vert"/>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057400"/>
            <a:ext cx="5111750" cy="41879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879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0F380073-7DD2-4DC4-AEAE-0AE7070507E5}" type="slidenum">
              <a:rPr lang="en-US"/>
              <a:pPr>
                <a:defRPr/>
              </a:pPr>
              <a:t>‹#›</a:t>
            </a:fld>
            <a:endParaRPr lang="en-US" dirty="0"/>
          </a:p>
        </p:txBody>
      </p:sp>
      <p:sp>
        <p:nvSpPr>
          <p:cNvPr id="6" name="Footer Placeholder 8"/>
          <p:cNvSpPr>
            <a:spLocks noGrp="1"/>
          </p:cNvSpPr>
          <p:nvPr>
            <p:ph type="ftr" sz="quarter" idx="11"/>
          </p:nvPr>
        </p:nvSpPr>
        <p:spPr>
          <a:xfrm>
            <a:off x="155575" y="6354763"/>
            <a:ext cx="2895600" cy="365125"/>
          </a:xfrm>
        </p:spPr>
        <p:txBody>
          <a:bodyPr/>
          <a:lstStyle>
            <a:lvl1pPr>
              <a:defRPr/>
            </a:lvl1pPr>
          </a:lstStyle>
          <a:p>
            <a:pPr>
              <a:defRPr/>
            </a:pPr>
            <a:r>
              <a:rPr lang="en-US"/>
              <a:t>Early Childhood Outcomes Center</a:t>
            </a:r>
          </a:p>
        </p:txBody>
      </p:sp>
    </p:spTree>
  </p:cSld>
  <p:clrMapOvr>
    <a:masterClrMapping/>
  </p:clrMapOvr>
  <p:transition>
    <p:split orient="vert"/>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E440AFAD-517C-4903-B695-E1F780FF9C0F}" type="slidenum">
              <a:rPr lang="en-US"/>
              <a:pPr>
                <a:defRPr/>
              </a:pPr>
              <a:t>‹#›</a:t>
            </a:fld>
            <a:endParaRPr lang="en-US" dirty="0"/>
          </a:p>
        </p:txBody>
      </p:sp>
    </p:spTree>
  </p:cSld>
  <p:clrMapOvr>
    <a:masterClrMapping/>
  </p:clrMapOvr>
  <p:transition>
    <p:split orient="vert"/>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p:spPr>
        <p:txBody>
          <a:bodyPr/>
          <a:lstStyle>
            <a:lvl1pPr marL="0" indent="0" algn="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396EC958-E46F-4994-8058-A5444C4A93A3}" type="slidenum">
              <a:rPr lang="en-US"/>
              <a:pPr>
                <a:defRPr/>
              </a:pPr>
              <a:t>‹#›</a:t>
            </a:fld>
            <a:endParaRPr lang="en-US" dirty="0"/>
          </a:p>
        </p:txBody>
      </p:sp>
    </p:spTree>
  </p:cSld>
  <p:clrMapOvr>
    <a:masterClrMapping/>
  </p:clrMapOvr>
  <p:transition>
    <p:split orient="vert"/>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third chi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224568"/>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7400"/>
            <a:ext cx="8229600" cy="4187952"/>
          </a:xfrm>
        </p:spPr>
        <p:txBody>
          <a:bodyPr/>
          <a:lstStyle>
            <a:lvl1pPr>
              <a:buClr>
                <a:srgbClr val="224568"/>
              </a:buClr>
              <a:defRPr>
                <a:solidFill>
                  <a:srgbClr val="224568"/>
                </a:solidFill>
              </a:defRPr>
            </a:lvl1pPr>
            <a:lvl2pPr>
              <a:buClr>
                <a:srgbClr val="000099"/>
              </a:buCl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9"/>
          <p:cNvSpPr>
            <a:spLocks noGrp="1"/>
          </p:cNvSpPr>
          <p:nvPr>
            <p:ph type="sldNum" sz="quarter" idx="10"/>
          </p:nvPr>
        </p:nvSpPr>
        <p:spPr/>
        <p:txBody>
          <a:bodyPr/>
          <a:lstStyle>
            <a:lvl1pPr>
              <a:defRPr>
                <a:solidFill>
                  <a:srgbClr val="224568"/>
                </a:solidFill>
              </a:defRPr>
            </a:lvl1pPr>
          </a:lstStyle>
          <a:p>
            <a:pPr>
              <a:defRPr/>
            </a:pPr>
            <a:fld id="{47995C5E-8F69-4404-985A-593E1D6989F4}" type="slidenum">
              <a:rPr lang="en-US"/>
              <a:pPr>
                <a:defRPr/>
              </a:pPr>
              <a:t>‹#›</a:t>
            </a:fld>
            <a:endParaRPr lang="en-US" dirty="0"/>
          </a:p>
        </p:txBody>
      </p:sp>
      <p:sp>
        <p:nvSpPr>
          <p:cNvPr id="5" name="Footer Placeholder 10"/>
          <p:cNvSpPr>
            <a:spLocks noGrp="1"/>
          </p:cNvSpPr>
          <p:nvPr>
            <p:ph type="ftr" sz="quarter" idx="11"/>
          </p:nvPr>
        </p:nvSpPr>
        <p:spPr>
          <a:xfrm>
            <a:off x="155575" y="6354763"/>
            <a:ext cx="2895600" cy="365125"/>
          </a:xfrm>
        </p:spPr>
        <p:txBody>
          <a:bodyPr/>
          <a:lstStyle>
            <a:lvl1pPr>
              <a:defRPr>
                <a:solidFill>
                  <a:srgbClr val="224568"/>
                </a:solidFill>
              </a:defRPr>
            </a:lvl1pPr>
          </a:lstStyle>
          <a:p>
            <a:pPr>
              <a:defRPr/>
            </a:pPr>
            <a:r>
              <a:rPr lang="en-US"/>
              <a:t>Early Childhood Outcomes Center</a:t>
            </a:r>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4034FC27-B157-4DF2-8DAF-C08A4FBD6AFC}" type="slidenum">
              <a:rPr lang="en-US"/>
              <a:pPr>
                <a:defRPr/>
              </a:pPr>
              <a:t>‹#›</a:t>
            </a:fld>
            <a:endParaRPr lang="en-US" dirty="0"/>
          </a:p>
        </p:txBody>
      </p:sp>
    </p:spTree>
  </p:cSld>
  <p:clrMapOvr>
    <a:masterClrMapping/>
  </p:clrMapOvr>
  <p:transition>
    <p:split orient="vert"/>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E22755C9-D5B5-4D0D-A410-8A3AE6F0F2D4}" type="slidenum">
              <a:rPr lang="en-US"/>
              <a:pPr>
                <a:defRPr/>
              </a:pPr>
              <a:t>‹#›</a:t>
            </a:fld>
            <a:endParaRPr lang="en-US" dirty="0"/>
          </a:p>
        </p:txBody>
      </p:sp>
    </p:spTree>
  </p:cSld>
  <p:clrMapOvr>
    <a:masterClrMapping/>
  </p:clrMapOvr>
  <p:transition>
    <p:split orient="vert"/>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352" y="155448"/>
            <a:ext cx="8074152" cy="1143000"/>
          </a:xfrm>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2057400"/>
            <a:ext cx="4040188"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057400"/>
            <a:ext cx="4041775"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7" name="Slide Number Placeholder 11"/>
          <p:cNvSpPr>
            <a:spLocks noGrp="1"/>
          </p:cNvSpPr>
          <p:nvPr>
            <p:ph type="sldNum" sz="quarter" idx="11"/>
          </p:nvPr>
        </p:nvSpPr>
        <p:spPr/>
        <p:txBody>
          <a:bodyPr/>
          <a:lstStyle>
            <a:lvl1pPr>
              <a:defRPr/>
            </a:lvl1pPr>
          </a:lstStyle>
          <a:p>
            <a:pPr>
              <a:defRPr/>
            </a:pPr>
            <a:fld id="{3700DA04-0460-4E9A-BC18-9A3406F6012D}" type="slidenum">
              <a:rPr lang="en-US"/>
              <a:pPr>
                <a:defRPr/>
              </a:pPr>
              <a:t>‹#›</a:t>
            </a:fld>
            <a:endParaRPr lang="en-US" dirty="0"/>
          </a:p>
        </p:txBody>
      </p:sp>
    </p:spTree>
  </p:cSld>
  <p:clrMapOvr>
    <a:masterClrMapping/>
  </p:clrMapOvr>
  <p:transition>
    <p:split orient="vert"/>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4" name="Slide Number Placeholder 11"/>
          <p:cNvSpPr>
            <a:spLocks noGrp="1"/>
          </p:cNvSpPr>
          <p:nvPr>
            <p:ph type="sldNum" sz="quarter" idx="11"/>
          </p:nvPr>
        </p:nvSpPr>
        <p:spPr/>
        <p:txBody>
          <a:bodyPr/>
          <a:lstStyle>
            <a:lvl1pPr>
              <a:defRPr/>
            </a:lvl1pPr>
          </a:lstStyle>
          <a:p>
            <a:pPr>
              <a:defRPr/>
            </a:pPr>
            <a:fld id="{6005E910-4C7F-4DCB-BBC7-6C6393DB3752}" type="slidenum">
              <a:rPr lang="en-US"/>
              <a:pPr>
                <a:defRPr/>
              </a:pPr>
              <a:t>‹#›</a:t>
            </a:fld>
            <a:endParaRPr lang="en-US" dirty="0"/>
          </a:p>
        </p:txBody>
      </p:sp>
    </p:spTree>
  </p:cSld>
  <p:clrMapOvr>
    <a:masterClrMapping/>
  </p:clrMapOvr>
  <p:transition>
    <p:split orient="vert"/>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3" name="Slide Number Placeholder 11"/>
          <p:cNvSpPr>
            <a:spLocks noGrp="1"/>
          </p:cNvSpPr>
          <p:nvPr>
            <p:ph type="sldNum" sz="quarter" idx="11"/>
          </p:nvPr>
        </p:nvSpPr>
        <p:spPr/>
        <p:txBody>
          <a:bodyPr/>
          <a:lstStyle>
            <a:lvl1pPr>
              <a:defRPr/>
            </a:lvl1pPr>
          </a:lstStyle>
          <a:p>
            <a:pPr>
              <a:defRPr/>
            </a:pPr>
            <a:fld id="{EBFBBA49-829F-4423-B10B-F0F4E4D69F0C}" type="slidenum">
              <a:rPr lang="en-US"/>
              <a:pPr>
                <a:defRPr/>
              </a:pPr>
              <a:t>‹#›</a:t>
            </a:fld>
            <a:endParaRPr lang="en-US" dirty="0"/>
          </a:p>
        </p:txBody>
      </p:sp>
    </p:spTree>
  </p:cSld>
  <p:clrMapOvr>
    <a:masterClrMapping/>
  </p:clrMapOvr>
  <p:transition>
    <p:split orient="vert"/>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057400"/>
            <a:ext cx="5111750" cy="41879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879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A812B433-F82C-4034-95A5-F35E414A50C8}" type="slidenum">
              <a:rPr lang="en-US"/>
              <a:pPr>
                <a:defRPr/>
              </a:pPr>
              <a:t>‹#›</a:t>
            </a:fld>
            <a:endParaRPr lang="en-US" dirty="0"/>
          </a:p>
        </p:txBody>
      </p:sp>
      <p:sp>
        <p:nvSpPr>
          <p:cNvPr id="6" name="Footer Placeholder 8"/>
          <p:cNvSpPr>
            <a:spLocks noGrp="1"/>
          </p:cNvSpPr>
          <p:nvPr>
            <p:ph type="ftr" sz="quarter" idx="11"/>
          </p:nvPr>
        </p:nvSpPr>
        <p:spPr>
          <a:xfrm>
            <a:off x="155575" y="6354763"/>
            <a:ext cx="2895600" cy="365125"/>
          </a:xfrm>
        </p:spPr>
        <p:txBody>
          <a:bodyPr/>
          <a:lstStyle>
            <a:lvl1pPr>
              <a:defRPr/>
            </a:lvl1pPr>
          </a:lstStyle>
          <a:p>
            <a:pPr>
              <a:defRPr/>
            </a:pPr>
            <a:r>
              <a:rPr lang="en-US"/>
              <a:t>Early Childhood Outcomes Center</a:t>
            </a:r>
          </a:p>
        </p:txBody>
      </p:sp>
    </p:spTree>
  </p:cSld>
  <p:clrMapOvr>
    <a:masterClrMapping/>
  </p:clrMapOvr>
  <p:transition>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905000"/>
            <a:ext cx="4038600" cy="4221163"/>
          </a:xfrm>
          <a:prstGeom prst="rect">
            <a:avLst/>
          </a:prstGeom>
        </p:spPr>
        <p:txBody>
          <a:bodyPr/>
          <a:lstStyle>
            <a:lvl1pPr>
              <a:defRPr sz="2800">
                <a:solidFill>
                  <a:srgbClr val="000099"/>
                </a:solidFill>
              </a:defRPr>
            </a:lvl1pPr>
            <a:lvl2pPr>
              <a:defRPr sz="2400">
                <a:solidFill>
                  <a:srgbClr val="000099"/>
                </a:solidFill>
              </a:defRPr>
            </a:lvl2pPr>
            <a:lvl3pPr>
              <a:defRPr sz="2000">
                <a:solidFill>
                  <a:srgbClr val="000099"/>
                </a:solidFill>
              </a:defRPr>
            </a:lvl3pPr>
            <a:lvl4pPr>
              <a:defRPr sz="1800">
                <a:solidFill>
                  <a:srgbClr val="000099"/>
                </a:solidFill>
              </a:defRPr>
            </a:lvl4pPr>
            <a:lvl5pPr>
              <a:defRPr sz="1800">
                <a:solidFill>
                  <a:srgbClr val="000099"/>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905000"/>
            <a:ext cx="4038600" cy="4221163"/>
          </a:xfrm>
          <a:prstGeom prst="rect">
            <a:avLst/>
          </a:prstGeom>
        </p:spPr>
        <p:txBody>
          <a:bodyPr/>
          <a:lstStyle>
            <a:lvl1pPr>
              <a:defRPr sz="2800">
                <a:solidFill>
                  <a:srgbClr val="000099"/>
                </a:solidFill>
              </a:defRPr>
            </a:lvl1pPr>
            <a:lvl2pPr>
              <a:defRPr sz="2400">
                <a:solidFill>
                  <a:srgbClr val="000099"/>
                </a:solidFill>
              </a:defRPr>
            </a:lvl2pPr>
            <a:lvl3pPr>
              <a:defRPr sz="2000">
                <a:solidFill>
                  <a:srgbClr val="000099"/>
                </a:solidFill>
              </a:defRPr>
            </a:lvl3pPr>
            <a:lvl4pPr>
              <a:defRPr sz="1800">
                <a:solidFill>
                  <a:srgbClr val="000099"/>
                </a:solidFill>
              </a:defRPr>
            </a:lvl4pPr>
            <a:lvl5pPr>
              <a:defRPr sz="1800">
                <a:solidFill>
                  <a:srgbClr val="000099"/>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16"/>
          <p:cNvSpPr>
            <a:spLocks noGrp="1"/>
          </p:cNvSpPr>
          <p:nvPr>
            <p:ph type="dt" sz="half" idx="10"/>
          </p:nvPr>
        </p:nvSpPr>
        <p:spPr/>
        <p:txBody>
          <a:bodyPr/>
          <a:lstStyle>
            <a:lvl1pPr>
              <a:defRPr/>
            </a:lvl1pPr>
          </a:lstStyle>
          <a:p>
            <a:pPr>
              <a:defRPr/>
            </a:pPr>
            <a:endParaRPr lang="en-US"/>
          </a:p>
        </p:txBody>
      </p:sp>
      <p:sp>
        <p:nvSpPr>
          <p:cNvPr id="6"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7" name="Slide Number Placeholder 18"/>
          <p:cNvSpPr>
            <a:spLocks noGrp="1"/>
          </p:cNvSpPr>
          <p:nvPr>
            <p:ph type="sldNum" sz="quarter" idx="12"/>
          </p:nvPr>
        </p:nvSpPr>
        <p:spPr/>
        <p:txBody>
          <a:bodyPr/>
          <a:lstStyle>
            <a:lvl1pPr>
              <a:defRPr/>
            </a:lvl1pPr>
          </a:lstStyle>
          <a:p>
            <a:pPr>
              <a:defRPr/>
            </a:pPr>
            <a:fld id="{0B355C1C-C290-4D17-B454-91D2A1D4C472}" type="slidenum">
              <a:rPr lang="en-US"/>
              <a:pPr>
                <a:defRPr/>
              </a:pPr>
              <a:t>‹#›</a:t>
            </a:fld>
            <a:endParaRPr lang="en-US" dirty="0"/>
          </a:p>
        </p:txBody>
      </p:sp>
    </p:spTree>
  </p:cSld>
  <p:clrMapOvr>
    <a:masterClrMapping/>
  </p:clrMapOvr>
  <p:transition>
    <p:split orient="vert"/>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0828B05B-62BC-40DA-AA8E-86190A02A08B}" type="slidenum">
              <a:rPr lang="en-US"/>
              <a:pPr>
                <a:defRPr/>
              </a:pPr>
              <a:t>‹#›</a:t>
            </a:fld>
            <a:endParaRPr lang="en-US" dirty="0"/>
          </a:p>
        </p:txBody>
      </p:sp>
    </p:spTree>
  </p:cSld>
  <p:clrMapOvr>
    <a:masterClrMapping/>
  </p:clrMapOvr>
  <p:transition>
    <p:split orient="vert"/>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p:spPr>
        <p:txBody>
          <a:bodyPr/>
          <a:lstStyle>
            <a:lvl1pPr marL="0" indent="0" algn="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1545C4CB-DD48-4AC7-B14F-99C07A22243B}" type="slidenum">
              <a:rPr lang="en-US"/>
              <a:pPr>
                <a:defRPr/>
              </a:pPr>
              <a:t>‹#›</a:t>
            </a:fld>
            <a:endParaRPr lang="en-US" dirty="0"/>
          </a:p>
        </p:txBody>
      </p:sp>
    </p:spTree>
  </p:cSld>
  <p:clrMapOvr>
    <a:masterClrMapping/>
  </p:clrMapOvr>
  <p:transition>
    <p:split orient="vert"/>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Fourth chi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224568"/>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7400"/>
            <a:ext cx="8229600" cy="4187952"/>
          </a:xfrm>
        </p:spPr>
        <p:txBody>
          <a:bodyPr/>
          <a:lstStyle>
            <a:lvl1pPr>
              <a:buClr>
                <a:srgbClr val="224568"/>
              </a:buClr>
              <a:defRPr>
                <a:solidFill>
                  <a:srgbClr val="224568"/>
                </a:solidFill>
              </a:defRPr>
            </a:lvl1pPr>
            <a:lvl2pPr>
              <a:buClr>
                <a:srgbClr val="000099"/>
              </a:buCl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9"/>
          <p:cNvSpPr>
            <a:spLocks noGrp="1"/>
          </p:cNvSpPr>
          <p:nvPr>
            <p:ph type="sldNum" sz="quarter" idx="10"/>
          </p:nvPr>
        </p:nvSpPr>
        <p:spPr/>
        <p:txBody>
          <a:bodyPr/>
          <a:lstStyle>
            <a:lvl1pPr>
              <a:defRPr>
                <a:solidFill>
                  <a:srgbClr val="224568"/>
                </a:solidFill>
              </a:defRPr>
            </a:lvl1pPr>
          </a:lstStyle>
          <a:p>
            <a:pPr>
              <a:defRPr/>
            </a:pPr>
            <a:fld id="{E0C68C25-49C4-46A0-A164-0A8C884F3722}" type="slidenum">
              <a:rPr lang="en-US"/>
              <a:pPr>
                <a:defRPr/>
              </a:pPr>
              <a:t>‹#›</a:t>
            </a:fld>
            <a:endParaRPr lang="en-US" dirty="0"/>
          </a:p>
        </p:txBody>
      </p:sp>
      <p:sp>
        <p:nvSpPr>
          <p:cNvPr id="5" name="Footer Placeholder 10"/>
          <p:cNvSpPr>
            <a:spLocks noGrp="1"/>
          </p:cNvSpPr>
          <p:nvPr>
            <p:ph type="ftr" sz="quarter" idx="11"/>
          </p:nvPr>
        </p:nvSpPr>
        <p:spPr>
          <a:xfrm>
            <a:off x="155575" y="6354763"/>
            <a:ext cx="2895600" cy="365125"/>
          </a:xfrm>
        </p:spPr>
        <p:txBody>
          <a:bodyPr/>
          <a:lstStyle>
            <a:lvl1pPr>
              <a:defRPr>
                <a:solidFill>
                  <a:srgbClr val="224568"/>
                </a:solidFill>
              </a:defRPr>
            </a:lvl1pPr>
          </a:lstStyle>
          <a:p>
            <a:pPr>
              <a:defRPr/>
            </a:pPr>
            <a:r>
              <a:rPr lang="en-US"/>
              <a:t>Early Childhood Outcomes Center</a:t>
            </a:r>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A4F65E31-0512-4941-8651-9354CA085CEC}" type="slidenum">
              <a:rPr lang="en-US"/>
              <a:pPr>
                <a:defRPr/>
              </a:pPr>
              <a:t>‹#›</a:t>
            </a:fld>
            <a:endParaRPr lang="en-US" dirty="0"/>
          </a:p>
        </p:txBody>
      </p:sp>
    </p:spTree>
  </p:cSld>
  <p:clrMapOvr>
    <a:masterClrMapping/>
  </p:clrMapOvr>
  <p:transition>
    <p:split orient="vert"/>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5D81EC74-CED3-42DB-B64D-423490AA04EE}" type="slidenum">
              <a:rPr lang="en-US"/>
              <a:pPr>
                <a:defRPr/>
              </a:pPr>
              <a:t>‹#›</a:t>
            </a:fld>
            <a:endParaRPr lang="en-US" dirty="0"/>
          </a:p>
        </p:txBody>
      </p:sp>
    </p:spTree>
  </p:cSld>
  <p:clrMapOvr>
    <a:masterClrMapping/>
  </p:clrMapOvr>
  <p:transition>
    <p:split orient="vert"/>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352" y="155448"/>
            <a:ext cx="8074152" cy="1143000"/>
          </a:xfrm>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2057400"/>
            <a:ext cx="4040188"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057400"/>
            <a:ext cx="4041775"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7" name="Slide Number Placeholder 11"/>
          <p:cNvSpPr>
            <a:spLocks noGrp="1"/>
          </p:cNvSpPr>
          <p:nvPr>
            <p:ph type="sldNum" sz="quarter" idx="11"/>
          </p:nvPr>
        </p:nvSpPr>
        <p:spPr/>
        <p:txBody>
          <a:bodyPr/>
          <a:lstStyle>
            <a:lvl1pPr>
              <a:defRPr/>
            </a:lvl1pPr>
          </a:lstStyle>
          <a:p>
            <a:pPr>
              <a:defRPr/>
            </a:pPr>
            <a:fld id="{B3A61977-7F77-473C-B9D9-0F773AEB4AF3}" type="slidenum">
              <a:rPr lang="en-US"/>
              <a:pPr>
                <a:defRPr/>
              </a:pPr>
              <a:t>‹#›</a:t>
            </a:fld>
            <a:endParaRPr lang="en-US" dirty="0"/>
          </a:p>
        </p:txBody>
      </p:sp>
    </p:spTree>
  </p:cSld>
  <p:clrMapOvr>
    <a:masterClrMapping/>
  </p:clrMapOvr>
  <p:transition>
    <p:split orient="vert"/>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4" name="Slide Number Placeholder 11"/>
          <p:cNvSpPr>
            <a:spLocks noGrp="1"/>
          </p:cNvSpPr>
          <p:nvPr>
            <p:ph type="sldNum" sz="quarter" idx="11"/>
          </p:nvPr>
        </p:nvSpPr>
        <p:spPr/>
        <p:txBody>
          <a:bodyPr/>
          <a:lstStyle>
            <a:lvl1pPr>
              <a:defRPr/>
            </a:lvl1pPr>
          </a:lstStyle>
          <a:p>
            <a:pPr>
              <a:defRPr/>
            </a:pPr>
            <a:fld id="{5139AC16-3F97-455B-ABE9-8FDA5981D1DF}" type="slidenum">
              <a:rPr lang="en-US"/>
              <a:pPr>
                <a:defRPr/>
              </a:pPr>
              <a:t>‹#›</a:t>
            </a:fld>
            <a:endParaRPr lang="en-US" dirty="0"/>
          </a:p>
        </p:txBody>
      </p:sp>
    </p:spTree>
  </p:cSld>
  <p:clrMapOvr>
    <a:masterClrMapping/>
  </p:clrMapOvr>
  <p:transition>
    <p:split orient="vert"/>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3" name="Slide Number Placeholder 11"/>
          <p:cNvSpPr>
            <a:spLocks noGrp="1"/>
          </p:cNvSpPr>
          <p:nvPr>
            <p:ph type="sldNum" sz="quarter" idx="11"/>
          </p:nvPr>
        </p:nvSpPr>
        <p:spPr/>
        <p:txBody>
          <a:bodyPr/>
          <a:lstStyle>
            <a:lvl1pPr>
              <a:defRPr/>
            </a:lvl1pPr>
          </a:lstStyle>
          <a:p>
            <a:pPr>
              <a:defRPr/>
            </a:pPr>
            <a:fld id="{5CB7C8CA-BCB9-4086-9949-8747C6E0472F}" type="slidenum">
              <a:rPr lang="en-US"/>
              <a:pPr>
                <a:defRPr/>
              </a:pPr>
              <a:t>‹#›</a:t>
            </a:fld>
            <a:endParaRPr lang="en-US" dirty="0"/>
          </a:p>
        </p:txBody>
      </p:sp>
    </p:spTree>
  </p:cSld>
  <p:clrMapOvr>
    <a:masterClrMapping/>
  </p:clrMapOvr>
  <p:transition>
    <p:split orient="vert"/>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057400"/>
            <a:ext cx="5111750" cy="41879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879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F06D0213-635C-4591-A172-07C489A2D246}" type="slidenum">
              <a:rPr lang="en-US"/>
              <a:pPr>
                <a:defRPr/>
              </a:pPr>
              <a:t>‹#›</a:t>
            </a:fld>
            <a:endParaRPr lang="en-US" dirty="0"/>
          </a:p>
        </p:txBody>
      </p:sp>
      <p:sp>
        <p:nvSpPr>
          <p:cNvPr id="6" name="Footer Placeholder 8"/>
          <p:cNvSpPr>
            <a:spLocks noGrp="1"/>
          </p:cNvSpPr>
          <p:nvPr>
            <p:ph type="ftr" sz="quarter" idx="11"/>
          </p:nvPr>
        </p:nvSpPr>
        <p:spPr>
          <a:xfrm>
            <a:off x="155575" y="6354763"/>
            <a:ext cx="2895600" cy="365125"/>
          </a:xfrm>
        </p:spPr>
        <p:txBody>
          <a:bodyPr/>
          <a:lstStyle>
            <a:lvl1pPr>
              <a:defRPr/>
            </a:lvl1pPr>
          </a:lstStyle>
          <a:p>
            <a:pPr>
              <a:defRPr/>
            </a:pPr>
            <a:r>
              <a:rPr lang="en-US"/>
              <a:t>Early Childhood Outcomes Center</a:t>
            </a:r>
          </a:p>
        </p:txBody>
      </p:sp>
    </p:spTree>
  </p:cSld>
  <p:clrMapOvr>
    <a:masterClrMapping/>
  </p:clrMapOvr>
  <p:transition>
    <p:split orient="vert"/>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F9849273-CADD-438B-AF85-55A08702E107}" type="slidenum">
              <a:rPr lang="en-US"/>
              <a:pPr>
                <a:defRPr/>
              </a:pPr>
              <a:t>‹#›</a:t>
            </a:fld>
            <a:endParaRPr lang="en-US" dirty="0"/>
          </a:p>
        </p:txBody>
      </p:sp>
    </p:spTree>
  </p:cSld>
  <p:clrMapOvr>
    <a:masterClrMapping/>
  </p:clrMapOvr>
  <p:transition>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1905000"/>
            <a:ext cx="4040188" cy="4221163"/>
          </a:xfrm>
          <a:prstGeom prst="rect">
            <a:avLst/>
          </a:prstGeom>
        </p:spPr>
        <p:txBody>
          <a:bodyPr/>
          <a:lstStyle>
            <a:lvl1pPr>
              <a:defRPr sz="2400">
                <a:solidFill>
                  <a:srgbClr val="000099"/>
                </a:solidFill>
              </a:defRPr>
            </a:lvl1pPr>
            <a:lvl2pPr>
              <a:defRPr sz="2000">
                <a:solidFill>
                  <a:srgbClr val="000099"/>
                </a:solidFill>
              </a:defRPr>
            </a:lvl2pPr>
            <a:lvl3pPr>
              <a:defRPr sz="1800">
                <a:solidFill>
                  <a:srgbClr val="000099"/>
                </a:solidFill>
              </a:defRPr>
            </a:lvl3pPr>
            <a:lvl4pPr>
              <a:defRPr sz="1600">
                <a:solidFill>
                  <a:srgbClr val="000099"/>
                </a:solidFill>
              </a:defRPr>
            </a:lvl4pPr>
            <a:lvl5pPr>
              <a:defRPr sz="1600">
                <a:solidFill>
                  <a:srgbClr val="000099"/>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1905000"/>
            <a:ext cx="4041775" cy="4221163"/>
          </a:xfrm>
          <a:prstGeom prst="rect">
            <a:avLst/>
          </a:prstGeom>
        </p:spPr>
        <p:txBody>
          <a:bodyPr/>
          <a:lstStyle>
            <a:lvl1pPr>
              <a:defRPr sz="2400">
                <a:solidFill>
                  <a:srgbClr val="000099"/>
                </a:solidFill>
              </a:defRPr>
            </a:lvl1pPr>
            <a:lvl2pPr>
              <a:defRPr sz="2000">
                <a:solidFill>
                  <a:srgbClr val="000099"/>
                </a:solidFill>
              </a:defRPr>
            </a:lvl2pPr>
            <a:lvl3pPr>
              <a:defRPr sz="1800">
                <a:solidFill>
                  <a:srgbClr val="000099"/>
                </a:solidFill>
              </a:defRPr>
            </a:lvl3pPr>
            <a:lvl4pPr>
              <a:defRPr sz="1600">
                <a:solidFill>
                  <a:srgbClr val="000099"/>
                </a:solidFill>
              </a:defRPr>
            </a:lvl4pPr>
            <a:lvl5pPr>
              <a:defRPr sz="1600">
                <a:solidFill>
                  <a:srgbClr val="000099"/>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16"/>
          <p:cNvSpPr>
            <a:spLocks noGrp="1"/>
          </p:cNvSpPr>
          <p:nvPr>
            <p:ph type="dt" sz="half" idx="10"/>
          </p:nvPr>
        </p:nvSpPr>
        <p:spPr/>
        <p:txBody>
          <a:bodyPr/>
          <a:lstStyle>
            <a:lvl1pPr>
              <a:defRPr/>
            </a:lvl1pPr>
          </a:lstStyle>
          <a:p>
            <a:pPr>
              <a:defRPr/>
            </a:pPr>
            <a:endParaRPr lang="en-US"/>
          </a:p>
        </p:txBody>
      </p:sp>
      <p:sp>
        <p:nvSpPr>
          <p:cNvPr id="7"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8" name="Slide Number Placeholder 18"/>
          <p:cNvSpPr>
            <a:spLocks noGrp="1"/>
          </p:cNvSpPr>
          <p:nvPr>
            <p:ph type="sldNum" sz="quarter" idx="12"/>
          </p:nvPr>
        </p:nvSpPr>
        <p:spPr/>
        <p:txBody>
          <a:bodyPr/>
          <a:lstStyle>
            <a:lvl1pPr>
              <a:defRPr/>
            </a:lvl1pPr>
          </a:lstStyle>
          <a:p>
            <a:pPr>
              <a:defRPr/>
            </a:pPr>
            <a:fld id="{B235CE98-2700-4863-A715-7B495BA9D44A}" type="slidenum">
              <a:rPr lang="en-US"/>
              <a:pPr>
                <a:defRPr/>
              </a:pPr>
              <a:t>‹#›</a:t>
            </a:fld>
            <a:endParaRPr lang="en-US" dirty="0"/>
          </a:p>
        </p:txBody>
      </p:sp>
    </p:spTree>
  </p:cSld>
  <p:clrMapOvr>
    <a:masterClrMapping/>
  </p:clrMapOvr>
  <p:transition>
    <p:split orient="vert"/>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p:spPr>
        <p:txBody>
          <a:bodyPr/>
          <a:lstStyle>
            <a:lvl1pPr marL="0" indent="0" algn="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7B894CFA-82C1-47BC-A8B6-FE9727CF44D4}" type="slidenum">
              <a:rPr lang="en-US"/>
              <a:pPr>
                <a:defRPr/>
              </a:pPr>
              <a:t>‹#›</a:t>
            </a:fld>
            <a:endParaRPr lang="en-US" dirty="0"/>
          </a:p>
        </p:txBody>
      </p:sp>
    </p:spTree>
  </p:cSld>
  <p:clrMapOvr>
    <a:masterClrMapping/>
  </p:clrMapOvr>
  <p:transition>
    <p:split orient="vert"/>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Fifth chi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224568"/>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7400"/>
            <a:ext cx="8229600" cy="4187952"/>
          </a:xfrm>
        </p:spPr>
        <p:txBody>
          <a:bodyPr/>
          <a:lstStyle>
            <a:lvl1pPr>
              <a:buClr>
                <a:srgbClr val="224568"/>
              </a:buClr>
              <a:defRPr>
                <a:solidFill>
                  <a:srgbClr val="224568"/>
                </a:solidFill>
              </a:defRPr>
            </a:lvl1pPr>
            <a:lvl2pPr>
              <a:buClr>
                <a:srgbClr val="000099"/>
              </a:buCl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9"/>
          <p:cNvSpPr>
            <a:spLocks noGrp="1"/>
          </p:cNvSpPr>
          <p:nvPr>
            <p:ph type="sldNum" sz="quarter" idx="10"/>
          </p:nvPr>
        </p:nvSpPr>
        <p:spPr/>
        <p:txBody>
          <a:bodyPr/>
          <a:lstStyle>
            <a:lvl1pPr>
              <a:defRPr>
                <a:solidFill>
                  <a:srgbClr val="224568"/>
                </a:solidFill>
              </a:defRPr>
            </a:lvl1pPr>
          </a:lstStyle>
          <a:p>
            <a:pPr>
              <a:defRPr/>
            </a:pPr>
            <a:fld id="{375B5C1F-A8C5-424E-9894-3AA0CD7A156E}" type="slidenum">
              <a:rPr lang="en-US"/>
              <a:pPr>
                <a:defRPr/>
              </a:pPr>
              <a:t>‹#›</a:t>
            </a:fld>
            <a:endParaRPr lang="en-US" dirty="0"/>
          </a:p>
        </p:txBody>
      </p:sp>
      <p:sp>
        <p:nvSpPr>
          <p:cNvPr id="5" name="Footer Placeholder 10"/>
          <p:cNvSpPr>
            <a:spLocks noGrp="1"/>
          </p:cNvSpPr>
          <p:nvPr>
            <p:ph type="ftr" sz="quarter" idx="11"/>
          </p:nvPr>
        </p:nvSpPr>
        <p:spPr>
          <a:xfrm>
            <a:off x="155575" y="6354763"/>
            <a:ext cx="2895600" cy="365125"/>
          </a:xfrm>
        </p:spPr>
        <p:txBody>
          <a:bodyPr/>
          <a:lstStyle>
            <a:lvl1pPr>
              <a:defRPr>
                <a:solidFill>
                  <a:srgbClr val="224568"/>
                </a:solidFill>
              </a:defRPr>
            </a:lvl1pPr>
          </a:lstStyle>
          <a:p>
            <a:pPr>
              <a:defRPr/>
            </a:pPr>
            <a:r>
              <a:rPr lang="en-US"/>
              <a:t>Early Childhood Outcomes Center</a:t>
            </a:r>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2FA2F534-D375-48D8-A9D6-CFDFEB0FB535}" type="slidenum">
              <a:rPr lang="en-US"/>
              <a:pPr>
                <a:defRPr/>
              </a:pPr>
              <a:t>‹#›</a:t>
            </a:fld>
            <a:endParaRPr lang="en-US" dirty="0"/>
          </a:p>
        </p:txBody>
      </p:sp>
    </p:spTree>
  </p:cSld>
  <p:clrMapOvr>
    <a:masterClrMapping/>
  </p:clrMapOvr>
  <p:transition>
    <p:split orient="vert"/>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64A5EA9E-345B-486D-927A-05EF4099A1B7}" type="slidenum">
              <a:rPr lang="en-US"/>
              <a:pPr>
                <a:defRPr/>
              </a:pPr>
              <a:t>‹#›</a:t>
            </a:fld>
            <a:endParaRPr lang="en-US" dirty="0"/>
          </a:p>
        </p:txBody>
      </p:sp>
    </p:spTree>
  </p:cSld>
  <p:clrMapOvr>
    <a:masterClrMapping/>
  </p:clrMapOvr>
  <p:transition>
    <p:split orient="vert"/>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352" y="155448"/>
            <a:ext cx="8074152" cy="1143000"/>
          </a:xfrm>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2057400"/>
            <a:ext cx="4040188"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057400"/>
            <a:ext cx="4041775"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7" name="Slide Number Placeholder 11"/>
          <p:cNvSpPr>
            <a:spLocks noGrp="1"/>
          </p:cNvSpPr>
          <p:nvPr>
            <p:ph type="sldNum" sz="quarter" idx="11"/>
          </p:nvPr>
        </p:nvSpPr>
        <p:spPr/>
        <p:txBody>
          <a:bodyPr/>
          <a:lstStyle>
            <a:lvl1pPr>
              <a:defRPr/>
            </a:lvl1pPr>
          </a:lstStyle>
          <a:p>
            <a:pPr>
              <a:defRPr/>
            </a:pPr>
            <a:fld id="{26C5D5AB-D770-42B2-B9A9-CA2E092E61BF}" type="slidenum">
              <a:rPr lang="en-US"/>
              <a:pPr>
                <a:defRPr/>
              </a:pPr>
              <a:t>‹#›</a:t>
            </a:fld>
            <a:endParaRPr lang="en-US" dirty="0"/>
          </a:p>
        </p:txBody>
      </p:sp>
    </p:spTree>
  </p:cSld>
  <p:clrMapOvr>
    <a:masterClrMapping/>
  </p:clrMapOvr>
  <p:transition>
    <p:split orient="vert"/>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4" name="Slide Number Placeholder 11"/>
          <p:cNvSpPr>
            <a:spLocks noGrp="1"/>
          </p:cNvSpPr>
          <p:nvPr>
            <p:ph type="sldNum" sz="quarter" idx="11"/>
          </p:nvPr>
        </p:nvSpPr>
        <p:spPr/>
        <p:txBody>
          <a:bodyPr/>
          <a:lstStyle>
            <a:lvl1pPr>
              <a:defRPr/>
            </a:lvl1pPr>
          </a:lstStyle>
          <a:p>
            <a:pPr>
              <a:defRPr/>
            </a:pPr>
            <a:fld id="{13D906D7-0C62-47F6-AF2E-08873796B0D5}" type="slidenum">
              <a:rPr lang="en-US"/>
              <a:pPr>
                <a:defRPr/>
              </a:pPr>
              <a:t>‹#›</a:t>
            </a:fld>
            <a:endParaRPr lang="en-US" dirty="0"/>
          </a:p>
        </p:txBody>
      </p:sp>
    </p:spTree>
  </p:cSld>
  <p:clrMapOvr>
    <a:masterClrMapping/>
  </p:clrMapOvr>
  <p:transition>
    <p:split orient="vert"/>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3" name="Slide Number Placeholder 11"/>
          <p:cNvSpPr>
            <a:spLocks noGrp="1"/>
          </p:cNvSpPr>
          <p:nvPr>
            <p:ph type="sldNum" sz="quarter" idx="11"/>
          </p:nvPr>
        </p:nvSpPr>
        <p:spPr/>
        <p:txBody>
          <a:bodyPr/>
          <a:lstStyle>
            <a:lvl1pPr>
              <a:defRPr/>
            </a:lvl1pPr>
          </a:lstStyle>
          <a:p>
            <a:pPr>
              <a:defRPr/>
            </a:pPr>
            <a:fld id="{E6DD6A5B-4173-48D0-A385-EF52A9566617}" type="slidenum">
              <a:rPr lang="en-US"/>
              <a:pPr>
                <a:defRPr/>
              </a:pPr>
              <a:t>‹#›</a:t>
            </a:fld>
            <a:endParaRPr lang="en-US" dirty="0"/>
          </a:p>
        </p:txBody>
      </p:sp>
    </p:spTree>
  </p:cSld>
  <p:clrMapOvr>
    <a:masterClrMapping/>
  </p:clrMapOvr>
  <p:transition>
    <p:split orient="vert"/>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057400"/>
            <a:ext cx="5111750" cy="41879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879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A849D0C6-B720-4631-85BE-51B4D8BBC5B4}" type="slidenum">
              <a:rPr lang="en-US"/>
              <a:pPr>
                <a:defRPr/>
              </a:pPr>
              <a:t>‹#›</a:t>
            </a:fld>
            <a:endParaRPr lang="en-US" dirty="0"/>
          </a:p>
        </p:txBody>
      </p:sp>
      <p:sp>
        <p:nvSpPr>
          <p:cNvPr id="6" name="Footer Placeholder 8"/>
          <p:cNvSpPr>
            <a:spLocks noGrp="1"/>
          </p:cNvSpPr>
          <p:nvPr>
            <p:ph type="ftr" sz="quarter" idx="11"/>
          </p:nvPr>
        </p:nvSpPr>
        <p:spPr>
          <a:xfrm>
            <a:off x="155575" y="6354763"/>
            <a:ext cx="2895600" cy="365125"/>
          </a:xfrm>
        </p:spPr>
        <p:txBody>
          <a:bodyPr/>
          <a:lstStyle>
            <a:lvl1pPr>
              <a:defRPr/>
            </a:lvl1pPr>
          </a:lstStyle>
          <a:p>
            <a:pPr>
              <a:defRPr/>
            </a:pPr>
            <a:r>
              <a:rPr lang="en-US"/>
              <a:t>Early Childhood Outcomes Center</a:t>
            </a:r>
          </a:p>
        </p:txBody>
      </p:sp>
    </p:spTree>
  </p:cSld>
  <p:clrMapOvr>
    <a:masterClrMapping/>
  </p:clrMapOvr>
  <p:transition>
    <p:split orient="vert"/>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E0F45CCE-8ED4-41D1-8C4D-DC07D70004D2}" type="slidenum">
              <a:rPr lang="en-US"/>
              <a:pPr>
                <a:defRPr/>
              </a:pPr>
              <a:t>‹#›</a:t>
            </a:fld>
            <a:endParaRPr lang="en-US" dirty="0"/>
          </a:p>
        </p:txBody>
      </p:sp>
    </p:spTree>
  </p:cSld>
  <p:clrMapOvr>
    <a:masterClrMapping/>
  </p:clrMapOvr>
  <p:transition>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6"/>
          <p:cNvSpPr>
            <a:spLocks noGrp="1"/>
          </p:cNvSpPr>
          <p:nvPr>
            <p:ph type="dt" sz="half" idx="10"/>
          </p:nvPr>
        </p:nvSpPr>
        <p:spPr/>
        <p:txBody>
          <a:bodyPr/>
          <a:lstStyle>
            <a:lvl1pPr>
              <a:defRPr/>
            </a:lvl1pPr>
          </a:lstStyle>
          <a:p>
            <a:pPr>
              <a:defRPr/>
            </a:pPr>
            <a:endParaRPr lang="en-US"/>
          </a:p>
        </p:txBody>
      </p:sp>
      <p:sp>
        <p:nvSpPr>
          <p:cNvPr id="4"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5" name="Slide Number Placeholder 18"/>
          <p:cNvSpPr>
            <a:spLocks noGrp="1"/>
          </p:cNvSpPr>
          <p:nvPr>
            <p:ph type="sldNum" sz="quarter" idx="12"/>
          </p:nvPr>
        </p:nvSpPr>
        <p:spPr/>
        <p:txBody>
          <a:bodyPr/>
          <a:lstStyle>
            <a:lvl1pPr>
              <a:defRPr/>
            </a:lvl1pPr>
          </a:lstStyle>
          <a:p>
            <a:pPr>
              <a:defRPr/>
            </a:pPr>
            <a:fld id="{8ADE0D91-35C7-4D19-AC08-46749F46E893}" type="slidenum">
              <a:rPr lang="en-US"/>
              <a:pPr>
                <a:defRPr/>
              </a:pPr>
              <a:t>‹#›</a:t>
            </a:fld>
            <a:endParaRPr lang="en-US" dirty="0"/>
          </a:p>
        </p:txBody>
      </p:sp>
    </p:spTree>
  </p:cSld>
  <p:clrMapOvr>
    <a:masterClrMapping/>
  </p:clrMapOvr>
  <p:transition>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6"/>
          <p:cNvSpPr>
            <a:spLocks noGrp="1"/>
          </p:cNvSpPr>
          <p:nvPr>
            <p:ph type="dt" sz="half" idx="10"/>
          </p:nvPr>
        </p:nvSpPr>
        <p:spPr/>
        <p:txBody>
          <a:bodyPr/>
          <a:lstStyle>
            <a:lvl1pPr>
              <a:defRPr/>
            </a:lvl1pPr>
          </a:lstStyle>
          <a:p>
            <a:pPr>
              <a:defRPr/>
            </a:pPr>
            <a:endParaRPr lang="en-US"/>
          </a:p>
        </p:txBody>
      </p:sp>
      <p:sp>
        <p:nvSpPr>
          <p:cNvPr id="3"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4" name="Slide Number Placeholder 18"/>
          <p:cNvSpPr>
            <a:spLocks noGrp="1"/>
          </p:cNvSpPr>
          <p:nvPr>
            <p:ph type="sldNum" sz="quarter" idx="12"/>
          </p:nvPr>
        </p:nvSpPr>
        <p:spPr/>
        <p:txBody>
          <a:bodyPr/>
          <a:lstStyle>
            <a:lvl1pPr>
              <a:defRPr/>
            </a:lvl1pPr>
          </a:lstStyle>
          <a:p>
            <a:pPr>
              <a:defRPr/>
            </a:pPr>
            <a:fld id="{0237E485-FEA7-4FA1-B013-CCFBD25ED34B}" type="slidenum">
              <a:rPr lang="en-US"/>
              <a:pPr>
                <a:defRPr/>
              </a:pPr>
              <a:t>‹#›</a:t>
            </a:fld>
            <a:endParaRPr lang="en-US" dirty="0"/>
          </a:p>
        </p:txBody>
      </p:sp>
    </p:spTree>
  </p:cSld>
  <p:clrMapOvr>
    <a:masterClrMapping/>
  </p:clrMapOvr>
  <p:transition>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981200"/>
            <a:ext cx="5111750" cy="4144963"/>
          </a:xfrm>
          <a:prstGeom prst="rect">
            <a:avLst/>
          </a:prstGeom>
        </p:spPr>
        <p:txBody>
          <a:bodyPr/>
          <a:lstStyle>
            <a:lvl1pPr>
              <a:defRPr sz="3200">
                <a:solidFill>
                  <a:srgbClr val="000099"/>
                </a:solidFill>
              </a:defRPr>
            </a:lvl1pPr>
            <a:lvl2pPr>
              <a:defRPr sz="2800">
                <a:solidFill>
                  <a:srgbClr val="000099"/>
                </a:solidFill>
              </a:defRPr>
            </a:lvl2pPr>
            <a:lvl3pPr>
              <a:defRPr sz="2400">
                <a:solidFill>
                  <a:srgbClr val="000099"/>
                </a:solidFill>
              </a:defRPr>
            </a:lvl3pPr>
            <a:lvl4pPr>
              <a:defRPr sz="2000">
                <a:solidFill>
                  <a:srgbClr val="000099"/>
                </a:solidFill>
              </a:defRPr>
            </a:lvl4pPr>
            <a:lvl5pPr>
              <a:defRPr sz="2000">
                <a:solidFill>
                  <a:srgbClr val="000099"/>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981200"/>
            <a:ext cx="3008313" cy="4144963"/>
          </a:xfrm>
          <a:prstGeom prst="rect">
            <a:avLst/>
          </a:prstGeom>
        </p:spPr>
        <p:txBody>
          <a:bodyPr/>
          <a:lstStyle>
            <a:lvl1pPr marL="0" indent="0">
              <a:buNone/>
              <a:defRPr sz="1400">
                <a:solidFill>
                  <a:srgbClr val="000099"/>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16"/>
          <p:cNvSpPr>
            <a:spLocks noGrp="1"/>
          </p:cNvSpPr>
          <p:nvPr>
            <p:ph type="dt" sz="half" idx="10"/>
          </p:nvPr>
        </p:nvSpPr>
        <p:spPr/>
        <p:txBody>
          <a:bodyPr/>
          <a:lstStyle>
            <a:lvl1pPr>
              <a:defRPr/>
            </a:lvl1pPr>
          </a:lstStyle>
          <a:p>
            <a:pPr>
              <a:defRPr/>
            </a:pPr>
            <a:endParaRPr lang="en-US"/>
          </a:p>
        </p:txBody>
      </p:sp>
      <p:sp>
        <p:nvSpPr>
          <p:cNvPr id="6"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7" name="Slide Number Placeholder 18"/>
          <p:cNvSpPr>
            <a:spLocks noGrp="1"/>
          </p:cNvSpPr>
          <p:nvPr>
            <p:ph type="sldNum" sz="quarter" idx="12"/>
          </p:nvPr>
        </p:nvSpPr>
        <p:spPr/>
        <p:txBody>
          <a:bodyPr/>
          <a:lstStyle>
            <a:lvl1pPr>
              <a:defRPr/>
            </a:lvl1pPr>
          </a:lstStyle>
          <a:p>
            <a:pPr>
              <a:defRPr/>
            </a:pPr>
            <a:fld id="{299AE91D-41EA-4087-9A18-2093DE4B70B5}" type="slidenum">
              <a:rPr lang="en-US"/>
              <a:pPr>
                <a:defRPr/>
              </a:pPr>
              <a:t>‹#›</a:t>
            </a:fld>
            <a:endParaRPr lang="en-US" dirty="0"/>
          </a:p>
        </p:txBody>
      </p:sp>
    </p:spTree>
  </p:cSld>
  <p:clrMapOvr>
    <a:masterClrMapping/>
  </p:clrMapOvr>
  <p:transition>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16"/>
          <p:cNvSpPr>
            <a:spLocks noGrp="1"/>
          </p:cNvSpPr>
          <p:nvPr>
            <p:ph type="dt" sz="half" idx="10"/>
          </p:nvPr>
        </p:nvSpPr>
        <p:spPr/>
        <p:txBody>
          <a:bodyPr/>
          <a:lstStyle>
            <a:lvl1pPr>
              <a:defRPr/>
            </a:lvl1pPr>
          </a:lstStyle>
          <a:p>
            <a:pPr>
              <a:defRPr/>
            </a:pPr>
            <a:endParaRPr lang="en-US"/>
          </a:p>
        </p:txBody>
      </p:sp>
      <p:sp>
        <p:nvSpPr>
          <p:cNvPr id="6"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7" name="Slide Number Placeholder 18"/>
          <p:cNvSpPr>
            <a:spLocks noGrp="1"/>
          </p:cNvSpPr>
          <p:nvPr>
            <p:ph type="sldNum" sz="quarter" idx="12"/>
          </p:nvPr>
        </p:nvSpPr>
        <p:spPr/>
        <p:txBody>
          <a:bodyPr/>
          <a:lstStyle>
            <a:lvl1pPr>
              <a:defRPr/>
            </a:lvl1pPr>
          </a:lstStyle>
          <a:p>
            <a:pPr>
              <a:defRPr/>
            </a:pPr>
            <a:fld id="{FC2C6228-AA7A-4A7E-977E-A44A4E3A7000}" type="slidenum">
              <a:rPr lang="en-US"/>
              <a:pPr>
                <a:defRPr/>
              </a:pPr>
              <a:t>‹#›</a:t>
            </a:fld>
            <a:endParaRPr lang="en-US" dirty="0"/>
          </a:p>
        </p:txBody>
      </p:sp>
    </p:spTree>
  </p:cSld>
  <p:clrMapOvr>
    <a:masterClrMapping/>
  </p:clrMapOvr>
  <p:transition>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image" Target="../media/image4.png"/><Relationship Id="rId5" Type="http://schemas.openxmlformats.org/officeDocument/2006/relationships/slideLayout" Target="../slideLayouts/slideLayout27.xml"/><Relationship Id="rId10" Type="http://schemas.openxmlformats.org/officeDocument/2006/relationships/theme" Target="../theme/theme3.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image" Target="../media/image2.png"/><Relationship Id="rId5" Type="http://schemas.openxmlformats.org/officeDocument/2006/relationships/slideLayout" Target="../slideLayouts/slideLayout36.xml"/><Relationship Id="rId10" Type="http://schemas.openxmlformats.org/officeDocument/2006/relationships/theme" Target="../theme/theme4.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image" Target="../media/image5.png"/><Relationship Id="rId5" Type="http://schemas.openxmlformats.org/officeDocument/2006/relationships/slideLayout" Target="../slideLayouts/slideLayout45.xml"/><Relationship Id="rId10" Type="http://schemas.openxmlformats.org/officeDocument/2006/relationships/theme" Target="../theme/theme5.xml"/><Relationship Id="rId4" Type="http://schemas.openxmlformats.org/officeDocument/2006/relationships/slideLayout" Target="../slideLayouts/slideLayout44.xml"/><Relationship Id="rId9" Type="http://schemas.openxmlformats.org/officeDocument/2006/relationships/slideLayout" Target="../slideLayouts/slideLayout49.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7.xml"/><Relationship Id="rId3" Type="http://schemas.openxmlformats.org/officeDocument/2006/relationships/slideLayout" Target="../slideLayouts/slideLayout52.xml"/><Relationship Id="rId7" Type="http://schemas.openxmlformats.org/officeDocument/2006/relationships/slideLayout" Target="../slideLayouts/slideLayout56.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image" Target="../media/image1.png"/><Relationship Id="rId5" Type="http://schemas.openxmlformats.org/officeDocument/2006/relationships/slideLayout" Target="../slideLayouts/slideLayout54.xml"/><Relationship Id="rId10" Type="http://schemas.openxmlformats.org/officeDocument/2006/relationships/theme" Target="../theme/theme6.xml"/><Relationship Id="rId4" Type="http://schemas.openxmlformats.org/officeDocument/2006/relationships/slideLayout" Target="../slideLayouts/slideLayout53.xml"/><Relationship Id="rId9" Type="http://schemas.openxmlformats.org/officeDocument/2006/relationships/slideLayout" Target="../slideLayouts/slideLayout5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43" name="Rectangle 19"/>
          <p:cNvSpPr>
            <a:spLocks noChangeArrowheads="1"/>
          </p:cNvSpPr>
          <p:nvPr/>
        </p:nvSpPr>
        <p:spPr bwMode="auto">
          <a:xfrm>
            <a:off x="381000" y="304800"/>
            <a:ext cx="8534400" cy="1219200"/>
          </a:xfrm>
          <a:prstGeom prst="rect">
            <a:avLst/>
          </a:prstGeom>
          <a:solidFill>
            <a:srgbClr val="4E2AB8"/>
          </a:solidFill>
          <a:ln w="9525" algn="ctr">
            <a:noFill/>
            <a:miter lim="800000"/>
            <a:headEnd/>
            <a:tailEnd/>
          </a:ln>
          <a:effectLst/>
        </p:spPr>
        <p:txBody>
          <a:bodyPr wrap="none" anchor="ctr"/>
          <a:lstStyle/>
          <a:p>
            <a:pPr>
              <a:defRPr/>
            </a:pPr>
            <a:endParaRPr lang="en-US" dirty="0"/>
          </a:p>
        </p:txBody>
      </p:sp>
      <p:sp>
        <p:nvSpPr>
          <p:cNvPr id="6147" name="Rectangle 2"/>
          <p:cNvSpPr>
            <a:spLocks noGrp="1" noChangeArrowheads="1"/>
          </p:cNvSpPr>
          <p:nvPr>
            <p:ph type="title"/>
          </p:nvPr>
        </p:nvSpPr>
        <p:spPr bwMode="auto">
          <a:xfrm>
            <a:off x="533400" y="2743200"/>
            <a:ext cx="8077200" cy="3276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6568"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a:solidFill>
                <a:schemeClr val="tx1"/>
              </a:solidFill>
            </a:endParaRPr>
          </a:p>
        </p:txBody>
      </p:sp>
      <p:sp>
        <p:nvSpPr>
          <p:cNvPr id="66569"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a:solidFill>
                <a:schemeClr val="tx1"/>
              </a:solidFill>
            </a:endParaRPr>
          </a:p>
        </p:txBody>
      </p:sp>
      <p:sp>
        <p:nvSpPr>
          <p:cNvPr id="12" name="Oval 11"/>
          <p:cNvSpPr/>
          <p:nvPr/>
        </p:nvSpPr>
        <p:spPr bwMode="auto">
          <a:xfrm>
            <a:off x="457200" y="1143000"/>
            <a:ext cx="1600200" cy="1524000"/>
          </a:xfrm>
          <a:prstGeom prst="ellipse">
            <a:avLst/>
          </a:prstGeom>
          <a:noFill/>
          <a:ln w="9525" cap="flat" cmpd="sng" algn="ctr">
            <a:solidFill>
              <a:srgbClr val="339933">
                <a:alpha val="0"/>
              </a:srgbClr>
            </a:solidFill>
            <a:prstDash val="solid"/>
            <a:round/>
            <a:headEnd type="none" w="med" len="med"/>
            <a:tailEnd type="none" w="med" len="med"/>
          </a:ln>
          <a:effectLst/>
        </p:spPr>
        <p:txBody>
          <a:bodyPr/>
          <a:lstStyle/>
          <a:p>
            <a:pPr algn="r" eaLnBrk="1" hangingPunct="1">
              <a:defRPr/>
            </a:pPr>
            <a:endParaRPr lang="en-US" sz="1800">
              <a:solidFill>
                <a:schemeClr val="tx1"/>
              </a:solidFill>
            </a:endParaRPr>
          </a:p>
        </p:txBody>
      </p:sp>
      <p:pic>
        <p:nvPicPr>
          <p:cNvPr id="6151" name="Picture 12" descr="pink shirt girl"/>
          <p:cNvPicPr>
            <a:picLocks noChangeAspect="1" noChangeArrowheads="1"/>
          </p:cNvPicPr>
          <p:nvPr/>
        </p:nvPicPr>
        <p:blipFill>
          <a:blip r:embed="rId13" cstate="print"/>
          <a:srcRect/>
          <a:stretch>
            <a:fillRect/>
          </a:stretch>
        </p:blipFill>
        <p:spPr bwMode="auto">
          <a:xfrm>
            <a:off x="7924800" y="304800"/>
            <a:ext cx="876300" cy="876300"/>
          </a:xfrm>
          <a:prstGeom prst="rect">
            <a:avLst/>
          </a:prstGeom>
          <a:noFill/>
          <a:ln w="9525">
            <a:noFill/>
            <a:miter lim="800000"/>
            <a:headEnd/>
            <a:tailEnd/>
          </a:ln>
        </p:spPr>
      </p:pic>
      <p:pic>
        <p:nvPicPr>
          <p:cNvPr id="6152" name="Picture 14" descr="blond_happy_baby"/>
          <p:cNvPicPr>
            <a:picLocks noChangeAspect="1" noChangeArrowheads="1"/>
          </p:cNvPicPr>
          <p:nvPr/>
        </p:nvPicPr>
        <p:blipFill>
          <a:blip r:embed="rId14" cstate="print"/>
          <a:srcRect/>
          <a:stretch>
            <a:fillRect/>
          </a:stretch>
        </p:blipFill>
        <p:spPr bwMode="auto">
          <a:xfrm>
            <a:off x="6705600" y="304800"/>
            <a:ext cx="895350" cy="881063"/>
          </a:xfrm>
          <a:prstGeom prst="rect">
            <a:avLst/>
          </a:prstGeom>
          <a:noFill/>
          <a:ln w="9525">
            <a:noFill/>
            <a:miter lim="800000"/>
            <a:headEnd/>
            <a:tailEnd/>
          </a:ln>
        </p:spPr>
      </p:pic>
      <p:pic>
        <p:nvPicPr>
          <p:cNvPr id="6153" name="Picture 16" descr="girl_with_ball"/>
          <p:cNvPicPr>
            <a:picLocks noChangeAspect="1" noChangeArrowheads="1"/>
          </p:cNvPicPr>
          <p:nvPr/>
        </p:nvPicPr>
        <p:blipFill>
          <a:blip r:embed="rId15" cstate="print"/>
          <a:srcRect/>
          <a:stretch>
            <a:fillRect/>
          </a:stretch>
        </p:blipFill>
        <p:spPr bwMode="auto">
          <a:xfrm>
            <a:off x="5486400" y="381000"/>
            <a:ext cx="819150" cy="806450"/>
          </a:xfrm>
          <a:prstGeom prst="rect">
            <a:avLst/>
          </a:prstGeom>
          <a:noFill/>
          <a:ln w="9525">
            <a:noFill/>
            <a:miter lim="800000"/>
            <a:headEnd/>
            <a:tailEnd/>
          </a:ln>
        </p:spPr>
      </p:pic>
      <p:pic>
        <p:nvPicPr>
          <p:cNvPr id="6154" name="Picture 15" descr="girl_in_wheelchair"/>
          <p:cNvPicPr>
            <a:picLocks noChangeAspect="1" noChangeArrowheads="1"/>
          </p:cNvPicPr>
          <p:nvPr/>
        </p:nvPicPr>
        <p:blipFill>
          <a:blip r:embed="rId16" cstate="print"/>
          <a:srcRect/>
          <a:stretch>
            <a:fillRect/>
          </a:stretch>
        </p:blipFill>
        <p:spPr bwMode="auto">
          <a:xfrm>
            <a:off x="6096000" y="685800"/>
            <a:ext cx="838200" cy="825500"/>
          </a:xfrm>
          <a:prstGeom prst="rect">
            <a:avLst/>
          </a:prstGeom>
          <a:noFill/>
          <a:ln w="9525">
            <a:noFill/>
            <a:miter lim="800000"/>
            <a:headEnd/>
            <a:tailEnd/>
          </a:ln>
        </p:spPr>
      </p:pic>
      <p:pic>
        <p:nvPicPr>
          <p:cNvPr id="6155" name="Picture 13" descr="tie_dye_boy"/>
          <p:cNvPicPr>
            <a:picLocks noChangeAspect="1" noChangeArrowheads="1"/>
          </p:cNvPicPr>
          <p:nvPr/>
        </p:nvPicPr>
        <p:blipFill>
          <a:blip r:embed="rId17" cstate="print"/>
          <a:srcRect/>
          <a:stretch>
            <a:fillRect/>
          </a:stretch>
        </p:blipFill>
        <p:spPr bwMode="auto">
          <a:xfrm>
            <a:off x="7315200" y="609600"/>
            <a:ext cx="895350" cy="881063"/>
          </a:xfrm>
          <a:prstGeom prst="rect">
            <a:avLst/>
          </a:prstGeom>
          <a:noFill/>
          <a:ln w="9525">
            <a:noFill/>
            <a:miter lim="800000"/>
            <a:headEnd/>
            <a:tailEnd/>
          </a:ln>
        </p:spPr>
      </p:pic>
      <p:pic>
        <p:nvPicPr>
          <p:cNvPr id="6156" name="Picture 17" descr="eco_round_logo_w_purple"/>
          <p:cNvPicPr>
            <a:picLocks noChangeAspect="1" noChangeArrowheads="1"/>
          </p:cNvPicPr>
          <p:nvPr/>
        </p:nvPicPr>
        <p:blipFill>
          <a:blip r:embed="rId18" cstate="print"/>
          <a:srcRect/>
          <a:stretch>
            <a:fillRect/>
          </a:stretch>
        </p:blipFill>
        <p:spPr bwMode="auto">
          <a:xfrm>
            <a:off x="457200" y="228600"/>
            <a:ext cx="1752600" cy="1700213"/>
          </a:xfrm>
          <a:prstGeom prst="rect">
            <a:avLst/>
          </a:prstGeom>
          <a:noFill/>
          <a:ln w="9525">
            <a:noFill/>
            <a:miter lim="800000"/>
            <a:headEnd/>
            <a:tailEnd/>
          </a:ln>
        </p:spPr>
      </p:pic>
      <p:sp>
        <p:nvSpPr>
          <p:cNvPr id="17" name="Date Placeholder 16"/>
          <p:cNvSpPr>
            <a:spLocks noGrp="1"/>
          </p:cNvSpPr>
          <p:nvPr>
            <p:ph type="dt" sz="half" idx="2"/>
          </p:nvPr>
        </p:nvSpPr>
        <p:spPr>
          <a:xfrm>
            <a:off x="457200" y="6356350"/>
            <a:ext cx="2590800" cy="365125"/>
          </a:xfrm>
          <a:prstGeom prst="rect">
            <a:avLst/>
          </a:prstGeom>
        </p:spPr>
        <p:txBody>
          <a:bodyPr vert="horz" lIns="91440" tIns="45720" rIns="91440" bIns="45720" rtlCol="0" anchor="ctr"/>
          <a:lstStyle>
            <a:lvl1pPr algn="l">
              <a:defRPr sz="1200">
                <a:solidFill>
                  <a:srgbClr val="000099"/>
                </a:solidFill>
                <a:latin typeface="Arial" charset="0"/>
              </a:defRPr>
            </a:lvl1pPr>
          </a:lstStyle>
          <a:p>
            <a:pPr>
              <a:defRPr/>
            </a:pPr>
            <a:endParaRPr lang="en-US"/>
          </a:p>
        </p:txBody>
      </p:sp>
      <p:sp>
        <p:nvSpPr>
          <p:cNvPr id="18" name="Footer Placeholder 17"/>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r>
              <a:rPr lang="en-US"/>
              <a:t>Early Childhood Outcomes Center</a:t>
            </a:r>
          </a:p>
        </p:txBody>
      </p:sp>
      <p:sp>
        <p:nvSpPr>
          <p:cNvPr id="19" name="Slide Number Placeholder 18"/>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000099"/>
                </a:solidFill>
                <a:latin typeface="Arial" charset="0"/>
              </a:defRPr>
            </a:lvl1pPr>
          </a:lstStyle>
          <a:p>
            <a:pPr>
              <a:defRPr/>
            </a:pPr>
            <a:fld id="{CFA39685-D68F-4561-B745-71463EE09FC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794" r:id="rId1"/>
    <p:sldLayoutId id="2147484795" r:id="rId2"/>
    <p:sldLayoutId id="2147484753" r:id="rId3"/>
    <p:sldLayoutId id="2147484754" r:id="rId4"/>
    <p:sldLayoutId id="2147484755" r:id="rId5"/>
    <p:sldLayoutId id="2147484756" r:id="rId6"/>
    <p:sldLayoutId id="2147484757" r:id="rId7"/>
    <p:sldLayoutId id="2147484758" r:id="rId8"/>
    <p:sldLayoutId id="2147484759" r:id="rId9"/>
    <p:sldLayoutId id="2147484811" r:id="rId10"/>
    <p:sldLayoutId id="2147484812" r:id="rId11"/>
  </p:sldLayoutIdLst>
  <p:transition>
    <p:split orient="vert"/>
  </p:transition>
  <p:hf hdr="0" dt="0"/>
  <p:txStyles>
    <p:titleStyle>
      <a:lvl1pPr algn="r" rtl="0" eaLnBrk="0" fontAlgn="base" hangingPunct="0">
        <a:spcBef>
          <a:spcPct val="0"/>
        </a:spcBef>
        <a:spcAft>
          <a:spcPct val="0"/>
        </a:spcAft>
        <a:defRPr sz="3600" b="1">
          <a:solidFill>
            <a:srgbClr val="224568"/>
          </a:solidFill>
          <a:latin typeface="+mj-lt"/>
          <a:ea typeface="+mj-ea"/>
          <a:cs typeface="+mj-cs"/>
        </a:defRPr>
      </a:lvl1pPr>
      <a:lvl2pPr algn="r" rtl="0" eaLnBrk="0" fontAlgn="base" hangingPunct="0">
        <a:spcBef>
          <a:spcPct val="0"/>
        </a:spcBef>
        <a:spcAft>
          <a:spcPct val="0"/>
        </a:spcAft>
        <a:defRPr sz="3600" b="1">
          <a:solidFill>
            <a:srgbClr val="224568"/>
          </a:solidFill>
          <a:latin typeface="Arial" charset="0"/>
        </a:defRPr>
      </a:lvl2pPr>
      <a:lvl3pPr algn="r" rtl="0" eaLnBrk="0" fontAlgn="base" hangingPunct="0">
        <a:spcBef>
          <a:spcPct val="0"/>
        </a:spcBef>
        <a:spcAft>
          <a:spcPct val="0"/>
        </a:spcAft>
        <a:defRPr sz="3600" b="1">
          <a:solidFill>
            <a:srgbClr val="224568"/>
          </a:solidFill>
          <a:latin typeface="Arial" charset="0"/>
        </a:defRPr>
      </a:lvl3pPr>
      <a:lvl4pPr algn="r" rtl="0" eaLnBrk="0" fontAlgn="base" hangingPunct="0">
        <a:spcBef>
          <a:spcPct val="0"/>
        </a:spcBef>
        <a:spcAft>
          <a:spcPct val="0"/>
        </a:spcAft>
        <a:defRPr sz="3600" b="1">
          <a:solidFill>
            <a:srgbClr val="224568"/>
          </a:solidFill>
          <a:latin typeface="Arial" charset="0"/>
        </a:defRPr>
      </a:lvl4pPr>
      <a:lvl5pPr algn="r" rtl="0" eaLnBrk="0" fontAlgn="base" hangingPunct="0">
        <a:spcBef>
          <a:spcPct val="0"/>
        </a:spcBef>
        <a:spcAft>
          <a:spcPct val="0"/>
        </a:spcAft>
        <a:defRPr sz="3600" b="1">
          <a:solidFill>
            <a:srgbClr val="224568"/>
          </a:solidFill>
          <a:latin typeface="Arial" charset="0"/>
        </a:defRPr>
      </a:lvl5pPr>
      <a:lvl6pPr marL="457200" algn="r" rtl="0" fontAlgn="base">
        <a:spcBef>
          <a:spcPct val="0"/>
        </a:spcBef>
        <a:spcAft>
          <a:spcPct val="0"/>
        </a:spcAft>
        <a:defRPr sz="4400">
          <a:solidFill>
            <a:schemeClr val="tx1"/>
          </a:solidFill>
          <a:latin typeface="Arial" charset="0"/>
        </a:defRPr>
      </a:lvl6pPr>
      <a:lvl7pPr marL="914400" algn="r" rtl="0" fontAlgn="base">
        <a:spcBef>
          <a:spcPct val="0"/>
        </a:spcBef>
        <a:spcAft>
          <a:spcPct val="0"/>
        </a:spcAft>
        <a:defRPr sz="4400">
          <a:solidFill>
            <a:schemeClr val="tx1"/>
          </a:solidFill>
          <a:latin typeface="Arial" charset="0"/>
        </a:defRPr>
      </a:lvl7pPr>
      <a:lvl8pPr marL="1371600" algn="r" rtl="0" fontAlgn="base">
        <a:spcBef>
          <a:spcPct val="0"/>
        </a:spcBef>
        <a:spcAft>
          <a:spcPct val="0"/>
        </a:spcAft>
        <a:defRPr sz="4400">
          <a:solidFill>
            <a:schemeClr val="tx1"/>
          </a:solidFill>
          <a:latin typeface="Arial" charset="0"/>
        </a:defRPr>
      </a:lvl8pPr>
      <a:lvl9pPr marL="1828800" algn="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533400" y="152400"/>
            <a:ext cx="8077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1" name="Rectangle 3"/>
          <p:cNvSpPr>
            <a:spLocks noGrp="1" noChangeArrowheads="1"/>
          </p:cNvSpPr>
          <p:nvPr>
            <p:ph type="body" idx="1"/>
          </p:nvPr>
        </p:nvSpPr>
        <p:spPr bwMode="auto">
          <a:xfrm>
            <a:off x="457200" y="2133600"/>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6"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a:solidFill>
                <a:schemeClr val="tx1"/>
              </a:solidFill>
            </a:endParaRPr>
          </a:p>
        </p:txBody>
      </p:sp>
      <p:sp>
        <p:nvSpPr>
          <p:cNvPr id="191497"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a:solidFill>
                <a:schemeClr val="tx1"/>
              </a:solidFill>
            </a:endParaRPr>
          </a:p>
        </p:txBody>
      </p:sp>
      <p:sp>
        <p:nvSpPr>
          <p:cNvPr id="2059" name="Rectangle 11"/>
          <p:cNvSpPr>
            <a:spLocks noChangeArrowheads="1"/>
          </p:cNvSpPr>
          <p:nvPr/>
        </p:nvSpPr>
        <p:spPr bwMode="auto">
          <a:xfrm>
            <a:off x="457200" y="1600200"/>
            <a:ext cx="8229600" cy="228600"/>
          </a:xfrm>
          <a:prstGeom prst="rect">
            <a:avLst/>
          </a:prstGeom>
          <a:solidFill>
            <a:srgbClr val="4E2AB8"/>
          </a:solidFill>
          <a:ln w="9525">
            <a:solidFill>
              <a:srgbClr val="666699"/>
            </a:solidFill>
            <a:miter lim="800000"/>
            <a:headEnd/>
            <a:tailEnd/>
          </a:ln>
          <a:effectLst/>
        </p:spPr>
        <p:txBody>
          <a:bodyPr wrap="none" anchor="ctr"/>
          <a:lstStyle/>
          <a:p>
            <a:pPr>
              <a:defRPr/>
            </a:pPr>
            <a:endParaRPr lang="en-US" dirty="0"/>
          </a:p>
        </p:txBody>
      </p:sp>
      <p:pic>
        <p:nvPicPr>
          <p:cNvPr id="7175" name="Picture 14" descr="girl_with_ball"/>
          <p:cNvPicPr>
            <a:picLocks noChangeAspect="1" noChangeArrowheads="1"/>
          </p:cNvPicPr>
          <p:nvPr/>
        </p:nvPicPr>
        <p:blipFill>
          <a:blip r:embed="rId13" cstate="print"/>
          <a:srcRect/>
          <a:stretch>
            <a:fillRect/>
          </a:stretch>
        </p:blipFill>
        <p:spPr bwMode="auto">
          <a:xfrm>
            <a:off x="7543800" y="1371600"/>
            <a:ext cx="685800" cy="674688"/>
          </a:xfrm>
          <a:prstGeom prst="rect">
            <a:avLst/>
          </a:prstGeom>
          <a:noFill/>
          <a:ln w="9525">
            <a:noFill/>
            <a:miter lim="800000"/>
            <a:headEnd/>
            <a:tailEnd/>
          </a:ln>
        </p:spPr>
      </p:pic>
      <p:sp>
        <p:nvSpPr>
          <p:cNvPr id="11" name="Footer Placeholder 10"/>
          <p:cNvSpPr>
            <a:spLocks noGrp="1"/>
          </p:cNvSpPr>
          <p:nvPr>
            <p:ph type="ftr" sz="quarter" idx="3"/>
          </p:nvPr>
        </p:nvSpPr>
        <p:spPr>
          <a:xfrm>
            <a:off x="152400" y="6356350"/>
            <a:ext cx="2895600" cy="365125"/>
          </a:xfrm>
          <a:prstGeom prst="rect">
            <a:avLst/>
          </a:prstGeom>
        </p:spPr>
        <p:txBody>
          <a:bodyPr vert="horz" lIns="91440" tIns="45720" rIns="91440" bIns="45720" rtlCol="0" anchor="ctr"/>
          <a:lstStyle>
            <a:lvl1pPr algn="ctr">
              <a:defRPr sz="1200">
                <a:solidFill>
                  <a:srgbClr val="224568"/>
                </a:solidFill>
                <a:latin typeface="Arial" charset="0"/>
              </a:defRPr>
            </a:lvl1pPr>
          </a:lstStyle>
          <a:p>
            <a:pPr>
              <a:defRPr/>
            </a:pPr>
            <a:r>
              <a:rPr lang="en-US"/>
              <a:t>Early Childhood Outcomes Center</a:t>
            </a:r>
          </a:p>
        </p:txBody>
      </p:sp>
      <p:sp>
        <p:nvSpPr>
          <p:cNvPr id="12" name="Slide Number Placeholder 1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224568"/>
                </a:solidFill>
                <a:latin typeface="Arial" charset="0"/>
              </a:defRPr>
            </a:lvl1pPr>
          </a:lstStyle>
          <a:p>
            <a:pPr>
              <a:defRPr/>
            </a:pPr>
            <a:fld id="{127BCD32-B8B1-4B60-800B-62699F4AFF3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760" r:id="rId1"/>
    <p:sldLayoutId id="2147484796" r:id="rId2"/>
    <p:sldLayoutId id="2147484761" r:id="rId3"/>
    <p:sldLayoutId id="2147484762" r:id="rId4"/>
    <p:sldLayoutId id="2147484763" r:id="rId5"/>
    <p:sldLayoutId id="2147484764" r:id="rId6"/>
    <p:sldLayoutId id="2147484765" r:id="rId7"/>
    <p:sldLayoutId id="2147484797" r:id="rId8"/>
    <p:sldLayoutId id="2147484766" r:id="rId9"/>
    <p:sldLayoutId id="2147484807" r:id="rId10"/>
    <p:sldLayoutId id="2147484810" r:id="rId11"/>
  </p:sldLayoutIdLst>
  <p:transition>
    <p:split orient="vert"/>
  </p:transition>
  <p:hf hdr="0" dt="0"/>
  <p:txStyles>
    <p:titleStyle>
      <a:lvl1pPr algn="ctr" rtl="0" eaLnBrk="0" fontAlgn="base" hangingPunct="0">
        <a:spcBef>
          <a:spcPct val="0"/>
        </a:spcBef>
        <a:spcAft>
          <a:spcPct val="0"/>
        </a:spcAft>
        <a:defRPr sz="3600" b="1">
          <a:solidFill>
            <a:srgbClr val="224568"/>
          </a:solidFill>
          <a:latin typeface="+mj-lt"/>
          <a:ea typeface="+mj-ea"/>
          <a:cs typeface="+mj-cs"/>
        </a:defRPr>
      </a:lvl1pPr>
      <a:lvl2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rgbClr val="224568"/>
          </a:solidFill>
          <a:latin typeface="+mn-lt"/>
          <a:ea typeface="+mn-ea"/>
          <a:cs typeface="+mn-cs"/>
        </a:defRPr>
      </a:lvl1pPr>
      <a:lvl2pPr marL="742950" indent="-285750" algn="l" rtl="0" eaLnBrk="0" fontAlgn="base" hangingPunct="0">
        <a:spcBef>
          <a:spcPct val="20000"/>
        </a:spcBef>
        <a:spcAft>
          <a:spcPct val="0"/>
        </a:spcAft>
        <a:buChar char="–"/>
        <a:defRPr sz="2800">
          <a:solidFill>
            <a:srgbClr val="224568"/>
          </a:solidFill>
          <a:latin typeface="+mn-lt"/>
        </a:defRPr>
      </a:lvl2pPr>
      <a:lvl3pPr marL="1143000" indent="-228600" algn="l" rtl="0" eaLnBrk="0" fontAlgn="base" hangingPunct="0">
        <a:spcBef>
          <a:spcPct val="20000"/>
        </a:spcBef>
        <a:spcAft>
          <a:spcPct val="0"/>
        </a:spcAft>
        <a:buChar char="•"/>
        <a:defRPr sz="2400">
          <a:solidFill>
            <a:srgbClr val="224568"/>
          </a:solidFill>
          <a:latin typeface="+mn-lt"/>
        </a:defRPr>
      </a:lvl3pPr>
      <a:lvl4pPr marL="1600200" indent="-228600" algn="l" rtl="0" eaLnBrk="0" fontAlgn="base" hangingPunct="0">
        <a:spcBef>
          <a:spcPct val="20000"/>
        </a:spcBef>
        <a:spcAft>
          <a:spcPct val="0"/>
        </a:spcAft>
        <a:buChar char="–"/>
        <a:defRPr sz="2000">
          <a:solidFill>
            <a:srgbClr val="224568"/>
          </a:solidFill>
          <a:latin typeface="+mn-lt"/>
        </a:defRPr>
      </a:lvl4pPr>
      <a:lvl5pPr marL="2057400" indent="-228600" algn="l" rtl="0" eaLnBrk="0" fontAlgn="base" hangingPunct="0">
        <a:spcBef>
          <a:spcPct val="20000"/>
        </a:spcBef>
        <a:spcAft>
          <a:spcPct val="0"/>
        </a:spcAft>
        <a:buChar char="»"/>
        <a:defRPr sz="2000">
          <a:solidFill>
            <a:srgbClr val="224568"/>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533400" y="152400"/>
            <a:ext cx="8077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2133600"/>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6"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a:solidFill>
                <a:schemeClr val="tx1"/>
              </a:solidFill>
            </a:endParaRPr>
          </a:p>
        </p:txBody>
      </p:sp>
      <p:sp>
        <p:nvSpPr>
          <p:cNvPr id="191497"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a:solidFill>
                <a:schemeClr val="tx1"/>
              </a:solidFill>
            </a:endParaRPr>
          </a:p>
        </p:txBody>
      </p:sp>
      <p:sp>
        <p:nvSpPr>
          <p:cNvPr id="2059" name="Rectangle 11"/>
          <p:cNvSpPr>
            <a:spLocks noChangeArrowheads="1"/>
          </p:cNvSpPr>
          <p:nvPr/>
        </p:nvSpPr>
        <p:spPr bwMode="auto">
          <a:xfrm>
            <a:off x="457200" y="1600200"/>
            <a:ext cx="8229600" cy="228600"/>
          </a:xfrm>
          <a:prstGeom prst="rect">
            <a:avLst/>
          </a:prstGeom>
          <a:solidFill>
            <a:srgbClr val="4E2AB8"/>
          </a:solidFill>
          <a:ln w="9525">
            <a:solidFill>
              <a:srgbClr val="666699"/>
            </a:solidFill>
            <a:miter lim="800000"/>
            <a:headEnd/>
            <a:tailEnd/>
          </a:ln>
          <a:effectLst/>
        </p:spPr>
        <p:txBody>
          <a:bodyPr wrap="none" anchor="ctr"/>
          <a:lstStyle/>
          <a:p>
            <a:pPr>
              <a:defRPr/>
            </a:pPr>
            <a:endParaRPr lang="en-US" dirty="0"/>
          </a:p>
        </p:txBody>
      </p:sp>
      <p:sp>
        <p:nvSpPr>
          <p:cNvPr id="11" name="Footer Placeholder 10"/>
          <p:cNvSpPr>
            <a:spLocks noGrp="1"/>
          </p:cNvSpPr>
          <p:nvPr>
            <p:ph type="ftr" sz="quarter" idx="3"/>
          </p:nvPr>
        </p:nvSpPr>
        <p:spPr>
          <a:xfrm>
            <a:off x="152400" y="6356350"/>
            <a:ext cx="2895600" cy="365125"/>
          </a:xfrm>
          <a:prstGeom prst="rect">
            <a:avLst/>
          </a:prstGeom>
        </p:spPr>
        <p:txBody>
          <a:bodyPr vert="horz" lIns="91440" tIns="45720" rIns="91440" bIns="45720" rtlCol="0" anchor="ctr"/>
          <a:lstStyle>
            <a:lvl1pPr algn="ctr">
              <a:defRPr sz="1200">
                <a:solidFill>
                  <a:srgbClr val="224568"/>
                </a:solidFill>
                <a:latin typeface="Arial" charset="0"/>
              </a:defRPr>
            </a:lvl1pPr>
          </a:lstStyle>
          <a:p>
            <a:pPr>
              <a:defRPr/>
            </a:pPr>
            <a:r>
              <a:rPr lang="en-US"/>
              <a:t>Early Childhood Outcomes Center</a:t>
            </a:r>
          </a:p>
        </p:txBody>
      </p:sp>
      <p:sp>
        <p:nvSpPr>
          <p:cNvPr id="12" name="Slide Number Placeholder 1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224568"/>
                </a:solidFill>
                <a:latin typeface="Arial" charset="0"/>
              </a:defRPr>
            </a:lvl1pPr>
          </a:lstStyle>
          <a:p>
            <a:pPr>
              <a:defRPr/>
            </a:pPr>
            <a:fld id="{6E664CDE-7449-45EB-8EB8-AB4097DD4741}" type="slidenum">
              <a:rPr lang="en-US"/>
              <a:pPr>
                <a:defRPr/>
              </a:pPr>
              <a:t>‹#›</a:t>
            </a:fld>
            <a:endParaRPr lang="en-US" dirty="0"/>
          </a:p>
        </p:txBody>
      </p:sp>
      <p:pic>
        <p:nvPicPr>
          <p:cNvPr id="8201" name="Picture 15" descr="girl_in_wheelchair"/>
          <p:cNvPicPr>
            <a:picLocks noChangeAspect="1" noChangeArrowheads="1"/>
          </p:cNvPicPr>
          <p:nvPr/>
        </p:nvPicPr>
        <p:blipFill>
          <a:blip r:embed="rId11" cstate="print"/>
          <a:srcRect/>
          <a:stretch>
            <a:fillRect/>
          </a:stretch>
        </p:blipFill>
        <p:spPr bwMode="auto">
          <a:xfrm>
            <a:off x="7543800" y="1295400"/>
            <a:ext cx="822325" cy="8096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767" r:id="rId1"/>
    <p:sldLayoutId id="2147484798" r:id="rId2"/>
    <p:sldLayoutId id="2147484799" r:id="rId3"/>
    <p:sldLayoutId id="2147484768" r:id="rId4"/>
    <p:sldLayoutId id="2147484769" r:id="rId5"/>
    <p:sldLayoutId id="2147484770" r:id="rId6"/>
    <p:sldLayoutId id="2147484771" r:id="rId7"/>
    <p:sldLayoutId id="2147484800" r:id="rId8"/>
    <p:sldLayoutId id="2147484772" r:id="rId9"/>
  </p:sldLayoutIdLst>
  <p:transition>
    <p:split orient="vert"/>
  </p:transition>
  <p:hf hdr="0" dt="0"/>
  <p:txStyles>
    <p:titleStyle>
      <a:lvl1pPr algn="ctr" rtl="0" eaLnBrk="0" fontAlgn="base" hangingPunct="0">
        <a:spcBef>
          <a:spcPct val="0"/>
        </a:spcBef>
        <a:spcAft>
          <a:spcPct val="0"/>
        </a:spcAft>
        <a:defRPr sz="3600" b="1">
          <a:solidFill>
            <a:srgbClr val="224568"/>
          </a:solidFill>
          <a:latin typeface="+mj-lt"/>
          <a:ea typeface="+mj-ea"/>
          <a:cs typeface="+mj-cs"/>
        </a:defRPr>
      </a:lvl1pPr>
      <a:lvl2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rgbClr val="224568"/>
          </a:solidFill>
          <a:latin typeface="+mn-lt"/>
          <a:ea typeface="+mn-ea"/>
          <a:cs typeface="+mn-cs"/>
        </a:defRPr>
      </a:lvl1pPr>
      <a:lvl2pPr marL="742950" indent="-285750" algn="l" rtl="0" eaLnBrk="0" fontAlgn="base" hangingPunct="0">
        <a:spcBef>
          <a:spcPct val="20000"/>
        </a:spcBef>
        <a:spcAft>
          <a:spcPct val="0"/>
        </a:spcAft>
        <a:buChar char="–"/>
        <a:defRPr sz="2800">
          <a:solidFill>
            <a:srgbClr val="224568"/>
          </a:solidFill>
          <a:latin typeface="+mn-lt"/>
        </a:defRPr>
      </a:lvl2pPr>
      <a:lvl3pPr marL="1143000" indent="-228600" algn="l" rtl="0" eaLnBrk="0" fontAlgn="base" hangingPunct="0">
        <a:spcBef>
          <a:spcPct val="20000"/>
        </a:spcBef>
        <a:spcAft>
          <a:spcPct val="0"/>
        </a:spcAft>
        <a:buChar char="•"/>
        <a:defRPr sz="2400">
          <a:solidFill>
            <a:srgbClr val="224568"/>
          </a:solidFill>
          <a:latin typeface="+mn-lt"/>
        </a:defRPr>
      </a:lvl3pPr>
      <a:lvl4pPr marL="1600200" indent="-228600" algn="l" rtl="0" eaLnBrk="0" fontAlgn="base" hangingPunct="0">
        <a:spcBef>
          <a:spcPct val="20000"/>
        </a:spcBef>
        <a:spcAft>
          <a:spcPct val="0"/>
        </a:spcAft>
        <a:buChar char="–"/>
        <a:defRPr sz="2000">
          <a:solidFill>
            <a:srgbClr val="224568"/>
          </a:solidFill>
          <a:latin typeface="+mn-lt"/>
        </a:defRPr>
      </a:lvl4pPr>
      <a:lvl5pPr marL="2057400" indent="-228600" algn="l" rtl="0" eaLnBrk="0" fontAlgn="base" hangingPunct="0">
        <a:spcBef>
          <a:spcPct val="20000"/>
        </a:spcBef>
        <a:spcAft>
          <a:spcPct val="0"/>
        </a:spcAft>
        <a:buChar char="»"/>
        <a:defRPr sz="2000">
          <a:solidFill>
            <a:srgbClr val="224568"/>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533400" y="152400"/>
            <a:ext cx="8077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19" name="Rectangle 3"/>
          <p:cNvSpPr>
            <a:spLocks noGrp="1" noChangeArrowheads="1"/>
          </p:cNvSpPr>
          <p:nvPr>
            <p:ph type="body" idx="1"/>
          </p:nvPr>
        </p:nvSpPr>
        <p:spPr bwMode="auto">
          <a:xfrm>
            <a:off x="457200" y="2130425"/>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6"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a:solidFill>
                <a:schemeClr val="tx1"/>
              </a:solidFill>
            </a:endParaRPr>
          </a:p>
        </p:txBody>
      </p:sp>
      <p:sp>
        <p:nvSpPr>
          <p:cNvPr id="191497"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a:solidFill>
                <a:schemeClr val="tx1"/>
              </a:solidFill>
            </a:endParaRPr>
          </a:p>
        </p:txBody>
      </p:sp>
      <p:sp>
        <p:nvSpPr>
          <p:cNvPr id="2059" name="Rectangle 11"/>
          <p:cNvSpPr>
            <a:spLocks noChangeArrowheads="1"/>
          </p:cNvSpPr>
          <p:nvPr/>
        </p:nvSpPr>
        <p:spPr bwMode="auto">
          <a:xfrm>
            <a:off x="457200" y="1600200"/>
            <a:ext cx="8229600" cy="182563"/>
          </a:xfrm>
          <a:prstGeom prst="rect">
            <a:avLst/>
          </a:prstGeom>
          <a:solidFill>
            <a:srgbClr val="4E2AB8"/>
          </a:solidFill>
          <a:ln w="9525">
            <a:solidFill>
              <a:srgbClr val="666699"/>
            </a:solidFill>
            <a:miter lim="800000"/>
            <a:headEnd/>
            <a:tailEnd/>
          </a:ln>
          <a:effectLst/>
        </p:spPr>
        <p:txBody>
          <a:bodyPr wrap="none" anchor="ctr"/>
          <a:lstStyle/>
          <a:p>
            <a:pPr>
              <a:defRPr/>
            </a:pPr>
            <a:endParaRPr lang="en-US" dirty="0"/>
          </a:p>
        </p:txBody>
      </p:sp>
      <p:sp>
        <p:nvSpPr>
          <p:cNvPr id="11" name="Footer Placeholder 10"/>
          <p:cNvSpPr>
            <a:spLocks noGrp="1"/>
          </p:cNvSpPr>
          <p:nvPr>
            <p:ph type="ftr" sz="quarter" idx="3"/>
          </p:nvPr>
        </p:nvSpPr>
        <p:spPr>
          <a:xfrm>
            <a:off x="152400" y="6356350"/>
            <a:ext cx="2895600" cy="365125"/>
          </a:xfrm>
          <a:prstGeom prst="rect">
            <a:avLst/>
          </a:prstGeom>
        </p:spPr>
        <p:txBody>
          <a:bodyPr vert="horz" lIns="91440" tIns="45720" rIns="91440" bIns="45720" rtlCol="0" anchor="ctr"/>
          <a:lstStyle>
            <a:lvl1pPr algn="ctr">
              <a:defRPr sz="1200">
                <a:solidFill>
                  <a:srgbClr val="224568"/>
                </a:solidFill>
                <a:latin typeface="Arial" charset="0"/>
              </a:defRPr>
            </a:lvl1pPr>
          </a:lstStyle>
          <a:p>
            <a:pPr>
              <a:defRPr/>
            </a:pPr>
            <a:r>
              <a:rPr lang="en-US"/>
              <a:t>Early Childhood Outcomes Center</a:t>
            </a:r>
          </a:p>
        </p:txBody>
      </p:sp>
      <p:sp>
        <p:nvSpPr>
          <p:cNvPr id="12" name="Slide Number Placeholder 1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224568"/>
                </a:solidFill>
                <a:latin typeface="Arial" charset="0"/>
              </a:defRPr>
            </a:lvl1pPr>
          </a:lstStyle>
          <a:p>
            <a:pPr>
              <a:defRPr/>
            </a:pPr>
            <a:fld id="{3E0CAFC6-C2FE-4CAB-AE23-784F1376D4EF}" type="slidenum">
              <a:rPr lang="en-US"/>
              <a:pPr>
                <a:defRPr/>
              </a:pPr>
              <a:t>‹#›</a:t>
            </a:fld>
            <a:endParaRPr lang="en-US" dirty="0"/>
          </a:p>
        </p:txBody>
      </p:sp>
      <p:pic>
        <p:nvPicPr>
          <p:cNvPr id="9225" name="Picture 14" descr="blond_happy_baby"/>
          <p:cNvPicPr>
            <a:picLocks noChangeAspect="1" noChangeArrowheads="1"/>
          </p:cNvPicPr>
          <p:nvPr/>
        </p:nvPicPr>
        <p:blipFill>
          <a:blip r:embed="rId11" cstate="print"/>
          <a:srcRect/>
          <a:stretch>
            <a:fillRect/>
          </a:stretch>
        </p:blipFill>
        <p:spPr bwMode="auto">
          <a:xfrm>
            <a:off x="7543800" y="1295400"/>
            <a:ext cx="822325" cy="8096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773" r:id="rId1"/>
    <p:sldLayoutId id="2147484801" r:id="rId2"/>
    <p:sldLayoutId id="2147484774" r:id="rId3"/>
    <p:sldLayoutId id="2147484775" r:id="rId4"/>
    <p:sldLayoutId id="2147484776" r:id="rId5"/>
    <p:sldLayoutId id="2147484777" r:id="rId6"/>
    <p:sldLayoutId id="2147484778" r:id="rId7"/>
    <p:sldLayoutId id="2147484802" r:id="rId8"/>
    <p:sldLayoutId id="2147484779" r:id="rId9"/>
  </p:sldLayoutIdLst>
  <p:transition>
    <p:split orient="vert"/>
  </p:transition>
  <p:hf hdr="0" dt="0"/>
  <p:txStyles>
    <p:titleStyle>
      <a:lvl1pPr algn="ctr" rtl="0" eaLnBrk="0" fontAlgn="base" hangingPunct="0">
        <a:spcBef>
          <a:spcPct val="0"/>
        </a:spcBef>
        <a:spcAft>
          <a:spcPct val="0"/>
        </a:spcAft>
        <a:defRPr sz="3600" b="1">
          <a:solidFill>
            <a:srgbClr val="224568"/>
          </a:solidFill>
          <a:latin typeface="+mj-lt"/>
          <a:ea typeface="+mj-ea"/>
          <a:cs typeface="+mj-cs"/>
        </a:defRPr>
      </a:lvl1pPr>
      <a:lvl2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rgbClr val="224568"/>
          </a:solidFill>
          <a:latin typeface="+mn-lt"/>
          <a:ea typeface="+mn-ea"/>
          <a:cs typeface="+mn-cs"/>
        </a:defRPr>
      </a:lvl1pPr>
      <a:lvl2pPr marL="742950" indent="-285750" algn="l" rtl="0" eaLnBrk="0" fontAlgn="base" hangingPunct="0">
        <a:spcBef>
          <a:spcPct val="20000"/>
        </a:spcBef>
        <a:spcAft>
          <a:spcPct val="0"/>
        </a:spcAft>
        <a:buChar char="–"/>
        <a:defRPr sz="2800">
          <a:solidFill>
            <a:srgbClr val="224568"/>
          </a:solidFill>
          <a:latin typeface="+mn-lt"/>
        </a:defRPr>
      </a:lvl2pPr>
      <a:lvl3pPr marL="1143000" indent="-228600" algn="l" rtl="0" eaLnBrk="0" fontAlgn="base" hangingPunct="0">
        <a:spcBef>
          <a:spcPct val="20000"/>
        </a:spcBef>
        <a:spcAft>
          <a:spcPct val="0"/>
        </a:spcAft>
        <a:buChar char="•"/>
        <a:defRPr sz="2400">
          <a:solidFill>
            <a:srgbClr val="224568"/>
          </a:solidFill>
          <a:latin typeface="+mn-lt"/>
        </a:defRPr>
      </a:lvl3pPr>
      <a:lvl4pPr marL="1600200" indent="-228600" algn="l" rtl="0" eaLnBrk="0" fontAlgn="base" hangingPunct="0">
        <a:spcBef>
          <a:spcPct val="20000"/>
        </a:spcBef>
        <a:spcAft>
          <a:spcPct val="0"/>
        </a:spcAft>
        <a:buChar char="–"/>
        <a:defRPr sz="2000">
          <a:solidFill>
            <a:srgbClr val="224568"/>
          </a:solidFill>
          <a:latin typeface="+mn-lt"/>
        </a:defRPr>
      </a:lvl4pPr>
      <a:lvl5pPr marL="2057400" indent="-228600" algn="l" rtl="0" eaLnBrk="0" fontAlgn="base" hangingPunct="0">
        <a:spcBef>
          <a:spcPct val="20000"/>
        </a:spcBef>
        <a:spcAft>
          <a:spcPct val="0"/>
        </a:spcAft>
        <a:buChar char="»"/>
        <a:defRPr sz="2000">
          <a:solidFill>
            <a:srgbClr val="224568"/>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533400" y="152400"/>
            <a:ext cx="8077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3" name="Rectangle 3"/>
          <p:cNvSpPr>
            <a:spLocks noGrp="1" noChangeArrowheads="1"/>
          </p:cNvSpPr>
          <p:nvPr>
            <p:ph type="body" idx="1"/>
          </p:nvPr>
        </p:nvSpPr>
        <p:spPr bwMode="auto">
          <a:xfrm>
            <a:off x="457200" y="2130425"/>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6"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a:solidFill>
                <a:schemeClr val="tx1"/>
              </a:solidFill>
            </a:endParaRPr>
          </a:p>
        </p:txBody>
      </p:sp>
      <p:sp>
        <p:nvSpPr>
          <p:cNvPr id="191497"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a:solidFill>
                <a:schemeClr val="tx1"/>
              </a:solidFill>
            </a:endParaRPr>
          </a:p>
        </p:txBody>
      </p:sp>
      <p:sp>
        <p:nvSpPr>
          <p:cNvPr id="2059" name="Rectangle 11"/>
          <p:cNvSpPr>
            <a:spLocks noChangeArrowheads="1"/>
          </p:cNvSpPr>
          <p:nvPr/>
        </p:nvSpPr>
        <p:spPr bwMode="auto">
          <a:xfrm>
            <a:off x="457200" y="1600200"/>
            <a:ext cx="8229600" cy="136525"/>
          </a:xfrm>
          <a:prstGeom prst="rect">
            <a:avLst/>
          </a:prstGeom>
          <a:solidFill>
            <a:srgbClr val="4E2AB8"/>
          </a:solidFill>
          <a:ln w="9525">
            <a:solidFill>
              <a:srgbClr val="666699"/>
            </a:solidFill>
            <a:miter lim="800000"/>
            <a:headEnd/>
            <a:tailEnd/>
          </a:ln>
          <a:effectLst/>
        </p:spPr>
        <p:txBody>
          <a:bodyPr wrap="none" anchor="ctr"/>
          <a:lstStyle/>
          <a:p>
            <a:pPr>
              <a:defRPr/>
            </a:pPr>
            <a:endParaRPr lang="en-US" dirty="0"/>
          </a:p>
        </p:txBody>
      </p:sp>
      <p:sp>
        <p:nvSpPr>
          <p:cNvPr id="11" name="Footer Placeholder 10"/>
          <p:cNvSpPr>
            <a:spLocks noGrp="1"/>
          </p:cNvSpPr>
          <p:nvPr>
            <p:ph type="ftr" sz="quarter" idx="3"/>
          </p:nvPr>
        </p:nvSpPr>
        <p:spPr>
          <a:xfrm>
            <a:off x="152400" y="6356350"/>
            <a:ext cx="2895600" cy="365125"/>
          </a:xfrm>
          <a:prstGeom prst="rect">
            <a:avLst/>
          </a:prstGeom>
        </p:spPr>
        <p:txBody>
          <a:bodyPr vert="horz" lIns="91440" tIns="45720" rIns="91440" bIns="45720" rtlCol="0" anchor="ctr"/>
          <a:lstStyle>
            <a:lvl1pPr algn="ctr">
              <a:defRPr sz="1200">
                <a:solidFill>
                  <a:srgbClr val="224568"/>
                </a:solidFill>
                <a:latin typeface="Arial" charset="0"/>
              </a:defRPr>
            </a:lvl1pPr>
          </a:lstStyle>
          <a:p>
            <a:pPr>
              <a:defRPr/>
            </a:pPr>
            <a:r>
              <a:rPr lang="en-US"/>
              <a:t>Early Childhood Outcomes Center</a:t>
            </a:r>
          </a:p>
        </p:txBody>
      </p:sp>
      <p:sp>
        <p:nvSpPr>
          <p:cNvPr id="12" name="Slide Number Placeholder 1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224568"/>
                </a:solidFill>
                <a:latin typeface="Arial" charset="0"/>
              </a:defRPr>
            </a:lvl1pPr>
          </a:lstStyle>
          <a:p>
            <a:pPr>
              <a:defRPr/>
            </a:pPr>
            <a:fld id="{DB84FBEA-FAEA-4EFA-B8A0-BE1EE00F58AC}" type="slidenum">
              <a:rPr lang="en-US"/>
              <a:pPr>
                <a:defRPr/>
              </a:pPr>
              <a:t>‹#›</a:t>
            </a:fld>
            <a:endParaRPr lang="en-US" dirty="0"/>
          </a:p>
        </p:txBody>
      </p:sp>
      <p:pic>
        <p:nvPicPr>
          <p:cNvPr id="10249" name="Picture 13" descr="tie_dye_boy"/>
          <p:cNvPicPr>
            <a:picLocks noChangeAspect="1" noChangeArrowheads="1"/>
          </p:cNvPicPr>
          <p:nvPr/>
        </p:nvPicPr>
        <p:blipFill>
          <a:blip r:embed="rId11" cstate="print"/>
          <a:srcRect/>
          <a:stretch>
            <a:fillRect/>
          </a:stretch>
        </p:blipFill>
        <p:spPr bwMode="auto">
          <a:xfrm>
            <a:off x="7543800" y="1247775"/>
            <a:ext cx="822325" cy="8096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780" r:id="rId1"/>
    <p:sldLayoutId id="2147484803" r:id="rId2"/>
    <p:sldLayoutId id="2147484781" r:id="rId3"/>
    <p:sldLayoutId id="2147484782" r:id="rId4"/>
    <p:sldLayoutId id="2147484783" r:id="rId5"/>
    <p:sldLayoutId id="2147484784" r:id="rId6"/>
    <p:sldLayoutId id="2147484785" r:id="rId7"/>
    <p:sldLayoutId id="2147484804" r:id="rId8"/>
    <p:sldLayoutId id="2147484786" r:id="rId9"/>
  </p:sldLayoutIdLst>
  <p:transition>
    <p:split orient="vert"/>
  </p:transition>
  <p:hf hdr="0" dt="0"/>
  <p:txStyles>
    <p:titleStyle>
      <a:lvl1pPr algn="ctr" rtl="0" eaLnBrk="0" fontAlgn="base" hangingPunct="0">
        <a:spcBef>
          <a:spcPct val="0"/>
        </a:spcBef>
        <a:spcAft>
          <a:spcPct val="0"/>
        </a:spcAft>
        <a:defRPr sz="3600" b="1">
          <a:solidFill>
            <a:srgbClr val="224568"/>
          </a:solidFill>
          <a:latin typeface="+mj-lt"/>
          <a:ea typeface="+mj-ea"/>
          <a:cs typeface="+mj-cs"/>
        </a:defRPr>
      </a:lvl1pPr>
      <a:lvl2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rgbClr val="224568"/>
          </a:solidFill>
          <a:latin typeface="+mn-lt"/>
          <a:ea typeface="+mn-ea"/>
          <a:cs typeface="+mn-cs"/>
        </a:defRPr>
      </a:lvl1pPr>
      <a:lvl2pPr marL="742950" indent="-285750" algn="l" rtl="0" eaLnBrk="0" fontAlgn="base" hangingPunct="0">
        <a:spcBef>
          <a:spcPct val="20000"/>
        </a:spcBef>
        <a:spcAft>
          <a:spcPct val="0"/>
        </a:spcAft>
        <a:buChar char="–"/>
        <a:defRPr sz="2800">
          <a:solidFill>
            <a:srgbClr val="224568"/>
          </a:solidFill>
          <a:latin typeface="+mn-lt"/>
        </a:defRPr>
      </a:lvl2pPr>
      <a:lvl3pPr marL="1143000" indent="-228600" algn="l" rtl="0" eaLnBrk="0" fontAlgn="base" hangingPunct="0">
        <a:spcBef>
          <a:spcPct val="20000"/>
        </a:spcBef>
        <a:spcAft>
          <a:spcPct val="0"/>
        </a:spcAft>
        <a:buChar char="•"/>
        <a:defRPr sz="2400">
          <a:solidFill>
            <a:srgbClr val="224568"/>
          </a:solidFill>
          <a:latin typeface="+mn-lt"/>
        </a:defRPr>
      </a:lvl3pPr>
      <a:lvl4pPr marL="1600200" indent="-228600" algn="l" rtl="0" eaLnBrk="0" fontAlgn="base" hangingPunct="0">
        <a:spcBef>
          <a:spcPct val="20000"/>
        </a:spcBef>
        <a:spcAft>
          <a:spcPct val="0"/>
        </a:spcAft>
        <a:buChar char="–"/>
        <a:defRPr sz="2000">
          <a:solidFill>
            <a:srgbClr val="224568"/>
          </a:solidFill>
          <a:latin typeface="+mn-lt"/>
        </a:defRPr>
      </a:lvl4pPr>
      <a:lvl5pPr marL="2057400" indent="-228600" algn="l" rtl="0" eaLnBrk="0" fontAlgn="base" hangingPunct="0">
        <a:spcBef>
          <a:spcPct val="20000"/>
        </a:spcBef>
        <a:spcAft>
          <a:spcPct val="0"/>
        </a:spcAft>
        <a:buChar char="»"/>
        <a:defRPr sz="2000">
          <a:solidFill>
            <a:srgbClr val="224568"/>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533400" y="152400"/>
            <a:ext cx="8077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2130425"/>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6"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a:solidFill>
                <a:schemeClr val="tx1"/>
              </a:solidFill>
            </a:endParaRPr>
          </a:p>
        </p:txBody>
      </p:sp>
      <p:sp>
        <p:nvSpPr>
          <p:cNvPr id="191497"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a:solidFill>
                <a:schemeClr val="tx1"/>
              </a:solidFill>
            </a:endParaRPr>
          </a:p>
        </p:txBody>
      </p:sp>
      <p:sp>
        <p:nvSpPr>
          <p:cNvPr id="2059" name="Rectangle 11"/>
          <p:cNvSpPr>
            <a:spLocks noChangeArrowheads="1"/>
          </p:cNvSpPr>
          <p:nvPr/>
        </p:nvSpPr>
        <p:spPr bwMode="auto">
          <a:xfrm>
            <a:off x="457200" y="1600200"/>
            <a:ext cx="8229600" cy="228600"/>
          </a:xfrm>
          <a:prstGeom prst="rect">
            <a:avLst/>
          </a:prstGeom>
          <a:solidFill>
            <a:srgbClr val="4E2AB8"/>
          </a:solidFill>
          <a:ln w="9525">
            <a:solidFill>
              <a:srgbClr val="666699"/>
            </a:solidFill>
            <a:miter lim="800000"/>
            <a:headEnd/>
            <a:tailEnd/>
          </a:ln>
          <a:effectLst/>
        </p:spPr>
        <p:txBody>
          <a:bodyPr wrap="none" anchor="ctr"/>
          <a:lstStyle/>
          <a:p>
            <a:pPr>
              <a:defRPr/>
            </a:pPr>
            <a:endParaRPr lang="en-US" dirty="0"/>
          </a:p>
        </p:txBody>
      </p:sp>
      <p:sp>
        <p:nvSpPr>
          <p:cNvPr id="11" name="Footer Placeholder 10"/>
          <p:cNvSpPr>
            <a:spLocks noGrp="1"/>
          </p:cNvSpPr>
          <p:nvPr>
            <p:ph type="ftr" sz="quarter" idx="3"/>
          </p:nvPr>
        </p:nvSpPr>
        <p:spPr>
          <a:xfrm>
            <a:off x="152400" y="6356350"/>
            <a:ext cx="2895600" cy="365125"/>
          </a:xfrm>
          <a:prstGeom prst="rect">
            <a:avLst/>
          </a:prstGeom>
        </p:spPr>
        <p:txBody>
          <a:bodyPr vert="horz" lIns="91440" tIns="45720" rIns="91440" bIns="45720" rtlCol="0" anchor="ctr"/>
          <a:lstStyle>
            <a:lvl1pPr algn="ctr">
              <a:defRPr sz="1200">
                <a:solidFill>
                  <a:srgbClr val="224568"/>
                </a:solidFill>
                <a:latin typeface="Arial" charset="0"/>
              </a:defRPr>
            </a:lvl1pPr>
          </a:lstStyle>
          <a:p>
            <a:pPr>
              <a:defRPr/>
            </a:pPr>
            <a:r>
              <a:rPr lang="en-US"/>
              <a:t>Early Childhood Outcomes Center</a:t>
            </a:r>
          </a:p>
        </p:txBody>
      </p:sp>
      <p:sp>
        <p:nvSpPr>
          <p:cNvPr id="12" name="Slide Number Placeholder 1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224568"/>
                </a:solidFill>
                <a:latin typeface="Arial" charset="0"/>
              </a:defRPr>
            </a:lvl1pPr>
          </a:lstStyle>
          <a:p>
            <a:pPr>
              <a:defRPr/>
            </a:pPr>
            <a:fld id="{E86127DA-2B73-4237-ADF3-B61E908059E2}" type="slidenum">
              <a:rPr lang="en-US"/>
              <a:pPr>
                <a:defRPr/>
              </a:pPr>
              <a:t>‹#›</a:t>
            </a:fld>
            <a:endParaRPr lang="en-US" dirty="0"/>
          </a:p>
        </p:txBody>
      </p:sp>
      <p:pic>
        <p:nvPicPr>
          <p:cNvPr id="11273" name="Picture 12" descr="pink shirt girl"/>
          <p:cNvPicPr>
            <a:picLocks noChangeAspect="1" noChangeArrowheads="1"/>
          </p:cNvPicPr>
          <p:nvPr/>
        </p:nvPicPr>
        <p:blipFill>
          <a:blip r:embed="rId11" cstate="print"/>
          <a:srcRect/>
          <a:stretch>
            <a:fillRect/>
          </a:stretch>
        </p:blipFill>
        <p:spPr bwMode="auto">
          <a:xfrm>
            <a:off x="7543800" y="1371600"/>
            <a:ext cx="685800" cy="685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787" r:id="rId1"/>
    <p:sldLayoutId id="2147484805" r:id="rId2"/>
    <p:sldLayoutId id="2147484788" r:id="rId3"/>
    <p:sldLayoutId id="2147484789" r:id="rId4"/>
    <p:sldLayoutId id="2147484790" r:id="rId5"/>
    <p:sldLayoutId id="2147484791" r:id="rId6"/>
    <p:sldLayoutId id="2147484792" r:id="rId7"/>
    <p:sldLayoutId id="2147484806" r:id="rId8"/>
    <p:sldLayoutId id="2147484793" r:id="rId9"/>
  </p:sldLayoutIdLst>
  <p:transition>
    <p:split orient="vert"/>
  </p:transition>
  <p:hf hdr="0" dt="0"/>
  <p:txStyles>
    <p:titleStyle>
      <a:lvl1pPr algn="ctr" rtl="0" eaLnBrk="0" fontAlgn="base" hangingPunct="0">
        <a:spcBef>
          <a:spcPct val="0"/>
        </a:spcBef>
        <a:spcAft>
          <a:spcPct val="0"/>
        </a:spcAft>
        <a:defRPr sz="3600" b="1">
          <a:solidFill>
            <a:srgbClr val="224568"/>
          </a:solidFill>
          <a:latin typeface="+mj-lt"/>
          <a:ea typeface="+mj-ea"/>
          <a:cs typeface="+mj-cs"/>
        </a:defRPr>
      </a:lvl1pPr>
      <a:lvl2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rgbClr val="224568"/>
          </a:solidFill>
          <a:latin typeface="+mn-lt"/>
          <a:ea typeface="+mn-ea"/>
          <a:cs typeface="+mn-cs"/>
        </a:defRPr>
      </a:lvl1pPr>
      <a:lvl2pPr marL="742950" indent="-285750" algn="l" rtl="0" eaLnBrk="0" fontAlgn="base" hangingPunct="0">
        <a:spcBef>
          <a:spcPct val="20000"/>
        </a:spcBef>
        <a:spcAft>
          <a:spcPct val="0"/>
        </a:spcAft>
        <a:buChar char="–"/>
        <a:defRPr sz="2800">
          <a:solidFill>
            <a:srgbClr val="224568"/>
          </a:solidFill>
          <a:latin typeface="+mn-lt"/>
        </a:defRPr>
      </a:lvl2pPr>
      <a:lvl3pPr marL="1143000" indent="-228600" algn="l" rtl="0" eaLnBrk="0" fontAlgn="base" hangingPunct="0">
        <a:spcBef>
          <a:spcPct val="20000"/>
        </a:spcBef>
        <a:spcAft>
          <a:spcPct val="0"/>
        </a:spcAft>
        <a:buChar char="•"/>
        <a:defRPr sz="2400">
          <a:solidFill>
            <a:srgbClr val="224568"/>
          </a:solidFill>
          <a:latin typeface="+mn-lt"/>
        </a:defRPr>
      </a:lvl3pPr>
      <a:lvl4pPr marL="1600200" indent="-228600" algn="l" rtl="0" eaLnBrk="0" fontAlgn="base" hangingPunct="0">
        <a:spcBef>
          <a:spcPct val="20000"/>
        </a:spcBef>
        <a:spcAft>
          <a:spcPct val="0"/>
        </a:spcAft>
        <a:buChar char="–"/>
        <a:defRPr sz="2000">
          <a:solidFill>
            <a:srgbClr val="224568"/>
          </a:solidFill>
          <a:latin typeface="+mn-lt"/>
        </a:defRPr>
      </a:lvl4pPr>
      <a:lvl5pPr marL="2057400" indent="-228600" algn="l" rtl="0" eaLnBrk="0" fontAlgn="base" hangingPunct="0">
        <a:spcBef>
          <a:spcPct val="20000"/>
        </a:spcBef>
        <a:spcAft>
          <a:spcPct val="0"/>
        </a:spcAft>
        <a:buChar char="»"/>
        <a:defRPr sz="2000">
          <a:solidFill>
            <a:srgbClr val="224568"/>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hyperlink" Target="mailto:staff@the-eco-center.org" TargetMode="External"/><Relationship Id="rId2" Type="http://schemas.openxmlformats.org/officeDocument/2006/relationships/slideLayout" Target="../slideLayouts/slideLayout51.xml"/><Relationship Id="rId1" Type="http://schemas.openxmlformats.org/officeDocument/2006/relationships/tags" Target="../tags/tag20.xml"/><Relationship Id="rId6" Type="http://schemas.openxmlformats.org/officeDocument/2006/relationships/hyperlink" Target="http://www.fpg.unc.edu/~eco/pages/training_resources.cfm" TargetMode="External"/><Relationship Id="rId5" Type="http://schemas.openxmlformats.org/officeDocument/2006/relationships/hyperlink" Target="http://www.fpg.unc.edu/~eco/pages/crosswalks.cfm" TargetMode="External"/><Relationship Id="rId4" Type="http://schemas.openxmlformats.org/officeDocument/2006/relationships/hyperlink" Target="http://www.the-eco-center.org/" TargetMode="Externa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33.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4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42.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51.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5"/>
          <p:cNvSpPr>
            <a:spLocks noGrp="1"/>
          </p:cNvSpPr>
          <p:nvPr>
            <p:ph type="ftr" sz="quarter" idx="11"/>
            <p:custDataLst>
              <p:tags r:id="rId2"/>
            </p:custDataLst>
          </p:nvPr>
        </p:nvSpPr>
        <p:spPr/>
        <p:txBody>
          <a:bodyPr/>
          <a:lstStyle/>
          <a:p>
            <a:r>
              <a:rPr lang="en-US"/>
              <a:t>Early Childhood Outcomes Center</a:t>
            </a:r>
            <a:endParaRPr lang="en-US">
              <a:solidFill>
                <a:schemeClr val="tx1"/>
              </a:solidFill>
              <a:effectLst>
                <a:outerShdw blurRad="38100" dist="38100" dir="2700000" algn="tl">
                  <a:srgbClr val="FFFFFF"/>
                </a:outerShdw>
              </a:effectLst>
              <a:latin typeface="Arial" charset="0"/>
            </a:endParaRPr>
          </a:p>
        </p:txBody>
      </p:sp>
      <p:sp>
        <p:nvSpPr>
          <p:cNvPr id="2" name="Text Placeholder 1"/>
          <p:cNvSpPr>
            <a:spLocks noGrp="1"/>
          </p:cNvSpPr>
          <p:nvPr>
            <p:ph type="body" sz="half" idx="1"/>
          </p:nvPr>
        </p:nvSpPr>
        <p:spPr>
          <a:xfrm>
            <a:off x="914400" y="2667000"/>
            <a:ext cx="7772400" cy="1981200"/>
          </a:xfrm>
        </p:spPr>
        <p:txBody>
          <a:bodyPr/>
          <a:lstStyle/>
          <a:p>
            <a:pPr marL="0" indent="0">
              <a:buNone/>
            </a:pPr>
            <a:r>
              <a:rPr lang="en-US" sz="4000" b="1" dirty="0">
                <a:solidFill>
                  <a:srgbClr val="224568"/>
                </a:solidFill>
              </a:rPr>
              <a:t>Assessing the Accomplishment of the Three Child Outcomes</a:t>
            </a:r>
            <a:endParaRPr lang="en-US" sz="4000" dirty="0">
              <a:solidFill>
                <a:srgbClr val="224568"/>
              </a:solidFill>
            </a:endParaRPr>
          </a:p>
        </p:txBody>
      </p:sp>
    </p:spTree>
    <p:custDataLst>
      <p:tags r:id="rId1"/>
    </p:custDataLst>
    <p:extLst>
      <p:ext uri="{BB962C8B-B14F-4D97-AF65-F5344CB8AC3E}">
        <p14:creationId xmlns:p14="http://schemas.microsoft.com/office/powerpoint/2010/main" val="6866366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077200" cy="1143000"/>
          </a:xfrm>
        </p:spPr>
        <p:txBody>
          <a:bodyPr/>
          <a:lstStyle/>
          <a:p>
            <a:r>
              <a:rPr lang="en-US" dirty="0"/>
              <a:t>Additional</a:t>
            </a:r>
            <a:r>
              <a:rPr lang="en-US" sz="3200" dirty="0"/>
              <a:t> </a:t>
            </a:r>
            <a:r>
              <a:rPr lang="en-US" sz="3200" dirty="0" smtClean="0"/>
              <a:t>R</a:t>
            </a:r>
            <a:r>
              <a:rPr lang="en-US" dirty="0" smtClean="0"/>
              <a:t>esources</a:t>
            </a:r>
            <a:endParaRPr lang="en-US" sz="3200" dirty="0"/>
          </a:p>
        </p:txBody>
      </p:sp>
      <p:sp>
        <p:nvSpPr>
          <p:cNvPr id="3" name="Content Placeholder 2"/>
          <p:cNvSpPr>
            <a:spLocks noGrp="1"/>
          </p:cNvSpPr>
          <p:nvPr>
            <p:ph idx="1"/>
          </p:nvPr>
        </p:nvSpPr>
        <p:spPr/>
        <p:txBody>
          <a:bodyPr/>
          <a:lstStyle/>
          <a:p>
            <a:pPr>
              <a:spcAft>
                <a:spcPts val="1200"/>
              </a:spcAft>
            </a:pPr>
            <a:r>
              <a:rPr lang="en-US" sz="3600" dirty="0"/>
              <a:t>ECO center online: </a:t>
            </a:r>
            <a:r>
              <a:rPr lang="en-US" sz="3600" dirty="0">
                <a:hlinkClick r:id="rId4"/>
              </a:rPr>
              <a:t>www.the-eco-center.org</a:t>
            </a:r>
            <a:endParaRPr lang="en-US" sz="3600" dirty="0"/>
          </a:p>
          <a:p>
            <a:pPr lvl="1">
              <a:spcAft>
                <a:spcPts val="1200"/>
              </a:spcAft>
            </a:pPr>
            <a:r>
              <a:rPr lang="en-US" sz="3200" dirty="0" smtClean="0">
                <a:hlinkClick r:id="rId5"/>
              </a:rPr>
              <a:t>Instrument </a:t>
            </a:r>
            <a:r>
              <a:rPr lang="en-US" sz="3200" dirty="0">
                <a:hlinkClick r:id="rId5"/>
              </a:rPr>
              <a:t>Crosswalks </a:t>
            </a:r>
            <a:r>
              <a:rPr lang="en-US" sz="3200" dirty="0"/>
              <a:t>web </a:t>
            </a:r>
            <a:r>
              <a:rPr lang="en-US" sz="3200" dirty="0" smtClean="0"/>
              <a:t>page</a:t>
            </a:r>
          </a:p>
          <a:p>
            <a:pPr lvl="1">
              <a:spcAft>
                <a:spcPts val="1200"/>
              </a:spcAft>
            </a:pPr>
            <a:r>
              <a:rPr lang="en-US" sz="3200" dirty="0" smtClean="0">
                <a:hlinkClick r:id="rId6"/>
              </a:rPr>
              <a:t>Age-Expected </a:t>
            </a:r>
            <a:r>
              <a:rPr lang="en-US" sz="3200" dirty="0">
                <a:hlinkClick r:id="rId6"/>
              </a:rPr>
              <a:t>Child Development </a:t>
            </a:r>
            <a:r>
              <a:rPr lang="en-US" sz="3200" dirty="0"/>
              <a:t>web </a:t>
            </a:r>
            <a:r>
              <a:rPr lang="en-US" sz="3200" dirty="0" smtClean="0"/>
              <a:t>page</a:t>
            </a:r>
          </a:p>
          <a:p>
            <a:pPr>
              <a:spcAft>
                <a:spcPts val="1200"/>
              </a:spcAft>
            </a:pPr>
            <a:r>
              <a:rPr lang="en-US" sz="3600" dirty="0" smtClean="0"/>
              <a:t>Email: </a:t>
            </a:r>
            <a:r>
              <a:rPr lang="en-US" sz="3600" dirty="0" smtClean="0">
                <a:hlinkClick r:id="rId7"/>
              </a:rPr>
              <a:t>staff@the-eco-center.org</a:t>
            </a:r>
            <a:r>
              <a:rPr lang="en-US" sz="3600" dirty="0" smtClean="0"/>
              <a:t> </a:t>
            </a:r>
            <a:endParaRPr lang="en-US" sz="3600" dirty="0"/>
          </a:p>
          <a:p>
            <a:endParaRPr lang="en-US" dirty="0" smtClean="0"/>
          </a:p>
        </p:txBody>
      </p:sp>
      <p:sp>
        <p:nvSpPr>
          <p:cNvPr id="4" name="Slide Number Placeholder 3"/>
          <p:cNvSpPr>
            <a:spLocks noGrp="1"/>
          </p:cNvSpPr>
          <p:nvPr>
            <p:ph type="sldNum" sz="quarter" idx="10"/>
          </p:nvPr>
        </p:nvSpPr>
        <p:spPr>
          <a:prstGeom prst="rect">
            <a:avLst/>
          </a:prstGeom>
        </p:spPr>
        <p:txBody>
          <a:bodyPr/>
          <a:lstStyle/>
          <a:p>
            <a:pPr>
              <a:defRPr/>
            </a:pPr>
            <a:fld id="{375B5C1F-A8C5-424E-9894-3AA0CD7A156E}" type="slidenum">
              <a:rPr lang="en-US" smtClean="0"/>
              <a:pPr>
                <a:defRPr/>
              </a:pPr>
              <a:t>10</a:t>
            </a:fld>
            <a:endParaRPr lang="en-US" dirty="0"/>
          </a:p>
        </p:txBody>
      </p:sp>
      <p:sp>
        <p:nvSpPr>
          <p:cNvPr id="5" name="Footer Placeholder 4"/>
          <p:cNvSpPr>
            <a:spLocks noGrp="1"/>
          </p:cNvSpPr>
          <p:nvPr>
            <p:ph type="ftr" sz="quarter" idx="11"/>
          </p:nvPr>
        </p:nvSpPr>
        <p:spPr/>
        <p:txBody>
          <a:bodyPr/>
          <a:lstStyle/>
          <a:p>
            <a:pPr>
              <a:defRPr/>
            </a:pPr>
            <a:r>
              <a:rPr lang="en-US" dirty="0" smtClean="0"/>
              <a:t>Early Childhood Outcomes Center</a:t>
            </a:r>
            <a:endParaRPr lang="en-US" dirty="0"/>
          </a:p>
        </p:txBody>
      </p:sp>
    </p:spTree>
    <p:custDataLst>
      <p:tags r:id="rId1"/>
    </p:custDataLst>
    <p:extLst>
      <p:ext uri="{BB962C8B-B14F-4D97-AF65-F5344CB8AC3E}">
        <p14:creationId xmlns:p14="http://schemas.microsoft.com/office/powerpoint/2010/main" val="3891735471"/>
      </p:ext>
    </p:extLst>
  </p:cSld>
  <p:clrMapOvr>
    <a:masterClrMapping/>
  </p:clrMapOvr>
  <p:transition>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6" name="Rectangle 4"/>
          <p:cNvSpPr>
            <a:spLocks noGrp="1" noChangeArrowheads="1"/>
          </p:cNvSpPr>
          <p:nvPr>
            <p:ph type="title"/>
          </p:nvPr>
        </p:nvSpPr>
        <p:spPr>
          <a:xfrm>
            <a:off x="533400" y="228600"/>
            <a:ext cx="8077200" cy="1143000"/>
          </a:xfrm>
        </p:spPr>
        <p:txBody>
          <a:bodyPr/>
          <a:lstStyle/>
          <a:p>
            <a:r>
              <a:rPr lang="en-US" dirty="0"/>
              <a:t>What Is Assessment?</a:t>
            </a:r>
          </a:p>
        </p:txBody>
      </p:sp>
      <p:sp>
        <p:nvSpPr>
          <p:cNvPr id="479237" name="Rectangle 5"/>
          <p:cNvSpPr>
            <a:spLocks noGrp="1" noChangeArrowheads="1"/>
          </p:cNvSpPr>
          <p:nvPr>
            <p:ph idx="1"/>
          </p:nvPr>
        </p:nvSpPr>
        <p:spPr/>
        <p:txBody>
          <a:bodyPr/>
          <a:lstStyle/>
          <a:p>
            <a:pPr>
              <a:buFont typeface="Wingdings" pitchFamily="2" charset="2"/>
              <a:buNone/>
            </a:pPr>
            <a:r>
              <a:rPr lang="en-US" dirty="0"/>
              <a:t>	“Early childhood assessment is a flexible, collaborative decision-making process in which teams of parents and professionals repeatedly revise their judgments and reach consensus....”</a:t>
            </a:r>
          </a:p>
          <a:p>
            <a:pPr algn="r">
              <a:buFont typeface="Wingdings" pitchFamily="2" charset="2"/>
              <a:buNone/>
            </a:pPr>
            <a:r>
              <a:rPr lang="en-US" dirty="0"/>
              <a:t>				  </a:t>
            </a:r>
            <a:r>
              <a:rPr lang="en-US" sz="2000" dirty="0" err="1"/>
              <a:t>Bagnato</a:t>
            </a:r>
            <a:r>
              <a:rPr lang="en-US" sz="2000" dirty="0"/>
              <a:t> and </a:t>
            </a:r>
            <a:r>
              <a:rPr lang="en-US" sz="2000" dirty="0" err="1"/>
              <a:t>Neisworth</a:t>
            </a:r>
            <a:r>
              <a:rPr lang="en-US" sz="2000" dirty="0"/>
              <a:t> (1991)</a:t>
            </a:r>
            <a:br>
              <a:rPr lang="en-US" sz="2000" dirty="0"/>
            </a:br>
            <a:r>
              <a:rPr lang="en-US" sz="2000" dirty="0"/>
              <a:t>	Quoted in DEC Recommended Practices (</a:t>
            </a:r>
            <a:r>
              <a:rPr lang="en-US" sz="2000" dirty="0" smtClean="0"/>
              <a:t>2005</a:t>
            </a:r>
            <a:r>
              <a:rPr lang="en-US" sz="2000" dirty="0"/>
              <a:t>)</a:t>
            </a:r>
            <a:endParaRPr lang="en-US" dirty="0"/>
          </a:p>
        </p:txBody>
      </p:sp>
      <p:sp>
        <p:nvSpPr>
          <p:cNvPr id="5" name="Slide Number Placeholder 5"/>
          <p:cNvSpPr>
            <a:spLocks noGrp="1"/>
          </p:cNvSpPr>
          <p:nvPr>
            <p:ph type="sldNum" sz="quarter" idx="10"/>
          </p:nvPr>
        </p:nvSpPr>
        <p:spPr/>
        <p:txBody>
          <a:bodyPr/>
          <a:lstStyle/>
          <a:p>
            <a:fld id="{7A694598-5666-42C7-832F-AE9553FE08F1}" type="slidenum">
              <a:rPr lang="en-US"/>
              <a:pPr/>
              <a:t>2</a:t>
            </a:fld>
            <a:endParaRPr lang="en-US"/>
          </a:p>
        </p:txBody>
      </p:sp>
      <p:sp>
        <p:nvSpPr>
          <p:cNvPr id="4" name="Footer Placeholder 4"/>
          <p:cNvSpPr>
            <a:spLocks noGrp="1"/>
          </p:cNvSpPr>
          <p:nvPr>
            <p:ph type="ftr" sz="quarter" idx="11"/>
            <p:custDataLst>
              <p:tags r:id="rId2"/>
            </p:custDataLst>
          </p:nvPr>
        </p:nvSpPr>
        <p:spPr/>
        <p:txBody>
          <a:bodyPr/>
          <a:lstStyle/>
          <a:p>
            <a:r>
              <a:rPr lang="en-US"/>
              <a:t>Early Childhood Outcomes Center</a:t>
            </a:r>
            <a:endParaRPr lang="en-US">
              <a:solidFill>
                <a:schemeClr val="tx1"/>
              </a:solidFill>
              <a:effectLst>
                <a:outerShdw blurRad="38100" dist="38100" dir="2700000" algn="tl">
                  <a:srgbClr val="FFFFFF"/>
                </a:outerShdw>
              </a:effectLst>
              <a:latin typeface="Arial" charset="0"/>
            </a:endParaRPr>
          </a:p>
        </p:txBody>
      </p:sp>
    </p:spTree>
    <p:custDataLst>
      <p:tags r:id="rId1"/>
    </p:custDataLst>
    <p:extLst>
      <p:ext uri="{BB962C8B-B14F-4D97-AF65-F5344CB8AC3E}">
        <p14:creationId xmlns:p14="http://schemas.microsoft.com/office/powerpoint/2010/main" val="183852695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84" name="Rectangle 4"/>
          <p:cNvSpPr>
            <a:spLocks noGrp="1" noChangeArrowheads="1"/>
          </p:cNvSpPr>
          <p:nvPr>
            <p:ph type="title"/>
          </p:nvPr>
        </p:nvSpPr>
        <p:spPr>
          <a:xfrm>
            <a:off x="533400" y="228600"/>
            <a:ext cx="8077200" cy="1143000"/>
          </a:xfrm>
        </p:spPr>
        <p:txBody>
          <a:bodyPr/>
          <a:lstStyle/>
          <a:p>
            <a:r>
              <a:rPr lang="en-US" dirty="0"/>
              <a:t>DEC Recommended Practices           for Assessment</a:t>
            </a:r>
          </a:p>
        </p:txBody>
      </p:sp>
      <p:sp>
        <p:nvSpPr>
          <p:cNvPr id="481285" name="Rectangle 5"/>
          <p:cNvSpPr>
            <a:spLocks noGrp="1" noChangeArrowheads="1"/>
          </p:cNvSpPr>
          <p:nvPr>
            <p:ph idx="1"/>
          </p:nvPr>
        </p:nvSpPr>
        <p:spPr/>
        <p:txBody>
          <a:bodyPr/>
          <a:lstStyle/>
          <a:p>
            <a:r>
              <a:rPr lang="en-US" dirty="0"/>
              <a:t>Involve multiple sources </a:t>
            </a:r>
          </a:p>
          <a:p>
            <a:pPr lvl="1"/>
            <a:r>
              <a:rPr lang="en-US" dirty="0"/>
              <a:t>Examples: family members, professional team members, service providers, caregivers</a:t>
            </a:r>
          </a:p>
          <a:p>
            <a:r>
              <a:rPr lang="en-US" dirty="0" smtClean="0"/>
              <a:t>Involve </a:t>
            </a:r>
            <a:r>
              <a:rPr lang="en-US" dirty="0"/>
              <a:t>multiple measures </a:t>
            </a:r>
          </a:p>
          <a:p>
            <a:pPr lvl="1"/>
            <a:r>
              <a:rPr lang="en-US" dirty="0"/>
              <a:t>Examples: observations, criterion- or curriculum-based instruments, interviews, norm-referenced scales, informed clinical opinion, work samples</a:t>
            </a:r>
          </a:p>
        </p:txBody>
      </p:sp>
      <p:sp>
        <p:nvSpPr>
          <p:cNvPr id="5" name="Slide Number Placeholder 5"/>
          <p:cNvSpPr>
            <a:spLocks noGrp="1"/>
          </p:cNvSpPr>
          <p:nvPr>
            <p:ph type="sldNum" sz="quarter" idx="10"/>
          </p:nvPr>
        </p:nvSpPr>
        <p:spPr/>
        <p:txBody>
          <a:bodyPr/>
          <a:lstStyle/>
          <a:p>
            <a:fld id="{903E84E7-3E83-4FC8-8819-D3918D31BCBF}" type="slidenum">
              <a:rPr lang="en-US"/>
              <a:pPr/>
              <a:t>3</a:t>
            </a:fld>
            <a:endParaRPr lang="en-US"/>
          </a:p>
        </p:txBody>
      </p:sp>
      <p:sp>
        <p:nvSpPr>
          <p:cNvPr id="4" name="Footer Placeholder 4"/>
          <p:cNvSpPr>
            <a:spLocks noGrp="1"/>
          </p:cNvSpPr>
          <p:nvPr>
            <p:ph type="ftr" sz="quarter" idx="11"/>
            <p:custDataLst>
              <p:tags r:id="rId2"/>
            </p:custDataLst>
          </p:nvPr>
        </p:nvSpPr>
        <p:spPr/>
        <p:txBody>
          <a:bodyPr/>
          <a:lstStyle/>
          <a:p>
            <a:r>
              <a:rPr lang="en-US"/>
              <a:t>Early Childhood Outcomes Center</a:t>
            </a:r>
            <a:endParaRPr lang="en-US">
              <a:solidFill>
                <a:schemeClr val="tx1"/>
              </a:solidFill>
              <a:effectLst>
                <a:outerShdw blurRad="38100" dist="38100" dir="2700000" algn="tl">
                  <a:srgbClr val="FFFFFF"/>
                </a:outerShdw>
              </a:effectLst>
              <a:latin typeface="Arial" charset="0"/>
            </a:endParaRPr>
          </a:p>
        </p:txBody>
      </p:sp>
    </p:spTree>
    <p:custDataLst>
      <p:tags r:id="rId1"/>
    </p:custDataLst>
    <p:extLst>
      <p:ext uri="{BB962C8B-B14F-4D97-AF65-F5344CB8AC3E}">
        <p14:creationId xmlns:p14="http://schemas.microsoft.com/office/powerpoint/2010/main" val="275575946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2" name="Rectangle 4"/>
          <p:cNvSpPr>
            <a:spLocks noGrp="1" noChangeArrowheads="1"/>
          </p:cNvSpPr>
          <p:nvPr>
            <p:ph type="title"/>
          </p:nvPr>
        </p:nvSpPr>
        <p:spPr>
          <a:xfrm>
            <a:off x="533400" y="228600"/>
            <a:ext cx="8077200" cy="1143000"/>
          </a:xfrm>
        </p:spPr>
        <p:txBody>
          <a:bodyPr/>
          <a:lstStyle/>
          <a:p>
            <a:r>
              <a:rPr lang="en-US" dirty="0"/>
              <a:t>Assessment Tools</a:t>
            </a:r>
          </a:p>
        </p:txBody>
      </p:sp>
      <p:sp>
        <p:nvSpPr>
          <p:cNvPr id="483333" name="Rectangle 5"/>
          <p:cNvSpPr>
            <a:spLocks noGrp="1" noChangeArrowheads="1"/>
          </p:cNvSpPr>
          <p:nvPr>
            <p:ph idx="1"/>
          </p:nvPr>
        </p:nvSpPr>
        <p:spPr/>
        <p:txBody>
          <a:bodyPr/>
          <a:lstStyle/>
          <a:p>
            <a:r>
              <a:rPr lang="en-US" dirty="0"/>
              <a:t>Assessment tools can inform us about children’s functioning in each of the three outcome areas</a:t>
            </a:r>
          </a:p>
          <a:p>
            <a:endParaRPr lang="en-US" dirty="0"/>
          </a:p>
          <a:p>
            <a:r>
              <a:rPr lang="en-US" dirty="0"/>
              <a:t>Challenge: There is no assessment tool that assesses the three outcomes directly</a:t>
            </a:r>
          </a:p>
          <a:p>
            <a:endParaRPr lang="en-US" dirty="0"/>
          </a:p>
        </p:txBody>
      </p:sp>
      <p:sp>
        <p:nvSpPr>
          <p:cNvPr id="5" name="Slide Number Placeholder 5"/>
          <p:cNvSpPr>
            <a:spLocks noGrp="1"/>
          </p:cNvSpPr>
          <p:nvPr>
            <p:ph type="sldNum" sz="quarter" idx="10"/>
          </p:nvPr>
        </p:nvSpPr>
        <p:spPr/>
        <p:txBody>
          <a:bodyPr/>
          <a:lstStyle/>
          <a:p>
            <a:fld id="{DFE1F41C-514C-4C21-B35F-57F7A60E6340}" type="slidenum">
              <a:rPr lang="en-US"/>
              <a:pPr/>
              <a:t>4</a:t>
            </a:fld>
            <a:endParaRPr lang="en-US"/>
          </a:p>
        </p:txBody>
      </p:sp>
      <p:sp>
        <p:nvSpPr>
          <p:cNvPr id="4" name="Footer Placeholder 4"/>
          <p:cNvSpPr>
            <a:spLocks noGrp="1"/>
          </p:cNvSpPr>
          <p:nvPr>
            <p:ph type="ftr" sz="quarter" idx="11"/>
            <p:custDataLst>
              <p:tags r:id="rId2"/>
            </p:custDataLst>
          </p:nvPr>
        </p:nvSpPr>
        <p:spPr/>
        <p:txBody>
          <a:bodyPr/>
          <a:lstStyle/>
          <a:p>
            <a:r>
              <a:rPr lang="en-US"/>
              <a:t>Early Childhood Outcomes Center</a:t>
            </a:r>
            <a:endParaRPr lang="en-US">
              <a:solidFill>
                <a:schemeClr val="tx1"/>
              </a:solidFill>
              <a:effectLst>
                <a:outerShdw blurRad="38100" dist="38100" dir="2700000" algn="tl">
                  <a:srgbClr val="FFFFFF"/>
                </a:outerShdw>
              </a:effectLst>
              <a:latin typeface="Arial" charset="0"/>
            </a:endParaRPr>
          </a:p>
        </p:txBody>
      </p:sp>
    </p:spTree>
    <p:custDataLst>
      <p:tags r:id="rId1"/>
    </p:custDataLst>
    <p:extLst>
      <p:ext uri="{BB962C8B-B14F-4D97-AF65-F5344CB8AC3E}">
        <p14:creationId xmlns:p14="http://schemas.microsoft.com/office/powerpoint/2010/main" val="2553483971"/>
      </p:ext>
    </p:extLst>
  </p:cSld>
  <p:clrMapOvr>
    <a:masterClrMapping/>
  </p:clrMapOvr>
  <p:transition>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8" name="Rectangle 4"/>
          <p:cNvSpPr>
            <a:spLocks noGrp="1" noChangeArrowheads="1"/>
          </p:cNvSpPr>
          <p:nvPr>
            <p:ph type="title"/>
          </p:nvPr>
        </p:nvSpPr>
        <p:spPr>
          <a:xfrm>
            <a:off x="533400" y="304800"/>
            <a:ext cx="8077200" cy="1143000"/>
          </a:xfrm>
        </p:spPr>
        <p:txBody>
          <a:bodyPr/>
          <a:lstStyle/>
          <a:p>
            <a:r>
              <a:rPr lang="en-US" dirty="0"/>
              <a:t>Assessment Tool Lenses</a:t>
            </a:r>
          </a:p>
        </p:txBody>
      </p:sp>
      <p:sp>
        <p:nvSpPr>
          <p:cNvPr id="487429" name="Rectangle 5"/>
          <p:cNvSpPr>
            <a:spLocks noGrp="1" noChangeArrowheads="1"/>
          </p:cNvSpPr>
          <p:nvPr>
            <p:ph idx="1"/>
          </p:nvPr>
        </p:nvSpPr>
        <p:spPr>
          <a:xfrm>
            <a:off x="457200" y="1905000"/>
            <a:ext cx="8229600" cy="4187952"/>
          </a:xfrm>
        </p:spPr>
        <p:txBody>
          <a:bodyPr/>
          <a:lstStyle/>
          <a:p>
            <a:pPr>
              <a:lnSpc>
                <a:spcPct val="90000"/>
              </a:lnSpc>
              <a:spcAft>
                <a:spcPts val="600"/>
              </a:spcAft>
            </a:pPr>
            <a:r>
              <a:rPr lang="en-US" dirty="0"/>
              <a:t>Each assessment tool carries its own organizing framework, or lens</a:t>
            </a:r>
          </a:p>
          <a:p>
            <a:pPr>
              <a:lnSpc>
                <a:spcPct val="90000"/>
              </a:lnSpc>
              <a:spcAft>
                <a:spcPts val="600"/>
              </a:spcAft>
            </a:pPr>
            <a:r>
              <a:rPr lang="en-US" dirty="0" smtClean="0"/>
              <a:t>Many </a:t>
            </a:r>
            <a:r>
              <a:rPr lang="en-US" dirty="0"/>
              <a:t>are organized around domains</a:t>
            </a:r>
          </a:p>
          <a:p>
            <a:pPr>
              <a:lnSpc>
                <a:spcPct val="90000"/>
              </a:lnSpc>
              <a:spcAft>
                <a:spcPts val="600"/>
              </a:spcAft>
            </a:pPr>
            <a:r>
              <a:rPr lang="en-US" dirty="0" smtClean="0"/>
              <a:t>Content </a:t>
            </a:r>
            <a:r>
              <a:rPr lang="en-US" dirty="0"/>
              <a:t>in the domains isn’t always the same, even if the names are the same</a:t>
            </a:r>
          </a:p>
          <a:p>
            <a:pPr>
              <a:lnSpc>
                <a:spcPct val="90000"/>
              </a:lnSpc>
              <a:spcAft>
                <a:spcPts val="0"/>
              </a:spcAft>
            </a:pPr>
            <a:r>
              <a:rPr lang="en-US" dirty="0" smtClean="0"/>
              <a:t>Key </a:t>
            </a:r>
            <a:r>
              <a:rPr lang="en-US" dirty="0"/>
              <a:t>question: </a:t>
            </a:r>
          </a:p>
          <a:p>
            <a:pPr lvl="1">
              <a:lnSpc>
                <a:spcPct val="90000"/>
              </a:lnSpc>
              <a:spcAft>
                <a:spcPts val="600"/>
              </a:spcAft>
            </a:pPr>
            <a:r>
              <a:rPr lang="en-US" dirty="0"/>
              <a:t>How much and what information will a given tool provide about the attainment of the three child outcomes?</a:t>
            </a:r>
          </a:p>
          <a:p>
            <a:pPr>
              <a:lnSpc>
                <a:spcPct val="90000"/>
              </a:lnSpc>
            </a:pPr>
            <a:endParaRPr lang="en-US" dirty="0"/>
          </a:p>
        </p:txBody>
      </p:sp>
      <p:sp>
        <p:nvSpPr>
          <p:cNvPr id="5" name="Slide Number Placeholder 5"/>
          <p:cNvSpPr>
            <a:spLocks noGrp="1"/>
          </p:cNvSpPr>
          <p:nvPr>
            <p:ph type="sldNum" sz="quarter" idx="10"/>
          </p:nvPr>
        </p:nvSpPr>
        <p:spPr/>
        <p:txBody>
          <a:bodyPr/>
          <a:lstStyle/>
          <a:p>
            <a:fld id="{75A0B949-690E-493B-B4FC-57A2B677A0D8}" type="slidenum">
              <a:rPr lang="en-US"/>
              <a:pPr/>
              <a:t>5</a:t>
            </a:fld>
            <a:endParaRPr lang="en-US"/>
          </a:p>
        </p:txBody>
      </p:sp>
      <p:sp>
        <p:nvSpPr>
          <p:cNvPr id="4" name="Footer Placeholder 4"/>
          <p:cNvSpPr>
            <a:spLocks noGrp="1"/>
          </p:cNvSpPr>
          <p:nvPr>
            <p:ph type="ftr" sz="quarter" idx="11"/>
            <p:custDataLst>
              <p:tags r:id="rId2"/>
            </p:custDataLst>
          </p:nvPr>
        </p:nvSpPr>
        <p:spPr/>
        <p:txBody>
          <a:bodyPr/>
          <a:lstStyle/>
          <a:p>
            <a:r>
              <a:rPr lang="en-US" dirty="0"/>
              <a:t>Early Childhood Outcomes Center</a:t>
            </a:r>
            <a:endParaRPr lang="en-US" dirty="0">
              <a:solidFill>
                <a:schemeClr val="tx1"/>
              </a:solidFill>
              <a:effectLst>
                <a:outerShdw blurRad="38100" dist="38100" dir="2700000" algn="tl">
                  <a:srgbClr val="FFFFFF"/>
                </a:outerShdw>
              </a:effectLst>
              <a:latin typeface="Arial" charset="0"/>
            </a:endParaRPr>
          </a:p>
        </p:txBody>
      </p:sp>
    </p:spTree>
    <p:custDataLst>
      <p:tags r:id="rId1"/>
    </p:custDataLst>
    <p:extLst>
      <p:ext uri="{BB962C8B-B14F-4D97-AF65-F5344CB8AC3E}">
        <p14:creationId xmlns:p14="http://schemas.microsoft.com/office/powerpoint/2010/main" val="3264140564"/>
      </p:ext>
    </p:extLst>
  </p:cSld>
  <p:clrMapOvr>
    <a:masterClrMapping/>
  </p:clrMapOvr>
  <p:transition>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2818" name="Rectangle 2"/>
          <p:cNvSpPr>
            <a:spLocks noGrp="1" noChangeArrowheads="1"/>
          </p:cNvSpPr>
          <p:nvPr>
            <p:ph type="title"/>
          </p:nvPr>
        </p:nvSpPr>
        <p:spPr>
          <a:xfrm>
            <a:off x="533400" y="304800"/>
            <a:ext cx="8077200" cy="1143000"/>
          </a:xfrm>
        </p:spPr>
        <p:txBody>
          <a:bodyPr/>
          <a:lstStyle/>
          <a:p>
            <a:r>
              <a:rPr lang="en-US" dirty="0"/>
              <a:t>Making Use of Assessment Tool Information</a:t>
            </a:r>
          </a:p>
        </p:txBody>
      </p:sp>
      <p:sp>
        <p:nvSpPr>
          <p:cNvPr id="802819" name="Rectangle 3"/>
          <p:cNvSpPr>
            <a:spLocks noGrp="1" noChangeArrowheads="1"/>
          </p:cNvSpPr>
          <p:nvPr>
            <p:ph idx="1"/>
          </p:nvPr>
        </p:nvSpPr>
        <p:spPr/>
        <p:txBody>
          <a:bodyPr/>
          <a:lstStyle/>
          <a:p>
            <a:pPr>
              <a:spcAft>
                <a:spcPts val="1200"/>
              </a:spcAft>
            </a:pPr>
            <a:r>
              <a:rPr lang="en-US" sz="2400" dirty="0"/>
              <a:t>The ECO Center has “</a:t>
            </a:r>
            <a:r>
              <a:rPr lang="en-US" sz="2400" dirty="0" err="1"/>
              <a:t>crosswalked</a:t>
            </a:r>
            <a:r>
              <a:rPr lang="en-US" sz="2400" dirty="0"/>
              <a:t>” assessment tools to the outcomes</a:t>
            </a:r>
          </a:p>
          <a:p>
            <a:pPr>
              <a:spcAft>
                <a:spcPts val="1200"/>
              </a:spcAft>
            </a:pPr>
            <a:r>
              <a:rPr lang="en-US" sz="2400" dirty="0" smtClean="0"/>
              <a:t>Information </a:t>
            </a:r>
            <a:r>
              <a:rPr lang="en-US" sz="2400" dirty="0"/>
              <a:t>from formal or published assessment tools can be very useful, but it needs to be understood and used in the context of achievement of the three outcomes </a:t>
            </a:r>
          </a:p>
          <a:p>
            <a:pPr>
              <a:spcAft>
                <a:spcPts val="1200"/>
              </a:spcAft>
            </a:pPr>
            <a:r>
              <a:rPr lang="en-US" sz="2400" dirty="0" smtClean="0"/>
              <a:t>Teams </a:t>
            </a:r>
            <a:r>
              <a:rPr lang="en-US" sz="2400" dirty="0"/>
              <a:t>may have additional information that paints a picture of the child that differs from one provided by an assessment. Teams may “override” the results from an assessment tool </a:t>
            </a:r>
          </a:p>
          <a:p>
            <a:endParaRPr lang="en-US" sz="2000" dirty="0"/>
          </a:p>
          <a:p>
            <a:endParaRPr lang="en-US" sz="2000" dirty="0"/>
          </a:p>
        </p:txBody>
      </p:sp>
      <p:sp>
        <p:nvSpPr>
          <p:cNvPr id="5" name="Slide Number Placeholder 5"/>
          <p:cNvSpPr>
            <a:spLocks noGrp="1"/>
          </p:cNvSpPr>
          <p:nvPr>
            <p:ph type="sldNum" sz="quarter" idx="10"/>
          </p:nvPr>
        </p:nvSpPr>
        <p:spPr/>
        <p:txBody>
          <a:bodyPr/>
          <a:lstStyle/>
          <a:p>
            <a:fld id="{6EAF3B73-4E39-4208-8C5E-F7D6541EA7DB}" type="slidenum">
              <a:rPr lang="en-US"/>
              <a:pPr/>
              <a:t>6</a:t>
            </a:fld>
            <a:endParaRPr lang="en-US"/>
          </a:p>
        </p:txBody>
      </p:sp>
      <p:sp>
        <p:nvSpPr>
          <p:cNvPr id="4" name="Footer Placeholder 4"/>
          <p:cNvSpPr>
            <a:spLocks noGrp="1"/>
          </p:cNvSpPr>
          <p:nvPr>
            <p:ph type="ftr" sz="quarter" idx="11"/>
            <p:custDataLst>
              <p:tags r:id="rId2"/>
            </p:custDataLst>
          </p:nvPr>
        </p:nvSpPr>
        <p:spPr/>
        <p:txBody>
          <a:bodyPr/>
          <a:lstStyle/>
          <a:p>
            <a:r>
              <a:rPr lang="en-US"/>
              <a:t>Early Childhood Outcomes Center</a:t>
            </a:r>
            <a:endParaRPr lang="en-US">
              <a:solidFill>
                <a:schemeClr val="tx1"/>
              </a:solidFill>
              <a:effectLst>
                <a:outerShdw blurRad="38100" dist="38100" dir="2700000" algn="tl">
                  <a:srgbClr val="FFFFFF"/>
                </a:outerShdw>
              </a:effectLst>
              <a:latin typeface="Arial" charset="0"/>
            </a:endParaRPr>
          </a:p>
        </p:txBody>
      </p:sp>
    </p:spTree>
    <p:custDataLst>
      <p:tags r:id="rId1"/>
    </p:custDataLst>
    <p:extLst>
      <p:ext uri="{BB962C8B-B14F-4D97-AF65-F5344CB8AC3E}">
        <p14:creationId xmlns:p14="http://schemas.microsoft.com/office/powerpoint/2010/main" val="1827943269"/>
      </p:ext>
    </p:extLst>
  </p:cSld>
  <p:clrMapOvr>
    <a:masterClrMapping/>
  </p:clrMapOvr>
  <p:transition>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title"/>
          </p:nvPr>
        </p:nvSpPr>
        <p:spPr>
          <a:xfrm>
            <a:off x="533400" y="304800"/>
            <a:ext cx="8077200" cy="1143000"/>
          </a:xfrm>
        </p:spPr>
        <p:txBody>
          <a:bodyPr/>
          <a:lstStyle/>
          <a:p>
            <a:r>
              <a:rPr lang="en-US" dirty="0"/>
              <a:t>Remember This	</a:t>
            </a:r>
          </a:p>
        </p:txBody>
      </p:sp>
      <p:sp>
        <p:nvSpPr>
          <p:cNvPr id="804867" name="Rectangle 3"/>
          <p:cNvSpPr>
            <a:spLocks noGrp="1" noChangeArrowheads="1"/>
          </p:cNvSpPr>
          <p:nvPr>
            <p:ph idx="1"/>
          </p:nvPr>
        </p:nvSpPr>
        <p:spPr/>
        <p:txBody>
          <a:bodyPr/>
          <a:lstStyle/>
          <a:p>
            <a:r>
              <a:rPr lang="en-US" dirty="0"/>
              <a:t>Flexibility is required in applying assessment tool results to the outcomes</a:t>
            </a:r>
          </a:p>
          <a:p>
            <a:endParaRPr lang="en-US" dirty="0"/>
          </a:p>
          <a:p>
            <a:r>
              <a:rPr lang="en-US" dirty="0"/>
              <a:t>Teams need to decide what information from an assessment tool is relevant for this child</a:t>
            </a:r>
          </a:p>
          <a:p>
            <a:endParaRPr lang="en-US" dirty="0"/>
          </a:p>
        </p:txBody>
      </p:sp>
      <p:sp>
        <p:nvSpPr>
          <p:cNvPr id="5" name="Slide Number Placeholder 5"/>
          <p:cNvSpPr>
            <a:spLocks noGrp="1"/>
          </p:cNvSpPr>
          <p:nvPr>
            <p:ph type="sldNum" sz="quarter" idx="10"/>
          </p:nvPr>
        </p:nvSpPr>
        <p:spPr/>
        <p:txBody>
          <a:bodyPr/>
          <a:lstStyle/>
          <a:p>
            <a:fld id="{71E7B7D2-BB09-49AD-A17A-625FB252BCCF}" type="slidenum">
              <a:rPr lang="en-US"/>
              <a:pPr/>
              <a:t>7</a:t>
            </a:fld>
            <a:endParaRPr lang="en-US"/>
          </a:p>
        </p:txBody>
      </p:sp>
      <p:sp>
        <p:nvSpPr>
          <p:cNvPr id="4" name="Footer Placeholder 4"/>
          <p:cNvSpPr>
            <a:spLocks noGrp="1"/>
          </p:cNvSpPr>
          <p:nvPr>
            <p:ph type="ftr" sz="quarter" idx="11"/>
            <p:custDataLst>
              <p:tags r:id="rId2"/>
            </p:custDataLst>
          </p:nvPr>
        </p:nvSpPr>
        <p:spPr/>
        <p:txBody>
          <a:bodyPr/>
          <a:lstStyle/>
          <a:p>
            <a:r>
              <a:rPr lang="en-US"/>
              <a:t>Early Childhood Outcomes Center</a:t>
            </a:r>
            <a:endParaRPr lang="en-US">
              <a:solidFill>
                <a:schemeClr val="tx1"/>
              </a:solidFill>
              <a:effectLst>
                <a:outerShdw blurRad="38100" dist="38100" dir="2700000" algn="tl">
                  <a:srgbClr val="FFFFFF"/>
                </a:outerShdw>
              </a:effectLst>
              <a:latin typeface="Arial" charset="0"/>
            </a:endParaRPr>
          </a:p>
        </p:txBody>
      </p:sp>
    </p:spTree>
    <p:custDataLst>
      <p:tags r:id="rId1"/>
    </p:custDataLst>
    <p:extLst>
      <p:ext uri="{BB962C8B-B14F-4D97-AF65-F5344CB8AC3E}">
        <p14:creationId xmlns:p14="http://schemas.microsoft.com/office/powerpoint/2010/main" val="2863104025"/>
      </p:ext>
    </p:extLst>
  </p:cSld>
  <p:clrMapOvr>
    <a:masterClrMapping/>
  </p:clrMapOvr>
  <p:transition>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7938" name="Rectangle 2"/>
          <p:cNvSpPr>
            <a:spLocks noGrp="1" noChangeArrowheads="1"/>
          </p:cNvSpPr>
          <p:nvPr>
            <p:ph type="title"/>
          </p:nvPr>
        </p:nvSpPr>
        <p:spPr>
          <a:xfrm>
            <a:off x="533400" y="304800"/>
            <a:ext cx="8077200" cy="1143000"/>
          </a:xfrm>
        </p:spPr>
        <p:txBody>
          <a:bodyPr/>
          <a:lstStyle/>
          <a:p>
            <a:r>
              <a:rPr lang="en-US" dirty="0"/>
              <a:t>Critical Assumptions Related to the Three Child Outcomes	</a:t>
            </a:r>
          </a:p>
        </p:txBody>
      </p:sp>
      <p:sp>
        <p:nvSpPr>
          <p:cNvPr id="807939" name="Rectangle 3"/>
          <p:cNvSpPr>
            <a:spLocks noGrp="1" noChangeArrowheads="1"/>
          </p:cNvSpPr>
          <p:nvPr>
            <p:ph idx="1"/>
          </p:nvPr>
        </p:nvSpPr>
        <p:spPr/>
        <p:txBody>
          <a:bodyPr/>
          <a:lstStyle/>
          <a:p>
            <a:pPr>
              <a:spcAft>
                <a:spcPts val="1200"/>
              </a:spcAft>
            </a:pPr>
            <a:r>
              <a:rPr lang="en-US" sz="2800" dirty="0"/>
              <a:t>Measuring achievement of the outcomes is based on comparison with age expectations</a:t>
            </a:r>
          </a:p>
          <a:p>
            <a:pPr>
              <a:spcAft>
                <a:spcPts val="1200"/>
              </a:spcAft>
            </a:pPr>
            <a:r>
              <a:rPr lang="en-US" sz="2800" dirty="0" smtClean="0"/>
              <a:t>Children </a:t>
            </a:r>
            <a:r>
              <a:rPr lang="en-US" sz="2800" dirty="0"/>
              <a:t>of different ages will demonstrate achievement in different ways, so expectations change with age</a:t>
            </a:r>
          </a:p>
          <a:p>
            <a:pPr>
              <a:spcAft>
                <a:spcPts val="1200"/>
              </a:spcAft>
            </a:pPr>
            <a:r>
              <a:rPr lang="en-US" sz="2800" dirty="0" smtClean="0"/>
              <a:t>There </a:t>
            </a:r>
            <a:r>
              <a:rPr lang="en-US" sz="2800" dirty="0"/>
              <a:t>are many pathways to functioning for children with atypical development (e.g., using sign language, wheelchair).</a:t>
            </a:r>
          </a:p>
          <a:p>
            <a:endParaRPr lang="en-US" sz="2800" dirty="0"/>
          </a:p>
        </p:txBody>
      </p:sp>
      <p:sp>
        <p:nvSpPr>
          <p:cNvPr id="5" name="Slide Number Placeholder 5"/>
          <p:cNvSpPr>
            <a:spLocks noGrp="1"/>
          </p:cNvSpPr>
          <p:nvPr>
            <p:ph type="sldNum" sz="quarter" idx="10"/>
          </p:nvPr>
        </p:nvSpPr>
        <p:spPr/>
        <p:txBody>
          <a:bodyPr/>
          <a:lstStyle/>
          <a:p>
            <a:fld id="{CD1FF571-04A5-4193-AF05-C904E98A39DB}" type="slidenum">
              <a:rPr lang="en-US"/>
              <a:pPr/>
              <a:t>8</a:t>
            </a:fld>
            <a:endParaRPr lang="en-US" dirty="0"/>
          </a:p>
        </p:txBody>
      </p:sp>
      <p:sp>
        <p:nvSpPr>
          <p:cNvPr id="4" name="Footer Placeholder 4"/>
          <p:cNvSpPr>
            <a:spLocks noGrp="1"/>
          </p:cNvSpPr>
          <p:nvPr>
            <p:ph type="ftr" sz="quarter" idx="11"/>
            <p:custDataLst>
              <p:tags r:id="rId2"/>
            </p:custDataLst>
          </p:nvPr>
        </p:nvSpPr>
        <p:spPr/>
        <p:txBody>
          <a:bodyPr/>
          <a:lstStyle/>
          <a:p>
            <a:r>
              <a:rPr lang="en-US"/>
              <a:t>Early Childhood Outcomes Center</a:t>
            </a:r>
            <a:endParaRPr lang="en-US">
              <a:solidFill>
                <a:schemeClr val="tx1"/>
              </a:solidFill>
              <a:effectLst>
                <a:outerShdw blurRad="38100" dist="38100" dir="2700000" algn="tl">
                  <a:srgbClr val="FFFFFF"/>
                </a:outerShdw>
              </a:effectLst>
              <a:latin typeface="Arial" charset="0"/>
            </a:endParaRPr>
          </a:p>
        </p:txBody>
      </p:sp>
    </p:spTree>
    <p:custDataLst>
      <p:tags r:id="rId1"/>
    </p:custDataLst>
    <p:extLst>
      <p:ext uri="{BB962C8B-B14F-4D97-AF65-F5344CB8AC3E}">
        <p14:creationId xmlns:p14="http://schemas.microsoft.com/office/powerpoint/2010/main" val="3481582676"/>
      </p:ext>
    </p:extLst>
  </p:cSld>
  <p:clrMapOvr>
    <a:masterClrMapping/>
  </p:clrMapOvr>
  <p:transition>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8066" name="Rectangle 2"/>
          <p:cNvSpPr>
            <a:spLocks noGrp="1" noChangeArrowheads="1"/>
          </p:cNvSpPr>
          <p:nvPr>
            <p:ph type="title"/>
          </p:nvPr>
        </p:nvSpPr>
        <p:spPr>
          <a:xfrm>
            <a:off x="533400" y="228600"/>
            <a:ext cx="8077200" cy="1143000"/>
          </a:xfrm>
        </p:spPr>
        <p:txBody>
          <a:bodyPr/>
          <a:lstStyle/>
          <a:p>
            <a:r>
              <a:rPr lang="en-US" dirty="0"/>
              <a:t>Assessing Functional Outcomes</a:t>
            </a:r>
          </a:p>
        </p:txBody>
      </p:sp>
      <p:sp>
        <p:nvSpPr>
          <p:cNvPr id="728067" name="Rectangle 3"/>
          <p:cNvSpPr>
            <a:spLocks noGrp="1" noChangeArrowheads="1"/>
          </p:cNvSpPr>
          <p:nvPr>
            <p:ph idx="1"/>
          </p:nvPr>
        </p:nvSpPr>
        <p:spPr/>
        <p:txBody>
          <a:bodyPr/>
          <a:lstStyle/>
          <a:p>
            <a:pPr>
              <a:spcAft>
                <a:spcPts val="1200"/>
              </a:spcAft>
            </a:pPr>
            <a:r>
              <a:rPr lang="en-US" sz="2400" dirty="0"/>
              <a:t>What does the child usually do?</a:t>
            </a:r>
          </a:p>
          <a:p>
            <a:pPr>
              <a:spcAft>
                <a:spcPts val="1200"/>
              </a:spcAft>
            </a:pPr>
            <a:r>
              <a:rPr lang="en-US" sz="2400" dirty="0" smtClean="0"/>
              <a:t>Actual </a:t>
            </a:r>
            <a:r>
              <a:rPr lang="en-US" sz="2400" dirty="0"/>
              <a:t>performance across settings and situations</a:t>
            </a:r>
          </a:p>
          <a:p>
            <a:pPr>
              <a:spcAft>
                <a:spcPts val="1200"/>
              </a:spcAft>
            </a:pPr>
            <a:r>
              <a:rPr lang="en-US" sz="2400" dirty="0" smtClean="0"/>
              <a:t>How </a:t>
            </a:r>
            <a:r>
              <a:rPr lang="en-US" sz="2400" dirty="0"/>
              <a:t>the child uses his/her skills to accomplish tasks</a:t>
            </a:r>
          </a:p>
          <a:p>
            <a:pPr>
              <a:spcAft>
                <a:spcPts val="1200"/>
              </a:spcAft>
            </a:pPr>
            <a:r>
              <a:rPr lang="en-US" sz="2400" b="1" i="1" dirty="0" smtClean="0"/>
              <a:t>Not</a:t>
            </a:r>
            <a:r>
              <a:rPr lang="en-US" sz="2400" dirty="0" smtClean="0"/>
              <a:t> the child’s capacity to function under unusual or ideal circumstances</a:t>
            </a:r>
          </a:p>
          <a:p>
            <a:pPr>
              <a:spcAft>
                <a:spcPts val="1200"/>
              </a:spcAft>
            </a:pPr>
            <a:r>
              <a:rPr lang="en-US" sz="2400" b="1" i="1" dirty="0" smtClean="0"/>
              <a:t>Not</a:t>
            </a:r>
            <a:r>
              <a:rPr lang="en-US" sz="2400" dirty="0" smtClean="0"/>
              <a:t> </a:t>
            </a:r>
            <a:r>
              <a:rPr lang="en-US" sz="2400" dirty="0"/>
              <a:t>necessarily the child’s performance in a structured testing situation (“noncompliant”)</a:t>
            </a:r>
          </a:p>
          <a:p>
            <a:endParaRPr lang="en-US" sz="2000" dirty="0"/>
          </a:p>
        </p:txBody>
      </p:sp>
      <p:sp>
        <p:nvSpPr>
          <p:cNvPr id="5" name="Slide Number Placeholder 5"/>
          <p:cNvSpPr>
            <a:spLocks noGrp="1"/>
          </p:cNvSpPr>
          <p:nvPr>
            <p:ph type="sldNum" sz="quarter" idx="10"/>
          </p:nvPr>
        </p:nvSpPr>
        <p:spPr/>
        <p:txBody>
          <a:bodyPr/>
          <a:lstStyle/>
          <a:p>
            <a:fld id="{64A70A1B-7398-497E-B233-02A64C360C56}" type="slidenum">
              <a:rPr lang="en-US"/>
              <a:pPr/>
              <a:t>9</a:t>
            </a:fld>
            <a:endParaRPr lang="en-US"/>
          </a:p>
        </p:txBody>
      </p:sp>
      <p:sp>
        <p:nvSpPr>
          <p:cNvPr id="4" name="Footer Placeholder 4"/>
          <p:cNvSpPr>
            <a:spLocks noGrp="1"/>
          </p:cNvSpPr>
          <p:nvPr>
            <p:ph type="ftr" sz="quarter" idx="11"/>
            <p:custDataLst>
              <p:tags r:id="rId2"/>
            </p:custDataLst>
          </p:nvPr>
        </p:nvSpPr>
        <p:spPr/>
        <p:txBody>
          <a:bodyPr/>
          <a:lstStyle/>
          <a:p>
            <a:r>
              <a:rPr lang="en-US"/>
              <a:t>Early Childhood Outcomes Center</a:t>
            </a:r>
            <a:endParaRPr lang="en-US">
              <a:solidFill>
                <a:schemeClr val="tx1"/>
              </a:solidFill>
              <a:effectLst>
                <a:outerShdw blurRad="38100" dist="38100" dir="2700000" algn="tl">
                  <a:srgbClr val="FFFFFF"/>
                </a:outerShdw>
              </a:effectLst>
              <a:latin typeface="Arial" charset="0"/>
            </a:endParaRPr>
          </a:p>
        </p:txBody>
      </p:sp>
    </p:spTree>
    <p:custDataLst>
      <p:tags r:id="rId1"/>
    </p:custDataLst>
    <p:extLst>
      <p:ext uri="{BB962C8B-B14F-4D97-AF65-F5344CB8AC3E}">
        <p14:creationId xmlns:p14="http://schemas.microsoft.com/office/powerpoint/2010/main" val="2709359964"/>
      </p:ext>
    </p:extLst>
  </p:cSld>
  <p:clrMapOvr>
    <a:masterClrMapping/>
  </p:clrMapOvr>
  <p:transition>
    <p:split orient="vert"/>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THEME_BG_IMAGE" val=""/>
  <p:tag name="MMPROD_UIDATA" val="&lt;database version=&quot;7.0&quot;&gt;&lt;object type=&quot;1&quot; unique_id=&quot;10001&quot;&gt;&lt;property id=&quot;20141&quot; value=&quot;Assessing_three_child_outcomes&quot;/&gt;&lt;property id=&quot;20148&quot; value=&quot;5&quot;/&gt;&lt;property id=&quot;20184&quot; value=&quot;7&quot;/&gt;&lt;property id=&quot;20224&quot; value=&quot;P:\ECO\Adobe Presenter Files\Assessing 3 outcomes&quot;/&gt;&lt;property id=&quot;20250&quot; value=&quot;0&quot;/&gt;&lt;property id=&quot;20251&quot; value=&quot;1&quot;/&gt;&lt;property id=&quot;20259&quot; value=&quot;0&quot;/&gt;&lt;object type=&quot;2&quot; unique_id=&quot;10378&quot;&gt;&lt;object type=&quot;3&quot; unique_id=&quot;11255&quot;&gt;&lt;property id=&quot;20148&quot; value=&quot;5&quot;/&gt;&lt;property id=&quot;20300&quot; value=&quot;Slide 1&quot;/&gt;&lt;property id=&quot;20307&quot; value=&quot;908&quot;/&gt;&lt;property id=&quot;20309&quot; value=&quot;-1&quot;/&gt;&lt;/object&gt;&lt;object type=&quot;3&quot; unique_id=&quot;11256&quot;&gt;&lt;property id=&quot;20148&quot; value=&quot;5&quot;/&gt;&lt;property id=&quot;20300&quot; value=&quot;Slide 2 - &amp;quot;What Is Assessment?&amp;quot;&quot;/&gt;&lt;property id=&quot;20307&quot; value=&quot;909&quot;/&gt;&lt;property id=&quot;20309&quot; value=&quot;-1&quot;/&gt;&lt;/object&gt;&lt;object type=&quot;3&quot; unique_id=&quot;11257&quot;&gt;&lt;property id=&quot;20148&quot; value=&quot;5&quot;/&gt;&lt;property id=&quot;20300&quot; value=&quot;Slide 3 - &amp;quot;DEC Recommended Practices           for Assessment&amp;quot;&quot;/&gt;&lt;property id=&quot;20307&quot; value=&quot;910&quot;/&gt;&lt;property id=&quot;20309&quot; value=&quot;-1&quot;/&gt;&lt;/object&gt;&lt;object type=&quot;3&quot; unique_id=&quot;11258&quot;&gt;&lt;property id=&quot;20148&quot; value=&quot;5&quot;/&gt;&lt;property id=&quot;20300&quot; value=&quot;Slide 4 - &amp;quot;Assessment Tools&amp;quot;&quot;/&gt;&lt;property id=&quot;20307&quot; value=&quot;911&quot;/&gt;&lt;property id=&quot;20309&quot; value=&quot;-1&quot;/&gt;&lt;/object&gt;&lt;object type=&quot;3&quot; unique_id=&quot;11259&quot;&gt;&lt;property id=&quot;20148&quot; value=&quot;5&quot;/&gt;&lt;property id=&quot;20300&quot; value=&quot;Slide 5 - &amp;quot;Assessment Tool Lenses&amp;quot;&quot;/&gt;&lt;property id=&quot;20307&quot; value=&quot;912&quot;/&gt;&lt;property id=&quot;20309&quot; value=&quot;-1&quot;/&gt;&lt;/object&gt;&lt;object type=&quot;3&quot; unique_id=&quot;11260&quot;&gt;&lt;property id=&quot;20148&quot; value=&quot;5&quot;/&gt;&lt;property id=&quot;20300&quot; value=&quot;Slide 6 - &amp;quot;Making Use of Assessment Tool Information&amp;quot;&quot;/&gt;&lt;property id=&quot;20307&quot; value=&quot;913&quot;/&gt;&lt;property id=&quot;20309&quot; value=&quot;-1&quot;/&gt;&lt;/object&gt;&lt;object type=&quot;3&quot; unique_id=&quot;11261&quot;&gt;&lt;property id=&quot;20148&quot; value=&quot;5&quot;/&gt;&lt;property id=&quot;20300&quot; value=&quot;Slide 7 - &amp;quot;Remember This&amp;amp;#x09;&amp;quot;&quot;/&gt;&lt;property id=&quot;20307&quot; value=&quot;914&quot;/&gt;&lt;property id=&quot;20309&quot; value=&quot;-1&quot;/&gt;&lt;/object&gt;&lt;object type=&quot;3&quot; unique_id=&quot;11262&quot;&gt;&lt;property id=&quot;20148&quot; value=&quot;5&quot;/&gt;&lt;property id=&quot;20300&quot; value=&quot;Slide 8 - &amp;quot;Critical Assumptions Related to the Three Child Outcomes&amp;amp;#x09;&amp;quot;&quot;/&gt;&lt;property id=&quot;20307&quot; value=&quot;915&quot;/&gt;&lt;property id=&quot;20309&quot; value=&quot;-1&quot;/&gt;&lt;/object&gt;&lt;object type=&quot;3&quot; unique_id=&quot;11263&quot;&gt;&lt;property id=&quot;20148&quot; value=&quot;5&quot;/&gt;&lt;property id=&quot;20300&quot; value=&quot;Slide 9 - &amp;quot;Assessing Functional Outcomes&amp;quot;&quot;/&gt;&lt;property id=&quot;20307&quot; value=&quot;916&quot;/&gt;&lt;property id=&quot;20309&quot; value=&quot;-1&quot;/&gt;&lt;/object&gt;&lt;object type=&quot;3&quot; unique_id=&quot;11331&quot;&gt;&lt;property id=&quot;20148&quot; value=&quot;5&quot;/&gt;&lt;property id=&quot;20300&quot; value=&quot;Slide 10 - &amp;quot;Additional Resources&amp;quot;&quot;/&gt;&lt;property id=&quot;20307&quot; value=&quot;917&quot;/&gt;&lt;property id=&quot;20309&quot; value=&quot;-1&quot;/&gt;&lt;/object&gt;&lt;/object&gt;&lt;object type=&quot;8&quot; unique_id=&quot;10424&quot;&gt;&lt;/object&gt;&lt;object type=&quot;10&quot; unique_id=&quot;11333&quot;&gt;&lt;object type=&quot;11&quot; unique_id=&quot;11334&quot;&gt;&lt;/object&gt;&lt;/object&gt;&lt;object type=&quot;4&quot; unique_id=&quot;11335&quot;&gt;&lt;/object&gt;&lt;/object&gt;&lt;/database&gt;"/>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DQoJCTx1aXNob3cgbmFtZT0iYWx3YXlzU2NydW5jaCIgdmFsdWU9ImZhbHNlIi8+DQoJCTx1aXNob3cgbmFtZT0iaW5pdGlhbGRpc3BsYXltb2RlaXNub3JtYWwiIHZhbHVlPSJ0cnVlIi8+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JiN4QTsmI3hBO0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Ub24gY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lNpbGVuY2lhci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DQoJCTx1aXRleHQgbmFtZT0iUVVJWlBPRF9RVUVTVFlQRV9TVFIiIHZhbHVlPSJUaXBvOiAlcyIvPg0KCQk8dWl0ZXh0IG5hbWU9IlFVSVpQT0RfUVVFU1RZUEVfR1JEIiB2YWx1ZT0iQ29uIHZhbHV0YXppb25lIi8+DQoJCTx1aXRleHQgbmFtZT0iUVVJWlBPRF9RVUVTVFlQRV9TVlkiIHZhbHVlPSJJbmRhZ2luZSIvPg0KCQk8dWl0ZXh0IG5hbWU9IlFVSVpQT0RfUVVJWkFUTVBUX0lORiIgdmFsdWU9IkluZmluaXRpIi8+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DQoJCTx1aXRleHQgbmFtZT0iRE9DV1JBUF9USVRMRSIgdmFsdWU9IkFsbGVnYXRvIGZpbGUgUHJlc2VudGVyIi8+DQoJCTx1aXRleHQgbmFtZT0iRE9DV1JBUF9NU0ciIHZhbHVlPSJTYWx2YSBpbiBSaXNvcnNlIGRlbCBjb21wdXRlciIvPg0KCQk8dWl0ZXh0IG5hbWU9IkRPQ1dSQVBfUFJPTVBUIiB2YWx1ZT0iQ2xpYyBwZXIgc2NhcmljYXJlIi8+DQoJPC9sYW5ndWFnZT4NCgk8bGFuZ3VhZ2UgaWQ9Im5s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DQoJCTx1aXRleHQgbmFtZT0iU0NSVUJCQVJTVEFUVVNfVklEUExBWUlORyIgdmFsdWU9IlZpZGVvIGFmc3BlbGVuIi8+DQoJCTx1aXRleHQgbmFtZT0iU0NSVUJCQVJTVEFUVVNfTE9BRElORyIgdmFsdWU9IkxhZGVuIi8+DQoJCTx1aXRleHQgbmFtZT0iU0NSVUJCQVJTVEFUVVNfQlVGRkVSSU5HIiB2YWx1ZT0iQnVmZmVyZW4iLz4NCgkJPHVpdGV4dCBuYW1lPSJTQ1JVQkJBUlNUQVRVU19RVUVTVElPTiIgdmFsdWU9IlZyYWFnIG1ldCBhbnR3b29yZCIvPg0KCQk8dWl0ZXh0IG5hbWU9IlNDUlVCQkFSU1RBVFVTX1JFVklFV1FVSVoiIHZhbHVlPSJRdWl6IGNvbnRyb2xlcmVuIi8+DQoJCTwhLS0gc3Vic3RpdHV0aW9uOiAlbSA9PSBtaW51dGVzIHJlbWFpbmluZyAtLT4NCgkJPCEtLSBzdWJzdGl0dXRpb246ICVzID09IHNlY29uZHMgcmVtYWluaW5nIC0tPg0KCQk8dWl0ZXh0IG5hbWU9IkVMQVBTRUQiIHZhbHVlPSJFciByZXN0ZXJlbiAlbSBtaW51dGVuICVzIHNlY29uZGVuIi8+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DQoJCTx1aXRleHQgbmFtZT0iVEFCX1FVSVoiIHZhbHVlPSJRdWl6Ii8+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DQoJCTx1aXRleHQgbmFtZT0iU0VBUkNIX0hFQURJTkciIHZhbHVlPSJab2VrZW4gbmFhciB0ZWtzdDoiLz4NCgkJPHVpdGV4dCBuYW1lPSJUSFVNQl9IRUFESU5HIiB2YWx1ZT0iRGlhIi8+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JiN4QTsmI3hBO+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JPGxhbmd1YWdlIGlkPSJ0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F5dCAlbiIvPg0KCQk8IS0tIHN1YnN0aXR1dGlvbjogJW4gPT0gc2xpZGUgbnVtYmVyIC0tPg0KCQk8IS0tIHN1YnN0aXR1dGlvbjogJXQgPT0gdG90YWwgc2xpZGUgY291bnQgLS0+DQoJCTx1aXRleHQgbmFtZT0iU0NSVUJCQVJTVEFUVVNfU0xJREVJTkZPIiB2YWx1ZT0iU2xheXQgJW4gLyAldCB8ICIvPg0KCQk8dWl0ZXh0IG5hbWU9IlNDUlVCQkFSU1RBVFVTX1NUT1BQRUQiIHZhbHVlPSJEdXJkdXJ1bGR1Ii8+DQoJCTx1aXRleHQgbmFtZT0iU0NSVUJCQVJTVEFUVVNfUExBWUlORyIgdmFsdWU9Ik95bmF0xLFsxLF5b3IiLz4NCgkJPHVpdGV4dCBuYW1lPSJTQ1JVQkJBUlNUQVRVU19OT0FVRElPIiB2YWx1ZT0iU2VzIFlvayIvPg0KCQk8dWl0ZXh0IG5hbWU9IlNDUlVCQkFSU1RBVFVTX1ZJRFBMQVlJTkciIHZhbHVlPSJWaWRlbyBPeW5hdMSxbMSxeW9yIi8+DQoJCTx1aXRleHQgbmFtZT0iU0NSVUJCQVJTVEFUVVNfTE9BRElORyIgdmFsdWU9IlnDvGtsZW5peW9yIi8+DQoJCTx1aXRleHQgbmFtZT0iU0NSVUJCQVJTVEFUVVNfQlVGRkVSSU5HIiB2YWx1ZT0iQXJhYmVsbGXEn2UgQWzEsW7EsXlvciIvPg0KCQk8dWl0ZXh0IG5hbWU9IlNDUlVCQkFSU1RBVFVTX1FVRVNUSU9OIiB2YWx1ZT0iU29ydXl1IFlhbsSxdGxhIi8+DQoJCTx1aXRleHQgbmFtZT0iU0NSVUJCQVJTVEFUVVNfUkVWSUVXUVVJWiIgdmFsdWU9IlPEsW5hdiDEsG5jZWxlbml5b3IiLz4NCgkJPCEtLSBzdWJzdGl0dXRpb246ICVtID09IG1pbnV0ZXMgcmVtYWluaW5nIC0tPg0KCQk8IS0tIHN1YnN0aXR1dGlvbjogJXMgPT0gc2Vjb25kcyByZW1haW5pbmcgLS0+DQoJCTx1aXRleHQgbmFtZT0iRUxBUFNFRCIgdmFsdWU9IiVtIERha2lrYSAlcyBTYW5peWUgS2FsZMSxIi8+DQoJCTx1aXRleHQgbmFtZT0iTk9URk9VTkQiIHZhbHVlPSJIZXJoYW5naSBCaXIgxZ5leSBCdWx1bm1hZMSxIi8+DQoJCTx1aXRleHQgbmFtZT0iQVRUQUNITUVOVFMiIHZhbHVlPSJFa2xlci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sSwcnRpYmF0Ii8+DQoJCTx1aXRleHQgbmFtZT0iVEFCX1FVSVoiIHZhbHVlPSJTxLFuYXYiLz4NCgkJPHVpdGV4dCBuYW1lPSJUQUJfT1VUTElORSIgdmFsdWU9IkFuYSBIYXQiLz4NCgkJPHVpdGV4dCBuYW1lPSJUQUJfVEhVTUIiIHZhbHVlPSJSZXNpbSIvPg0KCQk8dWl0ZXh0IG5hbWU9IlRBQl9OT1RFUyIgdmFsdWU9Ik5vdGxhciIvPg0KCQk8dWl0ZXh0IG5hbWU9IlRBQl9TRUFSQ0giIHZhbHVlPSJBcmEiLz4NCgkJPHVpdGV4dCBuYW1lPSJTTElERV9IRUFESU5HIiB2YWx1ZT0iU2xheXQgQmHFn2zEscSfxLEiLz4NCgkJPHVpdGV4dCBuYW1lPSJEVVJBVElPTl9IRUFESU5HIiB2YWx1ZT0iU8O8cmUiLz4NCgkJPHVpdGV4dCBuYW1lPSJTRUFSQ0hfSEVBRElORyIgdmFsdWU9Ik1ldG5pIGFyYToiLz4NCgkJPHVpdGV4dCBuYW1lPSJUSFVNQl9IRUFESU5HIiB2YWx1ZT0iU2xheXQiLz4NCgkJPHVpdGV4dCBuYW1lPSJUSFVNQl9JTkZPIiB2YWx1ZT0iU2xheXQgQmHFn2zEscSfxLEvU8O8cmVzaSIvPg0KCQk8dWl0ZXh0IG5hbWU9IkFUVEFDSE5BTUVfSEVBRElORyIgdmFsdWU9IkRvc3lhIEFkxLEiLz4NCgkJPHVpdGV4dCBuYW1lPSJBVFRBQ0hTSVpFX0hFQURJTkciIHZhbHVlPSJCb3l1dCIvPg0KCQk8dWl0ZXh0IG5hbWU9IlNMSURFX05PVEVTIiB2YWx1ZT0iU2xheXQgTm90bGFyxLEiLz4NCgkJPCEtLXF1aXogcG9kIGFuZCBtZXNzYWdlIGJveCB0ZXh0cy0tPg0KCQk8dWl0ZXh0IG5hbWU9IlFVSVpQT0RfUVVJWl9BVFRFTVBUIiB2YWx1ZT0iU8SxbmF2IERlbmVtZXNpOiIvPg0KCQk8dWl0ZXh0IG5hbWU9IlFVSVpQT0RfUVVJWl9BVFRFTVBUX1ZBTFVFIiB2YWx1ZT0iJW4vJXQiLz4NCgkJPHVpdGV4dCBuYW1lPSJRVUlaUE9EX1FVSVpfU0NPUkUiIHZhbHVlPSJQdWFuOiIvPg0KCQk8dWl0ZXh0IG5hbWU9IlFVSVpQT0RfUVVJWl9QQVNTU0NPUkUiIHZhbHVlPSJHZcOnbWUgUHVhbsSxOiIvPg0KCQk8dWl0ZXh0IG5hbWU9IlFVSVpQT0RfUVVJWl9NQVhTQ09SRSIgdmFsdWU9Ik1ha3NpbXVtIFB1YW46Ii8+DQoJCTx1aXRleHQgbmFtZT0iUVVJWlBPRF9RVUVTQVRNUFRfU1RSIiB2YWx1ZT0iRGVuZW1lOiAlbi8ldCIvPg0KCQk8dWl0ZXh0IG5hbWU9IlFVSVpQT0RfUVVFU1RZUEVfU1RSIiB2YWx1ZT0iVMO8cjogJXMiLz4NCgkJPHVpdGV4dCBuYW1lPSJRVUlaUE9EX1FVRVNUWVBFX0dSRCIgdmFsdWU9IkJhc2FtYWtsxLEiLz4NCgkJPHVpdGV4dCBuYW1lPSJRVUlaUE9EX1FVRVNUWVBFX1NWWSIgdmFsdWU9IkFua2V0Ii8+DQoJCTx1aXRleHQgbmFtZT0iUVVJWlBPRF9RVUlaQVRNUFRfSU5GIiB2YWx1ZT0iU8SxbsSxcnPEsXoiLz4NCgkJPHVpdGV4dCBuYW1lPSJRVUlaUE9EX1FVRVNBVE1QVF9JTkYiIHZhbHVlPSJTxLFuxLFyc8SxeiIvPg0KCQk8dWl0ZXh0IG5hbWU9IldBUk5JTkdNU0dfWUVTU1RSSU5HIiB2YWx1ZT0iRXZldCIvPg0KCQk8dWl0ZXh0IG5hbWU9IldBUk5JTkdNU0dfTk9TVFJJTkciIHZhbHVlPSJIYXnEsXIiLz4NCgkJPHVpdGV4dCBuYW1lPSJXQVJOSU5HTVNHX1RJVExFU1RSSU5HIiB2YWx1ZT0iU8SxbmF2IEdlemlubWUgVXlhcsSxc8SxIi8+DQoJCTx1aXRleHQgbmFtZT0iV0FSTklOR01TR19NU0dTVFJJTkciIHZhbHVlPSJCdSBTxLFuYXZkYSBkZW5lbm1lbWnFnyBzb3J1bGFyIHZhci4mI3hBOyYjeEE7RXZldCBzZcOnZW5lxJ9pbmkgdMSxa2xhdMSxcnNhbsSxeiBTxLFuYXZkYW4gw6fEsWthY2Frc8SxbsSxei4gU8SxbmF2YSBkZXZhbSBldG1layBpw6dpbiBIYXnEsXIgc2XDp2VuZcSfaW5pIHTEsWtsYXTEsW4uIi8+DQoJCTx1aXRleHQgbmFtZT0iSU5GT1JNQVRJT05fSDI2NF9GTEFTSFBMQVlFUiIgdmFsdWU9IkJpbGdpc2F5YXLEsW7EsXphIHnDvGtsw7wgb2xhbiBnZcOnZXJsaSBGbGFzaCBQbGF5ZXIgc8O8csO8bcO8IGJ1IHZpZGVveXUgZGVzdGVrbGVtaXlvci4gRW4gc29uIEZsYXNoIFBsYXllciBzw7xyw7xtw7xuw7wgaW5kaXJtZWsgacOnaW4gdmlkZW8gYWxhbsSxbsSxIHTEsWtsYXTEs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thdMSxbMSxbWPEsWxhcmEga2VuYXIgw6d1YnXEn3VudSBnw7ZzdGVyIi8+DQoJCTx1aXRleHQgbmFtZT0iTVVURSIgdmFsdWU9IlNlc3NpeiIvPg0KCQk8dWl0ZXh0IG5hbWU9IkRPQ1dSQVBfVElUTEUiIHZhbHVlPSJQcmVzZW50ZXIgRG9zeWEgRWtpIi8+DQoJCTx1aXRleHQgbmFtZT0iRE9DV1JBUF9NU0ciIHZhbHVlPSJCaWxnaXNheWFyxLFtYSBLYXlkZXQiLz4NCgkJPHVpdGV4dCBuYW1lPSJET0NXUkFQX1BST01QVCIgdmFsdWU9IsSwbmRpcm1layBpw6dpbiBUxLFrbGF0xLFuIi8+DQoJPC9sYW5ndWFnZT4NCgk8bGFuZ3VhZ2UgaWQ9InJ1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tCh0LvQsNC50LQgJW4iLz4NCgkJPCEtLSBzdWJzdGl0dXRpb246ICVuID09IHNsaWRlIG51bWJlciAtLT4NCgkJPCEtLSBzdWJzdGl0dXRpb246ICV0ID09IHRvdGFsIHNsaWRlIGNvdW50IC0tPg0KCQk8dWl0ZXh0IG5hbWU9IlNDUlVCQkFSU1RBVFVTX1NMSURFSU5GTyIgdmFsdWU9ItCh0LvQsNC50LQgJW4gLyAldCB8ICIvPg0KCQk8dWl0ZXh0IG5hbWU9IlNDUlVCQkFSU1RBVFVTX1NUT1BQRUQiIHZhbHVlPSLQntGB0YLQsNC90L7QstC70LXQvdC+Ii8+DQoJCTx1aXRleHQgbmFtZT0iU0NSVUJCQVJTVEFUVVNfUExBWUlORyIgdmFsdWU9ItCS0L7RgdC/0YDQvtC40LfQstC10LTQtdC90LjQtSIvPg0KCQk8dWl0ZXh0IG5hbWU9IlNDUlVCQkFSU1RBVFVTX05PQVVESU8iIHZhbHVlPSLQndC10YIg0LDRg9C00LjQviIvPg0KCQk8dWl0ZXh0IG5hbWU9IlNDUlVCQkFSU1RBVFVTX1ZJRFBMQVlJTkciIHZhbHVlPSLQktC+0YHQv9GA0L7QuNC30LLQtdC00LXQvdC40LUg0LLQuNC00LXQviIvPg0KCQk8dWl0ZXh0IG5hbWU9IlNDUlVCQkFSU1RBVFVTX0xPQURJTkciIHZhbHVlPSLQl9Cw0LPRgNGD0LfQutCwIi8+DQoJCTx1aXRleHQgbmFtZT0iU0NSVUJCQVJTVEFUVVNfQlVGRkVSSU5HIiB2YWx1ZT0i0JHRg9GE0LXRgNC40LfQsNGG0LjRjyIvPg0KCQk8dWl0ZXh0IG5hbWU9IlNDUlVCQkFSU1RBVFVTX1FVRVNUSU9OIiB2YWx1ZT0i0J7RgtCy0LXRgiDQvdCwINCy0L7Qv9GA0L7RgSIvPg0KCQk8dWl0ZXh0IG5hbWU9IlNDUlVCQkFSU1RBVFVTX1JFVklFV1FVSVoiIHZhbHVlPSLQntCx0LfQvtGAINC+0L/RgNC+0YHQsCIvPg0KCQk8IS0tIHN1YnN0aXR1dGlvbjogJW0gPT0gbWludXRlcyByZW1haW5pbmcgLS0+DQoJCTwhLS0gc3Vic3RpdHV0aW9uOiAlcyA9PSBzZWNvbmRzIHJlbWFpbmluZyAtLT4NCgkJPHVpdGV4dCBuYW1lPSJFTEFQU0VEIiB2YWx1ZT0i0J7RgdGC0LDQu9C+0YHRjCAlbSDQvNC40L0uICVzINGBIi8+DQoJCTx1aXRleHQgbmFtZT0iTk9URk9VTkQiIHZhbHVlPSLQndC40YfQtdCz0L4g0L3QtSDQvdCw0LnQtNC10L3QviIvPg0KCQk8dWl0ZXh0IG5hbWU9IkFUVEFDSE1FTlRTIiB2YWx1ZT0i0JLQu9C+0LbQtdC90LjRjyIvPg0KCQk8IS0tIHN1YnN0aXR1dGlvbjogJXAgPT0gY3VycmVudCBzcGVha2VyJ3MgdGl0bGUgLS0+DQoJCTx1aXRleHQgbmFtZT0iQklPV0lOX1RJVExFIiB2YWx1ZT0i0JHQuNC+0LPRgNCw0YTQuNGPOiAlcCIvPg0KCQk8dWl0ZXh0IG5hbWU9IkJJT0JUTl9USVRMRSIgdmFsdWU9ItCR0LjQvtCz0YDQsNGE0LjRjyIvPg0KCQk8dWl0ZXh0IG5hbWU9IkRJVklERVJCVE5fVElUTEUiIHZhbHVlPSJ8Ii8+DQoJCTx1aXRleHQgbmFtZT0iQ09OVEFDVEJUTl9USVRMRSIgdmFsdWU9ItCa0L7QvdGC0LDQutGCIi8+DQoJCTx1aXRleHQgbmFtZT0iVEFCX1FVSVoiIHZhbHVlPSLQntC/0YDQvtGBIi8+DQoJCTx1aXRleHQgbmFtZT0iVEFCX09VVExJTkUiIHZhbHVlPSLQodGF0LXQvNCwIi8+DQoJCTx1aXRleHQgbmFtZT0iVEFCX1RIVU1CIiB2YWx1ZT0i0JHQtdCz0YPQvdC+0LoiLz4NCgkJPHVpdGV4dCBuYW1lPSJUQUJfTk9URVMiIHZhbHVlPSLQl9Cw0LzQtdGC0LrQuCIvPg0KCQk8dWl0ZXh0IG5hbWU9IlRBQl9TRUFSQ0giIHZhbHVlPSLQn9C+0LjRgdC6Ii8+DQoJCTx1aXRleHQgbmFtZT0iU0xJREVfSEVBRElORyIgdmFsdWU9ItCX0LDQs9C+0LvQvtCy0L7QuiDRgdC70LDQudC00LAiLz4NCgkJPHVpdGV4dCBuYW1lPSJEVVJBVElPTl9IRUFESU5HIiB2YWx1ZT0i0JTQu9C40YIt0YHRgtGMIi8+DQoJCTx1aXRleHQgbmFtZT0iU0VBUkNIX0hFQURJTkciIHZhbHVlPSLQn9C+0LjRgdC6INGC0LXQutGB0YLQsDoiLz4NCgkJPHVpdGV4dCBuYW1lPSJUSFVNQl9IRUFESU5HIiB2YWx1ZT0i0KHQu9Cw0LnQtCIvPg0KCQk8dWl0ZXh0IG5hbWU9IlRIVU1CX0lORk8iIHZhbHVlPSLQndCw0LfQstCw0L3QuNC1L9C00LvQuNGCLdC90L7RgdGC0YwiLz4NCgkJPHVpdGV4dCBuYW1lPSJBVFRBQ0hOQU1FX0hFQURJTkciIHZhbHVlPSLQmNC80Y8g0YTQsNC50LvQsCIvPg0KCQk8dWl0ZXh0IG5hbWU9IkFUVEFDSFNJWkVfSEVBRElORyIgdmFsdWU9ItCg0LDQt9C80LXRgCIvPg0KCQk8dWl0ZXh0IG5hbWU9IlNMSURFX05PVEVTIiB2YWx1ZT0i0JfQsNC80LXRgtC60Lgg0Log0YHQu9Cw0LnQtNGDIi8+DQoJCTwhLS1xdWl6IHBvZCBhbmQgbWVzc2FnZSBib3ggdGV4dHMtLT4NCgkJPHVpdGV4dCBuYW1lPSJRVUlaUE9EX1FVSVpfQVRURU1QVCIgdmFsdWU9ItCf0L7Qv9GL0YLQutCwINC/0YDQvtC50YLQuCDQvtC/0YDQvtGBOiIvPg0KCQk8dWl0ZXh0IG5hbWU9IlFVSVpQT0RfUVVJWl9BVFRFTVBUX1ZBTFVFIiB2YWx1ZT0iJW4g0LjQtyAldCIvPg0KCQk8dWl0ZXh0IG5hbWU9IlFVSVpQT0RfUVVJWl9TQ09SRSIgdmFsdWU9ItCd0LDQsdGA0LDQvdC+INCx0LDQu9C70L7QsjoiLz4NCgkJPHVpdGV4dCBuYW1lPSJRVUlaUE9EX1FVSVpfUEFTU1NDT1JFIiB2YWx1ZT0i0J/RgNC+0YXQvtC00L3QvtC5INGA0LXQt9GD0LvRjNGC0LDRgjoiLz4NCgkJPHVpdGV4dCBuYW1lPSJRVUlaUE9EX1FVSVpfTUFYU0NPUkUiIHZhbHVlPSLQnNCw0LrRgdC40LzQsNC70YzQvdGL0Lkg0YDQtdC30YPQu9GM0YLQsNGCOiIvPg0KCQk8dWl0ZXh0IG5hbWU9IlFVSVpQT0RfUVVFU0FUTVBUX1NUUiIgdmFsdWU9ItCf0L7Qv9GL0YLQutCwOiAlbiDQuNC3ICV0Ii8+DQoJCTx1aXRleHQgbmFtZT0iUVVJWlBPRF9RVUVTVFlQRV9TVFIiIHZhbHVlPSLQotC40L86ICVzIi8+DQoJCTx1aXRleHQgbmFtZT0iUVVJWlBPRF9RVUVTVFlQRV9HUkQiIHZhbHVlPSLQoSDQvtGG0LXQvdC60L7QuSIvPg0KCQk8dWl0ZXh0IG5hbWU9IlFVSVpQT0RfUVVFU1RZUEVfU1ZZIiB2YWx1ZT0i0J7QsdC30L7RgCIvPg0KCQk8dWl0ZXh0IG5hbWU9IlFVSVpQT0RfUVVJWkFUTVBUX0lORiIgdmFsdWU9ItCR0L7Qu9GM0YjQvtC1INGH0LjRgdC70L4iLz4NCgkJPHVpdGV4dCBuYW1lPSJRVUlaUE9EX1FVRVNBVE1QVF9JTkYiIHZhbHVlPSLQkdC+0LvRjNGI0L7QtSDRh9C40YHQu9C+Ii8+DQoJCTx1aXRleHQgbmFtZT0iV0FSTklOR01TR19ZRVNTVFJJTkciIHZhbHVlPSLQlNCwIi8+DQoJCTx1aXRleHQgbmFtZT0iV0FSTklOR01TR19OT1NUUklORyIgdmFsdWU9ItCd0LXRgiIvPg0KCQk8dWl0ZXh0IG5hbWU9IldBUk5JTkdNU0dfVElUTEVTVFJJTkciIHZhbHVlPSLQn9GA0LXQtNGD0L/RgNC10LbQtNC10L3QuNC1INC+INC90LDQstC40LPQsNGG0LjQuCDQsiDQvtC/0YDQvtGB0LUiLz4NCgkJPHVpdGV4dCBuYW1lPSJXQVJOSU5HTVNHX01TR1NUUklORyIgdmFsdWU9ItCSINC+0L/RgNC+0YHQtSDQvtGB0YLQsNC70LjRgdGMINC90LXQvtGC0LLQtdGH0LXQvdC90YvQtSDQstC+0L/RgNC+0YHRiy7QndCw0LbQsNGC0LjQtSDQutC90L7Qv9C60LggJnF1b3Q70JTQsCZxdW90OyDQv9GA0LjQstC10LTQtdGCINC6INC30LDQutGA0YvRgtC40Y4g0L7Qv9GA0L7RgdCwLiDQndCw0LbQsNGC0LjQtSDQutC90L7Qv9C60LggJnF1b3Q70J3QtdGCJnF1b3Q7INC/0YDQvtC00L7Qu9C20LjRgiDQvtC/0YDQvtGBLiIvPg0KCQk8dWl0ZXh0IG5hbWU9IklORk9STUFUSU9OX0gyNjRfRkxBU0hQTEFZRVIiIHZhbHVlPSLQotC10LrRg9GJ0LDRjyDQstC10YDRgdC40Y8g0L/RgNC+0LjQs9GA0YvQstCw0YLQtdC70Y8gRmxhc2ggUGxheWVyLCDRg9GB0YLQsNC90L7QstC70LXQvdC90LDRjyDQvdCwINGN0YLQvtC8INC60L7QvNC/0YzRjtGC0LXRgNC1LCDQvdC1INC/0L7QtNC00LXRgNC20LjQstCw0LXRgiDRjdGC0L4g0LLQuNC00LXQvi4g0KnQtdC70LrQvdC40YLQtSDQsiDQvtCx0LvQsNGB0YLQuCDQstC40LTQtdC+LCDRh9GC0L7QsdGLINC30LDQs9GA0YPQt9C40YLRjCDQv9C+0YHQu9C10LTQvdGO0Y4g0LLQtdGA0YHQuNGOINC/0YDQvtC40LPRgNGL0LLQsNGC0LXQu9G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0J/QvtC60LDQt9GL0LLQsNGC0Ywg0LLRgNC10LfQutGDINGD0YfQsNGB0YLQvdC40LrQsNC8Ii8+DQoJCTx1aXRleHQgbmFtZT0iTVVURSIgdmFsdWU9ItCe0YLQutC70Y7Rh9C40YLRjCDQt9Cy0YPQuiIvPg0KCQk8dWl0ZXh0IG5hbWU9IkRPQ1dSQVBfVElUTEUiIHZhbHVlPSLQktC70L7QttC10L3QuNC1INCyINGE0LDQudC7IEFkb2JlIFByZXNlbnRlciIvPg0KCQk8dWl0ZXh0IG5hbWU9IkRPQ1dSQVBfTVNHIiB2YWx1ZT0i0KHQvtGF0YDQsNC90LjRgtGMINCyINC/0LDQv9C60YMgJnF1b3Q70JzQvtC5INC60L7QvNC/0YzRjtGC0LXRgCZxdW90OyIvPg0KCQk8dWl0ZXh0IG5hbWU9IkRPQ1dSQVBfUFJPTVBUIiB2YWx1ZT0i0KnQtdC70LrQvdGD0YLRjCDQtNC70Y8g0LfQsNCz0YDRg9C30LrQuCIvPg0KCTwvbGFuZ3VhZ2U+DQo8L2NvbmZpZ3VyYXRpb24+DQo="/>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PSNARRATIONPROPS" val="d:\Alex's Documents\nectac\cosf-part1\26.mp3"/>
  <p:tag name="PPSNARRATION" val="5,1205639786,P:\ECO\Adobe Presenter Files\COSF_X_3\Assessing_three_child_outcomes_pptx\Media.ppcx"/>
</p:tagLst>
</file>

<file path=ppt/tags/tag11.xml><?xml version="1.0" encoding="utf-8"?>
<p:tagLst xmlns:a="http://schemas.openxmlformats.org/drawingml/2006/main" xmlns:r="http://schemas.openxmlformats.org/officeDocument/2006/relationships" xmlns:p="http://schemas.openxmlformats.org/presentationml/2006/main">
  <p:tag name="PRESENTER_SHAPEINFO" val="&lt;ThreeDShapeInfo&gt;&lt;uuid val=&quot;{961727B8-C18E-4383-B8D4-2DD906D02ADA}&quot;/&gt;&lt;isInvalidForFieldText val=&quot;0&quot;/&gt;&lt;Image&gt;&lt;filename val=&quot;C:\Users\scolgan\AppData\Local\Temp\PR\data\asimages\{961727B8-C18E-4383-B8D4-2DD906D02ADA}_5.png&quot;/&gt;&lt;left val=&quot;12&quot;/&gt;&lt;top val=&quot;500&quot;/&gt;&lt;width val=&quot;229&quot;/&gt;&lt;height val=&quot;29&quot;/&gt;&lt;hasText val=&quot;1&quot;/&gt;&lt;/Image&gt;&lt;/ThreeDShapeInfo&gt;"/>
</p:tagLst>
</file>

<file path=ppt/tags/tag12.xml><?xml version="1.0" encoding="utf-8"?>
<p:tagLst xmlns:a="http://schemas.openxmlformats.org/drawingml/2006/main" xmlns:r="http://schemas.openxmlformats.org/officeDocument/2006/relationships" xmlns:p="http://schemas.openxmlformats.org/presentationml/2006/main">
  <p:tag name="PPSNARRATIONPROPS" val="d:\Alex's Documents\nectac\cosf-part1\27.mp3"/>
  <p:tag name="PPSNARRATION" val="6,1205639786,P:\ECO\Adobe Presenter Files\COSF_X_3\Assessing_three_child_outcomes_pptx\Media.ppcx"/>
</p:tagLst>
</file>

<file path=ppt/tags/tag13.xml><?xml version="1.0" encoding="utf-8"?>
<p:tagLst xmlns:a="http://schemas.openxmlformats.org/drawingml/2006/main" xmlns:r="http://schemas.openxmlformats.org/officeDocument/2006/relationships" xmlns:p="http://schemas.openxmlformats.org/presentationml/2006/main">
  <p:tag name="PRESENTER_SHAPEINFO" val="&lt;ThreeDShapeInfo&gt;&lt;uuid val=&quot;{9F809AC4-2C16-4E85-9789-5E090C2E3D73}&quot;/&gt;&lt;isInvalidForFieldText val=&quot;0&quot;/&gt;&lt;Image&gt;&lt;filename val=&quot;C:\Users\scolgan\AppData\Local\Temp\PR\data\asimages\{9F809AC4-2C16-4E85-9789-5E090C2E3D73}_6.png&quot;/&gt;&lt;left val=&quot;12&quot;/&gt;&lt;top val=&quot;500&quot;/&gt;&lt;width val=&quot;229&quot;/&gt;&lt;height val=&quot;29&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PSNARRATIONPROPS" val="d:\Alex's Documents\nectac\cosf-part1\28.mp3"/>
  <p:tag name="PPSNARRATION" val="7,1205639786,P:\ECO\Adobe Presenter Files\COSF_X_3\Assessing_three_child_outcomes_pptx\Media.ppcx"/>
</p:tagLst>
</file>

<file path=ppt/tags/tag15.xml><?xml version="1.0" encoding="utf-8"?>
<p:tagLst xmlns:a="http://schemas.openxmlformats.org/drawingml/2006/main" xmlns:r="http://schemas.openxmlformats.org/officeDocument/2006/relationships" xmlns:p="http://schemas.openxmlformats.org/presentationml/2006/main">
  <p:tag name="PRESENTER_SHAPEINFO" val="&lt;ThreeDShapeInfo&gt;&lt;uuid val=&quot;{F70D4086-5651-496A-88F1-B3C69B7D856A}&quot;/&gt;&lt;isInvalidForFieldText val=&quot;0&quot;/&gt;&lt;Image&gt;&lt;filename val=&quot;C:\Users\scolgan\AppData\Local\Temp\PR\data\asimages\{F70D4086-5651-496A-88F1-B3C69B7D856A}_7.png&quot;/&gt;&lt;left val=&quot;12&quot;/&gt;&lt;top val=&quot;500&quot;/&gt;&lt;width val=&quot;229&quot;/&gt;&lt;height val=&quot;29&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PSNARRATIONPROPS" val="d:\Alex's Documents\nectac\cosf-part1\29.mp3"/>
  <p:tag name="PPSNARRATION" val="8,1205639786,P:\ECO\Adobe Presenter Files\COSF_X_3\Assessing_three_child_outcomes_pptx\Media.ppcx"/>
</p:tagLst>
</file>

<file path=ppt/tags/tag17.xml><?xml version="1.0" encoding="utf-8"?>
<p:tagLst xmlns:a="http://schemas.openxmlformats.org/drawingml/2006/main" xmlns:r="http://schemas.openxmlformats.org/officeDocument/2006/relationships" xmlns:p="http://schemas.openxmlformats.org/presentationml/2006/main">
  <p:tag name="PRESENTER_SHAPEINFO" val="&lt;ThreeDShapeInfo&gt;&lt;uuid val=&quot;{8BED39B1-9133-4427-B681-23D643581CD9}&quot;/&gt;&lt;isInvalidForFieldText val=&quot;0&quot;/&gt;&lt;Image&gt;&lt;filename val=&quot;C:\Users\scolgan\AppData\Local\Temp\PR\data\asimages\{8BED39B1-9133-4427-B681-23D643581CD9}_8.png&quot;/&gt;&lt;left val=&quot;12&quot;/&gt;&lt;top val=&quot;500&quot;/&gt;&lt;width val=&quot;229&quot;/&gt;&lt;height val=&quot;29&quot;/&gt;&lt;hasText val=&quot;1&quot;/&gt;&lt;/Image&gt;&lt;/ThreeDShapeInfo&gt;"/>
</p:tagLst>
</file>

<file path=ppt/tags/tag18.xml><?xml version="1.0" encoding="utf-8"?>
<p:tagLst xmlns:a="http://schemas.openxmlformats.org/drawingml/2006/main" xmlns:r="http://schemas.openxmlformats.org/officeDocument/2006/relationships" xmlns:p="http://schemas.openxmlformats.org/presentationml/2006/main">
  <p:tag name="PPSNARRATIONPROPS" val="d:\Alex's Documents\nectac\cosf-part1\30.mp3"/>
  <p:tag name="PPSNARRATION" val="9,1205639786,P:\ECO\Adobe Presenter Files\COSF_X_3\Assessing_three_child_outcomes_pptx\Media.ppcx"/>
</p:tagLst>
</file>

<file path=ppt/tags/tag19.xml><?xml version="1.0" encoding="utf-8"?>
<p:tagLst xmlns:a="http://schemas.openxmlformats.org/drawingml/2006/main" xmlns:r="http://schemas.openxmlformats.org/officeDocument/2006/relationships" xmlns:p="http://schemas.openxmlformats.org/presentationml/2006/main">
  <p:tag name="PRESENTER_SHAPEINFO" val="&lt;ThreeDShapeInfo&gt;&lt;uuid val=&quot;{C645BDF2-DF2B-4C1E-88DA-585EEEF1CC42}&quot;/&gt;&lt;isInvalidForFieldText val=&quot;0&quot;/&gt;&lt;Image&gt;&lt;filename val=&quot;C:\Users\scolgan\AppData\Local\Temp\PR\data\asimages\{C645BDF2-DF2B-4C1E-88DA-585EEEF1CC42}_9.png&quot;/&gt;&lt;left val=&quot;12&quot;/&gt;&lt;top val=&quot;500&quot;/&gt;&lt;width val=&quot;229&quot;/&gt;&lt;height val=&quot;29&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PSNARRATIONPROPS" val="d:\Alex's Documents\nectac\cosf-part1\22.mp3"/>
  <p:tag name="PPSNARRATION" val="1,1205639786,P:\ECO\Adobe Presenter Files\COSF_X_3\Assessing_three_child_outcomes_pptx\Media.ppcx"/>
</p:tagLst>
</file>

<file path=ppt/tags/tag20.xml><?xml version="1.0" encoding="utf-8"?>
<p:tagLst xmlns:a="http://schemas.openxmlformats.org/drawingml/2006/main" xmlns:r="http://schemas.openxmlformats.org/officeDocument/2006/relationships" xmlns:p="http://schemas.openxmlformats.org/presentationml/2006/main">
  <p:tag name="PPSNARRATION" val="10,1205639786,P:\ECO\Adobe Presenter Files\COSF_X_3\Assessing_three_child_outcomes_pptx\Media.ppcx"/>
</p:tagLst>
</file>

<file path=ppt/tags/tag3.xml><?xml version="1.0" encoding="utf-8"?>
<p:tagLst xmlns:a="http://schemas.openxmlformats.org/drawingml/2006/main" xmlns:r="http://schemas.openxmlformats.org/officeDocument/2006/relationships" xmlns:p="http://schemas.openxmlformats.org/presentationml/2006/main">
  <p:tag name="PRESENTER_SHAPEINFO" val="&lt;ThreeDShapeInfo&gt;&lt;uuid val=&quot;{F7A30882-4EA3-4B8A-86C6-659445412608}&quot;/&gt;&lt;isInvalidForFieldText val=&quot;0&quot;/&gt;&lt;Image&gt;&lt;filename val=&quot;C:\Users\scolgan\AppData\Local\Temp\PR\data\asimages\{F7A30882-4EA3-4B8A-86C6-659445412608}_1.png&quot;/&gt;&lt;left val=&quot;96&quot;/&gt;&lt;top val=&quot;501&quot;/&gt;&lt;width val=&quot;295&quot;/&gt;&lt;height val=&quot;37&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PSNARRATIONPROPS" val="d:\Alex's Documents\nectac\cosf-part1\23.mp3"/>
  <p:tag name="PPSNARRATION" val="2,1205639786,P:\ECO\Adobe Presenter Files\COSF_X_3\Assessing_three_child_outcomes_pptx\Media.ppcx"/>
</p:tagLst>
</file>

<file path=ppt/tags/tag5.xml><?xml version="1.0" encoding="utf-8"?>
<p:tagLst xmlns:a="http://schemas.openxmlformats.org/drawingml/2006/main" xmlns:r="http://schemas.openxmlformats.org/officeDocument/2006/relationships" xmlns:p="http://schemas.openxmlformats.org/presentationml/2006/main">
  <p:tag name="PRESENTER_SHAPEINFO" val="&lt;ThreeDShapeInfo&gt;&lt;uuid val=&quot;{F7182FA1-2AE7-4990-9846-3D7C3E541EB6}&quot;/&gt;&lt;isInvalidForFieldText val=&quot;0&quot;/&gt;&lt;Image&gt;&lt;filename val=&quot;C:\Users\scolgan\AppData\Local\Temp\PR\data\asimages\{F7182FA1-2AE7-4990-9846-3D7C3E541EB6}_2.png&quot;/&gt;&lt;left val=&quot;12&quot;/&gt;&lt;top val=&quot;500&quot;/&gt;&lt;width val=&quot;229&quot;/&gt;&lt;height val=&quot;29&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PSNARRATIONPROPS" val="d:\Alex's Documents\nectac\cosf-part1\24.mp3"/>
  <p:tag name="PPSNARRATION" val="3,1205639786,P:\ECO\Adobe Presenter Files\COSF_X_3\Assessing_three_child_outcomes_pptx\Media.ppcx"/>
</p:tagLst>
</file>

<file path=ppt/tags/tag7.xml><?xml version="1.0" encoding="utf-8"?>
<p:tagLst xmlns:a="http://schemas.openxmlformats.org/drawingml/2006/main" xmlns:r="http://schemas.openxmlformats.org/officeDocument/2006/relationships" xmlns:p="http://schemas.openxmlformats.org/presentationml/2006/main">
  <p:tag name="PRESENTER_SHAPEINFO" val="&lt;ThreeDShapeInfo&gt;&lt;uuid val=&quot;{620FA86E-405E-4966-A88B-7D3E9B282FAA}&quot;/&gt;&lt;isInvalidForFieldText val=&quot;0&quot;/&gt;&lt;Image&gt;&lt;filename val=&quot;C:\Users\scolgan\AppData\Local\Temp\PR\data\asimages\{620FA86E-405E-4966-A88B-7D3E9B282FAA}_3.png&quot;/&gt;&lt;left val=&quot;12&quot;/&gt;&lt;top val=&quot;500&quot;/&gt;&lt;width val=&quot;229&quot;/&gt;&lt;height val=&quot;29&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PSNARRATIONPROPS" val="d:\Alex's Documents\nectac\cosf-part1\25.mp3"/>
  <p:tag name="PPSNARRATION" val="4,1205639786,P:\ECO\Adobe Presenter Files\COSF_X_3\Assessing_three_child_outcomes_pptx\Media.ppcx"/>
</p:tagLst>
</file>

<file path=ppt/tags/tag9.xml><?xml version="1.0" encoding="utf-8"?>
<p:tagLst xmlns:a="http://schemas.openxmlformats.org/drawingml/2006/main" xmlns:r="http://schemas.openxmlformats.org/officeDocument/2006/relationships" xmlns:p="http://schemas.openxmlformats.org/presentationml/2006/main">
  <p:tag name="PRESENTER_SHAPEINFO" val="&lt;ThreeDShapeInfo&gt;&lt;uuid val=&quot;{66CD5CE4-38BC-4464-9D7B-16D8676128DA}&quot;/&gt;&lt;isInvalidForFieldText val=&quot;0&quot;/&gt;&lt;Image&gt;&lt;filename val=&quot;C:\Users\scolgan\AppData\Local\Temp\PR\data\asimages\{66CD5CE4-38BC-4464-9D7B-16D8676128DA}_4.png&quot;/&gt;&lt;left val=&quot;12&quot;/&gt;&lt;top val=&quot;500&quot;/&gt;&lt;width val=&quot;229&quot;/&gt;&lt;height val=&quot;29&quot;/&gt;&lt;hasText val=&quot;1&quot;/&gt;&lt;/Image&gt;&lt;/ThreeDShapeInfo&gt;"/>
</p:tagLst>
</file>

<file path=ppt/theme/theme1.xml><?xml version="1.0" encoding="utf-8"?>
<a:theme xmlns:a="http://schemas.openxmlformats.org/drawingml/2006/main" name="3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6_Default Design-First child">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6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Default Design-Second child">
  <a:themeElements>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8_Default Design-Third child">
  <a:themeElements>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9_Default Design-Fourth child">
  <a:themeElements>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0_Default Design-Fifth child">
  <a:themeElements>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15323</TotalTime>
  <Words>1289</Words>
  <Application>Microsoft Office PowerPoint</Application>
  <PresentationFormat>On-screen Show (4:3)</PresentationFormat>
  <Paragraphs>103</Paragraphs>
  <Slides>10</Slides>
  <Notes>10</Notes>
  <HiddenSlides>0</HiddenSlides>
  <MMClips>0</MMClips>
  <ScaleCrop>false</ScaleCrop>
  <HeadingPairs>
    <vt:vector size="4" baseType="variant">
      <vt:variant>
        <vt:lpstr>Theme</vt:lpstr>
      </vt:variant>
      <vt:variant>
        <vt:i4>6</vt:i4>
      </vt:variant>
      <vt:variant>
        <vt:lpstr>Slide Titles</vt:lpstr>
      </vt:variant>
      <vt:variant>
        <vt:i4>10</vt:i4>
      </vt:variant>
    </vt:vector>
  </HeadingPairs>
  <TitlesOfParts>
    <vt:vector size="16" baseType="lpstr">
      <vt:lpstr>3_Default Design</vt:lpstr>
      <vt:lpstr>6_Default Design-First child</vt:lpstr>
      <vt:lpstr>7_Default Design-Second child</vt:lpstr>
      <vt:lpstr>8_Default Design-Third child</vt:lpstr>
      <vt:lpstr>9_Default Design-Fourth child</vt:lpstr>
      <vt:lpstr>10_Default Design-Fifth child</vt:lpstr>
      <vt:lpstr>PowerPoint Presentation</vt:lpstr>
      <vt:lpstr>What Is Assessment?</vt:lpstr>
      <vt:lpstr>DEC Recommended Practices           for Assessment</vt:lpstr>
      <vt:lpstr>Assessment Tools</vt:lpstr>
      <vt:lpstr>Assessment Tool Lenses</vt:lpstr>
      <vt:lpstr>Making Use of Assessment Tool Information</vt:lpstr>
      <vt:lpstr>Remember This </vt:lpstr>
      <vt:lpstr>Critical Assumptions Related to the Three Child Outcomes </vt:lpstr>
      <vt:lpstr>Assessing Functional Outcomes</vt:lpstr>
      <vt:lpstr>Additional Resources</vt:lpstr>
    </vt:vector>
  </TitlesOfParts>
  <Company>unc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 Longitudinal -  OSEP Leadership Mtng</dc:title>
  <dc:creator>ECO</dc:creator>
  <cp:lastModifiedBy>fpg</cp:lastModifiedBy>
  <cp:revision>857</cp:revision>
  <cp:lastPrinted>2012-04-04T18:05:56Z</cp:lastPrinted>
  <dcterms:created xsi:type="dcterms:W3CDTF">2008-03-27T18:39:34Z</dcterms:created>
  <dcterms:modified xsi:type="dcterms:W3CDTF">2012-04-04T21:24:03Z</dcterms:modified>
</cp:coreProperties>
</file>