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62" r:id="rId3"/>
    <p:sldMasterId id="2147483657" r:id="rId4"/>
    <p:sldMasterId id="2147483658" r:id="rId5"/>
    <p:sldMasterId id="2147483661" r:id="rId6"/>
    <p:sldMasterId id="2147483660" r:id="rId7"/>
    <p:sldMasterId id="2147483650" r:id="rId8"/>
    <p:sldMasterId id="2147483655" r:id="rId9"/>
    <p:sldMasterId id="2147483659" r:id="rId10"/>
    <p:sldMasterId id="2147483654" r:id="rId11"/>
    <p:sldMasterId id="2147483651" r:id="rId12"/>
    <p:sldMasterId id="2147483652" r:id="rId13"/>
    <p:sldMasterId id="2147483653" r:id="rId14"/>
  </p:sldMasterIdLst>
  <p:notesMasterIdLst>
    <p:notesMasterId r:id="rId41"/>
  </p:notesMasterIdLst>
  <p:handoutMasterIdLst>
    <p:handoutMasterId r:id="rId42"/>
  </p:handoutMasterIdLst>
  <p:sldIdLst>
    <p:sldId id="362" r:id="rId15"/>
    <p:sldId id="257" r:id="rId16"/>
    <p:sldId id="363" r:id="rId17"/>
    <p:sldId id="269" r:id="rId18"/>
    <p:sldId id="273" r:id="rId19"/>
    <p:sldId id="274" r:id="rId20"/>
    <p:sldId id="275" r:id="rId21"/>
    <p:sldId id="276" r:id="rId22"/>
    <p:sldId id="277" r:id="rId23"/>
    <p:sldId id="264" r:id="rId24"/>
    <p:sldId id="278" r:id="rId25"/>
    <p:sldId id="279" r:id="rId26"/>
    <p:sldId id="366" r:id="rId27"/>
    <p:sldId id="364" r:id="rId28"/>
    <p:sldId id="365" r:id="rId29"/>
    <p:sldId id="374" r:id="rId30"/>
    <p:sldId id="268" r:id="rId31"/>
    <p:sldId id="281" r:id="rId32"/>
    <p:sldId id="286" r:id="rId33"/>
    <p:sldId id="282" r:id="rId34"/>
    <p:sldId id="283" r:id="rId35"/>
    <p:sldId id="289" r:id="rId36"/>
    <p:sldId id="375" r:id="rId37"/>
    <p:sldId id="376" r:id="rId38"/>
    <p:sldId id="377" r:id="rId39"/>
    <p:sldId id="378"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00CC"/>
    <a:srgbClr val="008000"/>
    <a:srgbClr val="F0CAAE"/>
    <a:srgbClr val="FF9933"/>
    <a:srgbClr val="00FF99"/>
    <a:srgbClr val="66FF99"/>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88136" autoAdjust="0"/>
  </p:normalViewPr>
  <p:slideViewPr>
    <p:cSldViewPr>
      <p:cViewPr>
        <p:scale>
          <a:sx n="74" d="100"/>
          <a:sy n="74" d="100"/>
        </p:scale>
        <p:origin x="-2166" y="-6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Sheet2!$B$1</c:f>
              <c:strCache>
                <c:ptCount val="1"/>
                <c:pt idx="0">
                  <c:v>Outcome A (Positive social-emotional skills)</c:v>
                </c:pt>
              </c:strCache>
            </c:strRef>
          </c:tx>
          <c:spPr>
            <a:solidFill>
              <a:srgbClr val="0070C0"/>
            </a:solidFill>
          </c:spPr>
          <c:invertIfNegative val="0"/>
          <c:dLbls>
            <c:dLbl>
              <c:idx val="1"/>
              <c:layout>
                <c:manualLayout>
                  <c:x val="-4.3859649122807015E-3"/>
                  <c:y val="-2.5641025641025641E-3"/>
                </c:manualLayout>
              </c:layout>
              <c:dLblPos val="outEnd"/>
              <c:showLegendKey val="0"/>
              <c:showVal val="1"/>
              <c:showCatName val="0"/>
              <c:showSerName val="0"/>
              <c:showPercent val="0"/>
              <c:showBubbleSize val="0"/>
            </c:dLbl>
            <c:dLbl>
              <c:idx val="3"/>
              <c:layout>
                <c:manualLayout>
                  <c:x val="-2.9239766081871343E-3"/>
                  <c:y val="7.6923076923076927E-3"/>
                </c:manualLayout>
              </c:layout>
              <c:dLblPos val="outEnd"/>
              <c:showLegendKey val="0"/>
              <c:showVal val="1"/>
              <c:showCatName val="0"/>
              <c:showSerName val="0"/>
              <c:showPercent val="0"/>
              <c:showBubbleSize val="0"/>
            </c:dLbl>
            <c:txPr>
              <a:bodyPr/>
              <a:lstStyle/>
              <a:p>
                <a:pPr>
                  <a:defRPr sz="1100"/>
                </a:pPr>
                <a:endParaRPr lang="en-US"/>
              </a:p>
            </c:txPr>
            <c:dLblPos val="outEnd"/>
            <c:showLegendKey val="0"/>
            <c:showVal val="1"/>
            <c:showCatName val="0"/>
            <c:showSerName val="0"/>
            <c:showPercent val="0"/>
            <c:showBubbleSize val="0"/>
            <c:showLeaderLines val="0"/>
          </c:dLbls>
          <c:cat>
            <c:strRef>
              <c:f>Sheet2!$A$2:$A$6</c:f>
              <c:strCache>
                <c:ptCount val="5"/>
                <c:pt idx="0">
                  <c:v>a</c:v>
                </c:pt>
                <c:pt idx="1">
                  <c:v>b</c:v>
                </c:pt>
                <c:pt idx="2">
                  <c:v>c</c:v>
                </c:pt>
                <c:pt idx="3">
                  <c:v>d </c:v>
                </c:pt>
                <c:pt idx="4">
                  <c:v>e</c:v>
                </c:pt>
              </c:strCache>
            </c:strRef>
          </c:cat>
          <c:val>
            <c:numRef>
              <c:f>Sheet2!$B$2:$B$6</c:f>
              <c:numCache>
                <c:formatCode>0%</c:formatCode>
                <c:ptCount val="5"/>
                <c:pt idx="0">
                  <c:v>8.9999999999999993E-3</c:v>
                </c:pt>
                <c:pt idx="1">
                  <c:v>0.191</c:v>
                </c:pt>
                <c:pt idx="2">
                  <c:v>0.19400000000000001</c:v>
                </c:pt>
                <c:pt idx="3">
                  <c:v>0.32900000000000001</c:v>
                </c:pt>
                <c:pt idx="4">
                  <c:v>0.27700000000000002</c:v>
                </c:pt>
              </c:numCache>
            </c:numRef>
          </c:val>
        </c:ser>
        <c:ser>
          <c:idx val="1"/>
          <c:order val="1"/>
          <c:tx>
            <c:strRef>
              <c:f>Sheet2!$C$1</c:f>
              <c:strCache>
                <c:ptCount val="1"/>
                <c:pt idx="0">
                  <c:v>Outcome B (Knowledge and skills) </c:v>
                </c:pt>
              </c:strCache>
            </c:strRef>
          </c:tx>
          <c:spPr>
            <a:solidFill>
              <a:srgbClr val="2D2D8A">
                <a:lumMod val="40000"/>
                <a:lumOff val="60000"/>
              </a:srgbClr>
            </a:solidFill>
          </c:spPr>
          <c:invertIfNegative val="0"/>
          <c:dLbls>
            <c:txPr>
              <a:bodyPr/>
              <a:lstStyle/>
              <a:p>
                <a:pPr>
                  <a:defRPr sz="1100"/>
                </a:pPr>
                <a:endParaRPr lang="en-US"/>
              </a:p>
            </c:txPr>
            <c:dLblPos val="outEnd"/>
            <c:showLegendKey val="0"/>
            <c:showVal val="1"/>
            <c:showCatName val="0"/>
            <c:showSerName val="0"/>
            <c:showPercent val="0"/>
            <c:showBubbleSize val="0"/>
            <c:showLeaderLines val="0"/>
          </c:dLbls>
          <c:cat>
            <c:strRef>
              <c:f>Sheet2!$A$2:$A$6</c:f>
              <c:strCache>
                <c:ptCount val="5"/>
                <c:pt idx="0">
                  <c:v>a</c:v>
                </c:pt>
                <c:pt idx="1">
                  <c:v>b</c:v>
                </c:pt>
                <c:pt idx="2">
                  <c:v>c</c:v>
                </c:pt>
                <c:pt idx="3">
                  <c:v>d </c:v>
                </c:pt>
                <c:pt idx="4">
                  <c:v>e</c:v>
                </c:pt>
              </c:strCache>
            </c:strRef>
          </c:cat>
          <c:val>
            <c:numRef>
              <c:f>Sheet2!$C$2:$C$6</c:f>
              <c:numCache>
                <c:formatCode>0%</c:formatCode>
                <c:ptCount val="5"/>
                <c:pt idx="0">
                  <c:v>7.0000000000000001E-3</c:v>
                </c:pt>
                <c:pt idx="1">
                  <c:v>0.193</c:v>
                </c:pt>
                <c:pt idx="2">
                  <c:v>0.28799999999999998</c:v>
                </c:pt>
                <c:pt idx="3">
                  <c:v>0.41099999999999998</c:v>
                </c:pt>
                <c:pt idx="4">
                  <c:v>0.1</c:v>
                </c:pt>
              </c:numCache>
            </c:numRef>
          </c:val>
        </c:ser>
        <c:ser>
          <c:idx val="2"/>
          <c:order val="2"/>
          <c:tx>
            <c:strRef>
              <c:f>Sheet2!$D$1</c:f>
              <c:strCache>
                <c:ptCount val="1"/>
                <c:pt idx="0">
                  <c:v>Outcome C (Behaviors to meet needs)</c:v>
                </c:pt>
              </c:strCache>
            </c:strRef>
          </c:tx>
          <c:spPr>
            <a:solidFill>
              <a:srgbClr val="00CC99"/>
            </a:solidFill>
          </c:spPr>
          <c:invertIfNegative val="0"/>
          <c:dLbls>
            <c:dLbl>
              <c:idx val="1"/>
              <c:layout>
                <c:manualLayout>
                  <c:x val="1.1695906432748537E-2"/>
                  <c:y val="-1.282051282051282E-2"/>
                </c:manualLayout>
              </c:layout>
              <c:dLblPos val="outEnd"/>
              <c:showLegendKey val="0"/>
              <c:showVal val="1"/>
              <c:showCatName val="0"/>
              <c:showSerName val="0"/>
              <c:showPercent val="0"/>
              <c:showBubbleSize val="0"/>
            </c:dLbl>
            <c:dLbl>
              <c:idx val="2"/>
              <c:layout>
                <c:manualLayout>
                  <c:x val="8.771929824561403E-3"/>
                  <c:y val="0"/>
                </c:manualLayout>
              </c:layout>
              <c:dLblPos val="outEnd"/>
              <c:showLegendKey val="0"/>
              <c:showVal val="1"/>
              <c:showCatName val="0"/>
              <c:showSerName val="0"/>
              <c:showPercent val="0"/>
              <c:showBubbleSize val="0"/>
            </c:dLbl>
            <c:dLbl>
              <c:idx val="3"/>
              <c:layout>
                <c:manualLayout>
                  <c:x val="4.3859649122807015E-3"/>
                  <c:y val="-5.1282051282051403E-3"/>
                </c:manualLayout>
              </c:layout>
              <c:dLblPos val="outEnd"/>
              <c:showLegendKey val="0"/>
              <c:showVal val="1"/>
              <c:showCatName val="0"/>
              <c:showSerName val="0"/>
              <c:showPercent val="0"/>
              <c:showBubbleSize val="0"/>
            </c:dLbl>
            <c:dLbl>
              <c:idx val="4"/>
              <c:layout>
                <c:manualLayout>
                  <c:x val="8.771929824561403E-3"/>
                  <c:y val="-1.5384615384615385E-2"/>
                </c:manualLayout>
              </c:layout>
              <c:dLblPos val="outEnd"/>
              <c:showLegendKey val="0"/>
              <c:showVal val="1"/>
              <c:showCatName val="0"/>
              <c:showSerName val="0"/>
              <c:showPercent val="0"/>
              <c:showBubbleSize val="0"/>
            </c:dLbl>
            <c:txPr>
              <a:bodyPr/>
              <a:lstStyle/>
              <a:p>
                <a:pPr>
                  <a:defRPr sz="1100"/>
                </a:pPr>
                <a:endParaRPr lang="en-US"/>
              </a:p>
            </c:txPr>
            <c:dLblPos val="outEnd"/>
            <c:showLegendKey val="0"/>
            <c:showVal val="1"/>
            <c:showCatName val="0"/>
            <c:showSerName val="0"/>
            <c:showPercent val="0"/>
            <c:showBubbleSize val="0"/>
            <c:showLeaderLines val="0"/>
          </c:dLbls>
          <c:cat>
            <c:strRef>
              <c:f>Sheet2!$A$2:$A$6</c:f>
              <c:strCache>
                <c:ptCount val="5"/>
                <c:pt idx="0">
                  <c:v>a</c:v>
                </c:pt>
                <c:pt idx="1">
                  <c:v>b</c:v>
                </c:pt>
                <c:pt idx="2">
                  <c:v>c</c:v>
                </c:pt>
                <c:pt idx="3">
                  <c:v>d </c:v>
                </c:pt>
                <c:pt idx="4">
                  <c:v>e</c:v>
                </c:pt>
              </c:strCache>
            </c:strRef>
          </c:cat>
          <c:val>
            <c:numRef>
              <c:f>Sheet2!$D$2:$D$6</c:f>
              <c:numCache>
                <c:formatCode>0%</c:formatCode>
                <c:ptCount val="5"/>
                <c:pt idx="0">
                  <c:v>7.0000000000000001E-3</c:v>
                </c:pt>
                <c:pt idx="1">
                  <c:v>0.185</c:v>
                </c:pt>
                <c:pt idx="2">
                  <c:v>0.22700000000000001</c:v>
                </c:pt>
                <c:pt idx="3">
                  <c:v>0.441</c:v>
                </c:pt>
                <c:pt idx="4">
                  <c:v>0.14099999999999999</c:v>
                </c:pt>
              </c:numCache>
            </c:numRef>
          </c:val>
        </c:ser>
        <c:dLbls>
          <c:dLblPos val="outEnd"/>
          <c:showLegendKey val="0"/>
          <c:showVal val="1"/>
          <c:showCatName val="0"/>
          <c:showSerName val="0"/>
          <c:showPercent val="0"/>
          <c:showBubbleSize val="0"/>
        </c:dLbls>
        <c:gapWidth val="150"/>
        <c:axId val="265698304"/>
        <c:axId val="265704192"/>
      </c:barChart>
      <c:catAx>
        <c:axId val="265698304"/>
        <c:scaling>
          <c:orientation val="minMax"/>
        </c:scaling>
        <c:delete val="0"/>
        <c:axPos val="b"/>
        <c:title>
          <c:tx>
            <c:rich>
              <a:bodyPr/>
              <a:lstStyle/>
              <a:p>
                <a:pPr>
                  <a:defRPr sz="1400"/>
                </a:pPr>
                <a:r>
                  <a:rPr lang="en-US" sz="1400" dirty="0" smtClean="0"/>
                  <a:t>Progress Categories</a:t>
                </a:r>
                <a:endParaRPr lang="en-US" sz="1400" dirty="0"/>
              </a:p>
            </c:rich>
          </c:tx>
          <c:layout/>
          <c:overlay val="0"/>
        </c:title>
        <c:majorTickMark val="out"/>
        <c:minorTickMark val="none"/>
        <c:tickLblPos val="nextTo"/>
        <c:txPr>
          <a:bodyPr/>
          <a:lstStyle/>
          <a:p>
            <a:pPr>
              <a:defRPr sz="1400"/>
            </a:pPr>
            <a:endParaRPr lang="en-US"/>
          </a:p>
        </c:txPr>
        <c:crossAx val="265704192"/>
        <c:crosses val="autoZero"/>
        <c:auto val="1"/>
        <c:lblAlgn val="ctr"/>
        <c:lblOffset val="100"/>
        <c:noMultiLvlLbl val="0"/>
      </c:catAx>
      <c:valAx>
        <c:axId val="265704192"/>
        <c:scaling>
          <c:orientation val="minMax"/>
        </c:scaling>
        <c:delete val="0"/>
        <c:axPos val="l"/>
        <c:majorGridlines/>
        <c:numFmt formatCode="0%" sourceLinked="0"/>
        <c:majorTickMark val="out"/>
        <c:minorTickMark val="none"/>
        <c:tickLblPos val="nextTo"/>
        <c:crossAx val="265698304"/>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9842077-D4E4-41AF-9932-5D947AADF26E}" type="datetimeFigureOut">
              <a:rPr lang="en-US"/>
              <a:pPr>
                <a:defRPr/>
              </a:pPr>
              <a:t>7/27/2011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188585E-E8D4-4FC6-AB1E-C44DFD1E5883}" type="slidenum">
              <a:rPr lang="en-US"/>
              <a:pPr>
                <a:defRPr/>
              </a:pPr>
              <a:t>‹#›</a:t>
            </a:fld>
            <a:endParaRPr lang="en-US"/>
          </a:p>
        </p:txBody>
      </p:sp>
    </p:spTree>
    <p:extLst>
      <p:ext uri="{BB962C8B-B14F-4D97-AF65-F5344CB8AC3E}">
        <p14:creationId xmlns:p14="http://schemas.microsoft.com/office/powerpoint/2010/main" val="64384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60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834A8DF-6BE2-49F8-BC82-561D1A4CA4E4}" type="slidenum">
              <a:rPr lang="en-US"/>
              <a:pPr>
                <a:defRPr/>
              </a:pPr>
              <a:t>‹#›</a:t>
            </a:fld>
            <a:endParaRPr lang="en-US"/>
          </a:p>
        </p:txBody>
      </p:sp>
    </p:spTree>
    <p:extLst>
      <p:ext uri="{BB962C8B-B14F-4D97-AF65-F5344CB8AC3E}">
        <p14:creationId xmlns:p14="http://schemas.microsoft.com/office/powerpoint/2010/main" val="2798867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Accurate, quality data feed the system for producing good outcomes for children and families.</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3BAE930-1945-42DF-A1D0-C36CE4E2DAC9}" type="slidenum">
              <a:rPr lang="en-US" b="0" smtClean="0"/>
              <a:pPr eaLnBrk="1" hangingPunct="1"/>
              <a:t>7</a:t>
            </a:fld>
            <a:endParaRPr lang="en-US" b="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C results from data</a:t>
            </a:r>
            <a:r>
              <a:rPr lang="en-US" baseline="0" dirty="0" smtClean="0"/>
              <a:t> submitted in February 2011. </a:t>
            </a:r>
            <a:endParaRPr lang="en-US" dirty="0"/>
          </a:p>
        </p:txBody>
      </p:sp>
      <p:sp>
        <p:nvSpPr>
          <p:cNvPr id="4" name="Slide Number Placeholder 3"/>
          <p:cNvSpPr>
            <a:spLocks noGrp="1"/>
          </p:cNvSpPr>
          <p:nvPr>
            <p:ph type="sldNum" sz="quarter" idx="10"/>
          </p:nvPr>
        </p:nvSpPr>
        <p:spPr/>
        <p:txBody>
          <a:bodyPr/>
          <a:lstStyle/>
          <a:p>
            <a:pPr>
              <a:defRPr/>
            </a:pPr>
            <a:fld id="{E834A8DF-6BE2-49F8-BC82-561D1A4CA4E4}" type="slidenum">
              <a:rPr lang="en-US" smtClean="0"/>
              <a:pPr>
                <a:defRPr/>
              </a:pPr>
              <a:t>23</a:t>
            </a:fld>
            <a:endParaRPr lang="en-US"/>
          </a:p>
        </p:txBody>
      </p:sp>
    </p:spTree>
    <p:extLst>
      <p:ext uri="{BB962C8B-B14F-4D97-AF65-F5344CB8AC3E}">
        <p14:creationId xmlns:p14="http://schemas.microsoft.com/office/powerpoint/2010/main" val="211178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 B/ Section 619 results from data</a:t>
            </a:r>
            <a:r>
              <a:rPr lang="en-US" baseline="0" dirty="0" smtClean="0"/>
              <a:t> submitted in February 2011.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834A8DF-6BE2-49F8-BC82-561D1A4CA4E4}" type="slidenum">
              <a:rPr lang="en-US" smtClean="0"/>
              <a:pPr>
                <a:defRPr/>
              </a:pPr>
              <a:t>24</a:t>
            </a:fld>
            <a:endParaRPr lang="en-US"/>
          </a:p>
        </p:txBody>
      </p:sp>
    </p:spTree>
    <p:extLst>
      <p:ext uri="{BB962C8B-B14F-4D97-AF65-F5344CB8AC3E}">
        <p14:creationId xmlns:p14="http://schemas.microsoft.com/office/powerpoint/2010/main" val="1224123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with local</a:t>
            </a:r>
            <a:r>
              <a:rPr lang="en-US" baseline="0" dirty="0" smtClean="0"/>
              <a:t> data may be used to </a:t>
            </a:r>
            <a:endParaRPr lang="en-US" dirty="0"/>
          </a:p>
        </p:txBody>
      </p:sp>
      <p:sp>
        <p:nvSpPr>
          <p:cNvPr id="4" name="Slide Number Placeholder 3"/>
          <p:cNvSpPr>
            <a:spLocks noGrp="1"/>
          </p:cNvSpPr>
          <p:nvPr>
            <p:ph type="sldNum" sz="quarter" idx="10"/>
          </p:nvPr>
        </p:nvSpPr>
        <p:spPr/>
        <p:txBody>
          <a:bodyPr/>
          <a:lstStyle/>
          <a:p>
            <a:pPr>
              <a:defRPr/>
            </a:pPr>
            <a:fld id="{E834A8DF-6BE2-49F8-BC82-561D1A4CA4E4}" type="slidenum">
              <a:rPr lang="en-US" smtClean="0"/>
              <a:pPr>
                <a:defRPr/>
              </a:pPr>
              <a:t>25</a:t>
            </a:fld>
            <a:endParaRPr lang="en-US"/>
          </a:p>
        </p:txBody>
      </p:sp>
    </p:spTree>
    <p:extLst>
      <p:ext uri="{BB962C8B-B14F-4D97-AF65-F5344CB8AC3E}">
        <p14:creationId xmlns:p14="http://schemas.microsoft.com/office/powerpoint/2010/main" val="77428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Outcomes data can be linked to child and program characteristics to answer questions about which characteristics produce better outcomes.  With this information, we can make decisions about how to improve programs.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3566CF3-1445-4C0A-AEDF-CBA35720B441}" type="slidenum">
              <a:rPr lang="en-US" b="0" smtClean="0"/>
              <a:pPr eaLnBrk="1" hangingPunct="1"/>
              <a:t>8</a:t>
            </a:fld>
            <a:endParaRPr lang="en-US"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are the federal initiatives/laws that require outcomes data.  Although the ‘PART’ may change with the new administration, GPRA is in regulations and IDEA is law.</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D7CF15D-D616-4F51-B50E-A6920B4EAC2C}" type="slidenum">
              <a:rPr lang="en-US" b="0" smtClean="0"/>
              <a:pPr eaLnBrk="1" hangingPunct="1"/>
              <a:t>9</a:t>
            </a:fld>
            <a:endParaRPr lang="en-US"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OSEP decided not to have states set goals (or ‘targets’) for each of the 5 progress categories.  Because there are 3 outcomes, setting goals for each category would mean 15 targets just for this indicator on each state’s Annual Performance Report!  Instead, OSEP collected several rounds of input and feedback from stakeholders and worked with ECO to define two ‘summary statements’ for setting targets.  The next two slides describe the summary statements.  </a:t>
            </a:r>
          </a:p>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3103434-D1E8-4304-8719-0F55EECF287D}" type="slidenum">
              <a:rPr lang="en-US" b="0" smtClean="0"/>
              <a:pPr eaLnBrk="1" hangingPunct="1"/>
              <a:t>13</a:t>
            </a:fld>
            <a:endParaRPr lang="en-US" b="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first summary statement is about children who made ‘more than expected’ progress while they were in the program.  Children who make ‘more than expected’ progress are those who move up on the COSF 7-point rating scale.  They include children who ‘catch up’ to age level (which is progress category d) and also children who do not catch up, but move closer to age level by the time they leave the program (which is progress category c).  For this summary statement, states will set targets for the percentage of children who leave the program having caught up, or having moved closer, to age level.</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E83CB3F-A1E6-4DF8-BA7C-B4F351000391}" type="slidenum">
              <a:rPr lang="en-US" b="0" smtClean="0"/>
              <a:pPr eaLnBrk="1" hangingPunct="1"/>
              <a:t>14</a:t>
            </a:fld>
            <a:endParaRPr lang="en-US"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second summary statement is about children who leave the program at age level.  Children who leave the program at age level are those who move up to a 6 or 7 on the COSF 7-point rating scale (which is progress category d) or who maintain a level of 6 or 7 for entry and exit COSF ratings (which is progress category e). For this summary statement, states will set targets for the percentage of children who leave the program having caught up to or maintained age level.</a:t>
            </a:r>
          </a:p>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E4164DF-84FE-4F28-9961-49A85815B515}" type="slidenum">
              <a:rPr lang="en-US" b="0" smtClean="0"/>
              <a:pPr eaLnBrk="1" hangingPunct="1"/>
              <a:t>15</a:t>
            </a:fld>
            <a:endParaRPr lang="en-US" b="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States are developing outcomes data systems not just for reporting to OSEP, but also to have data for program improvement.</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763082A-0CC9-4FD2-83D2-DFB69F55B424}" type="slidenum">
              <a:rPr lang="en-US" b="0" smtClean="0"/>
              <a:pPr eaLnBrk="1" hangingPunct="1"/>
              <a:t>18</a:t>
            </a:fld>
            <a:endParaRPr lang="en-US" b="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Likewise, local programs can develop data systems to report to the state, but also to inform their own decisions.</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EC572A9-0EF6-4543-A279-86148B5AE920}" type="slidenum">
              <a:rPr lang="en-US" b="0" smtClean="0"/>
              <a:pPr eaLnBrk="1" hangingPunct="1"/>
              <a:t>19</a:t>
            </a:fld>
            <a:endParaRPr lang="en-US"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According to the Annual Performance Reports submitted to OSEP in February </a:t>
            </a:r>
            <a:r>
              <a:rPr lang="en-US" dirty="0" smtClean="0"/>
              <a:t>2011, </a:t>
            </a:r>
            <a:r>
              <a:rPr lang="en-US" dirty="0" smtClean="0"/>
              <a:t>most states were using the COSF.  Some states have mandated that all local programs use the same tool for outcomes </a:t>
            </a:r>
            <a:r>
              <a:rPr lang="en-US" dirty="0" smtClean="0"/>
              <a:t>measurement, and</a:t>
            </a:r>
            <a:r>
              <a:rPr lang="en-US" baseline="0" dirty="0" smtClean="0"/>
              <a:t> some allow programs to choose from among several “approved” tools</a:t>
            </a:r>
            <a:r>
              <a:rPr lang="en-US" dirty="0" smtClean="0"/>
              <a:t>.  </a:t>
            </a:r>
            <a:r>
              <a:rPr lang="en-US" dirty="0" smtClean="0"/>
              <a:t>Some require everyone to use the BDI, others the AEPS, etc.  A few states are working with the publishers of assessment tools to develop electronic systems so that local providers enter data into the system and the computer generates a report.</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EE19E94-743C-4C85-9BE2-048EBB4EC694}" type="slidenum">
              <a:rPr lang="en-US" b="0" smtClean="0"/>
              <a:pPr eaLnBrk="1" hangingPunct="1"/>
              <a:t>21</a:t>
            </a:fld>
            <a:endParaRPr lang="en-US"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332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430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0640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0441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0059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883645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5582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9125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204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6052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68924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52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205740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60198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53738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563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57652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82433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6096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12154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11023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7322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09329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18653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3105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770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B61236D5-5854-4052-A346-FB7BF3A91F4C}" type="slidenum">
              <a:rPr lang="en-US"/>
              <a:pPr>
                <a:defRPr/>
              </a:pPr>
              <a:t>‹#›</a:t>
            </a:fld>
            <a:endParaRPr lang="en-US"/>
          </a:p>
        </p:txBody>
      </p:sp>
    </p:spTree>
    <p:extLst>
      <p:ext uri="{BB962C8B-B14F-4D97-AF65-F5344CB8AC3E}">
        <p14:creationId xmlns:p14="http://schemas.microsoft.com/office/powerpoint/2010/main" val="8020260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843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0804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3909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38933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3810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134100"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9386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7558DDF-619C-4C73-98DD-57BE80EA250E}" type="slidenum">
              <a:rPr lang="en-US"/>
              <a:pPr>
                <a:defRPr/>
              </a:pPr>
              <a:t>‹#›</a:t>
            </a:fld>
            <a:endParaRPr lang="en-US"/>
          </a:p>
        </p:txBody>
      </p:sp>
    </p:spTree>
    <p:extLst>
      <p:ext uri="{BB962C8B-B14F-4D97-AF65-F5344CB8AC3E}">
        <p14:creationId xmlns:p14="http://schemas.microsoft.com/office/powerpoint/2010/main" val="873724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D186D02-8A57-4223-9A6B-47054D42469A}" type="slidenum">
              <a:rPr lang="en-US"/>
              <a:pPr>
                <a:defRPr/>
              </a:pPr>
              <a:t>‹#›</a:t>
            </a:fld>
            <a:endParaRPr lang="en-US"/>
          </a:p>
        </p:txBody>
      </p:sp>
    </p:spTree>
    <p:extLst>
      <p:ext uri="{BB962C8B-B14F-4D97-AF65-F5344CB8AC3E}">
        <p14:creationId xmlns:p14="http://schemas.microsoft.com/office/powerpoint/2010/main" val="10873268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0E10BF14-522F-4561-BF1B-46C15E185698}" type="slidenum">
              <a:rPr lang="en-US"/>
              <a:pPr>
                <a:defRPr/>
              </a:pPr>
              <a:t>‹#›</a:t>
            </a:fld>
            <a:endParaRPr lang="en-US"/>
          </a:p>
        </p:txBody>
      </p:sp>
    </p:spTree>
    <p:extLst>
      <p:ext uri="{BB962C8B-B14F-4D97-AF65-F5344CB8AC3E}">
        <p14:creationId xmlns:p14="http://schemas.microsoft.com/office/powerpoint/2010/main" val="21152844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9A89699A-60CC-44B8-A2C8-B59F3911D2C0}" type="slidenum">
              <a:rPr lang="en-US"/>
              <a:pPr>
                <a:defRPr/>
              </a:pPr>
              <a:t>‹#›</a:t>
            </a:fld>
            <a:endParaRPr lang="en-US"/>
          </a:p>
        </p:txBody>
      </p:sp>
    </p:spTree>
    <p:extLst>
      <p:ext uri="{BB962C8B-B14F-4D97-AF65-F5344CB8AC3E}">
        <p14:creationId xmlns:p14="http://schemas.microsoft.com/office/powerpoint/2010/main" val="28806944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78E35F4C-33C5-4629-B4D0-E2C70C0AECA8}" type="slidenum">
              <a:rPr lang="en-US"/>
              <a:pPr>
                <a:defRPr/>
              </a:pPr>
              <a:t>‹#›</a:t>
            </a:fld>
            <a:endParaRPr lang="en-US"/>
          </a:p>
        </p:txBody>
      </p:sp>
    </p:spTree>
    <p:extLst>
      <p:ext uri="{BB962C8B-B14F-4D97-AF65-F5344CB8AC3E}">
        <p14:creationId xmlns:p14="http://schemas.microsoft.com/office/powerpoint/2010/main" val="310886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DFFF96C-9996-4D0B-A35C-FCD31FF735C4}" type="slidenum">
              <a:rPr lang="en-US"/>
              <a:pPr>
                <a:defRPr/>
              </a:pPr>
              <a:t>‹#›</a:t>
            </a:fld>
            <a:endParaRPr lang="en-US"/>
          </a:p>
        </p:txBody>
      </p:sp>
    </p:spTree>
    <p:extLst>
      <p:ext uri="{BB962C8B-B14F-4D97-AF65-F5344CB8AC3E}">
        <p14:creationId xmlns:p14="http://schemas.microsoft.com/office/powerpoint/2010/main" val="406456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3D53964B-6386-4F88-A477-D358F6B97046}" type="slidenum">
              <a:rPr lang="en-US"/>
              <a:pPr>
                <a:defRPr/>
              </a:pPr>
              <a:t>‹#›</a:t>
            </a:fld>
            <a:endParaRPr lang="en-US"/>
          </a:p>
        </p:txBody>
      </p:sp>
    </p:spTree>
    <p:extLst>
      <p:ext uri="{BB962C8B-B14F-4D97-AF65-F5344CB8AC3E}">
        <p14:creationId xmlns:p14="http://schemas.microsoft.com/office/powerpoint/2010/main" val="21677159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2B04FD66-ABDC-4224-A67D-E30BB158381C}" type="slidenum">
              <a:rPr lang="en-US"/>
              <a:pPr>
                <a:defRPr/>
              </a:pPr>
              <a:t>‹#›</a:t>
            </a:fld>
            <a:endParaRPr lang="en-US"/>
          </a:p>
        </p:txBody>
      </p:sp>
    </p:spTree>
    <p:extLst>
      <p:ext uri="{BB962C8B-B14F-4D97-AF65-F5344CB8AC3E}">
        <p14:creationId xmlns:p14="http://schemas.microsoft.com/office/powerpoint/2010/main" val="33975872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3595166E-EB60-4F7E-B8E3-3E5D90C94DF8}" type="slidenum">
              <a:rPr lang="en-US"/>
              <a:pPr>
                <a:defRPr/>
              </a:pPr>
              <a:t>‹#›</a:t>
            </a:fld>
            <a:endParaRPr lang="en-US"/>
          </a:p>
        </p:txBody>
      </p:sp>
    </p:spTree>
    <p:extLst>
      <p:ext uri="{BB962C8B-B14F-4D97-AF65-F5344CB8AC3E}">
        <p14:creationId xmlns:p14="http://schemas.microsoft.com/office/powerpoint/2010/main" val="33475037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6052B2E-7C02-4A4A-A679-C6B5BA088C3F}" type="slidenum">
              <a:rPr lang="en-US"/>
              <a:pPr>
                <a:defRPr/>
              </a:pPr>
              <a:t>‹#›</a:t>
            </a:fld>
            <a:endParaRPr lang="en-US"/>
          </a:p>
        </p:txBody>
      </p:sp>
    </p:spTree>
    <p:extLst>
      <p:ext uri="{BB962C8B-B14F-4D97-AF65-F5344CB8AC3E}">
        <p14:creationId xmlns:p14="http://schemas.microsoft.com/office/powerpoint/2010/main" val="40680351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31621D8-90B5-4F4B-8D15-7013D1F0BA11}" type="slidenum">
              <a:rPr lang="en-US"/>
              <a:pPr>
                <a:defRPr/>
              </a:pPr>
              <a:t>‹#›</a:t>
            </a:fld>
            <a:endParaRPr lang="en-US"/>
          </a:p>
        </p:txBody>
      </p:sp>
    </p:spTree>
    <p:extLst>
      <p:ext uri="{BB962C8B-B14F-4D97-AF65-F5344CB8AC3E}">
        <p14:creationId xmlns:p14="http://schemas.microsoft.com/office/powerpoint/2010/main" val="17794561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E63EFFC-30DE-48A5-B576-75C652933990}" type="slidenum">
              <a:rPr lang="en-US"/>
              <a:pPr>
                <a:defRPr/>
              </a:pPr>
              <a:t>‹#›</a:t>
            </a:fld>
            <a:endParaRPr lang="en-US"/>
          </a:p>
        </p:txBody>
      </p:sp>
    </p:spTree>
    <p:extLst>
      <p:ext uri="{BB962C8B-B14F-4D97-AF65-F5344CB8AC3E}">
        <p14:creationId xmlns:p14="http://schemas.microsoft.com/office/powerpoint/2010/main" val="20593755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057008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2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697029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010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B506E45B-440C-4245-9F26-220EBCDBE17E}" type="slidenum">
              <a:rPr lang="en-US"/>
              <a:pPr>
                <a:defRPr/>
              </a:pPr>
              <a:t>‹#›</a:t>
            </a:fld>
            <a:endParaRPr lang="en-US"/>
          </a:p>
        </p:txBody>
      </p:sp>
    </p:spTree>
    <p:extLst>
      <p:ext uri="{BB962C8B-B14F-4D97-AF65-F5344CB8AC3E}">
        <p14:creationId xmlns:p14="http://schemas.microsoft.com/office/powerpoint/2010/main" val="38514798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9807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05613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1408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18986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83685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5529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6638"/>
            <a:ext cx="2057400" cy="5089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36638"/>
            <a:ext cx="6019800" cy="5089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88908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DCC9001-72FD-4431-981A-4D59A288EB2F}" type="slidenum">
              <a:rPr lang="en-US"/>
              <a:pPr>
                <a:defRPr/>
              </a:pPr>
              <a:t>‹#›</a:t>
            </a:fld>
            <a:endParaRPr lang="en-US"/>
          </a:p>
        </p:txBody>
      </p:sp>
    </p:spTree>
    <p:extLst>
      <p:ext uri="{BB962C8B-B14F-4D97-AF65-F5344CB8AC3E}">
        <p14:creationId xmlns:p14="http://schemas.microsoft.com/office/powerpoint/2010/main" val="21225556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DF8EE60E-5C9C-4763-B4C5-A6F199D0E141}" type="slidenum">
              <a:rPr lang="en-US"/>
              <a:pPr>
                <a:defRPr/>
              </a:pPr>
              <a:t>‹#›</a:t>
            </a:fld>
            <a:endParaRPr lang="en-US"/>
          </a:p>
        </p:txBody>
      </p:sp>
    </p:spTree>
    <p:extLst>
      <p:ext uri="{BB962C8B-B14F-4D97-AF65-F5344CB8AC3E}">
        <p14:creationId xmlns:p14="http://schemas.microsoft.com/office/powerpoint/2010/main" val="37976311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ADDA447C-2C5F-4407-A897-56D52A131374}" type="slidenum">
              <a:rPr lang="en-US"/>
              <a:pPr>
                <a:defRPr/>
              </a:pPr>
              <a:t>‹#›</a:t>
            </a:fld>
            <a:endParaRPr lang="en-US"/>
          </a:p>
        </p:txBody>
      </p:sp>
    </p:spTree>
    <p:extLst>
      <p:ext uri="{BB962C8B-B14F-4D97-AF65-F5344CB8AC3E}">
        <p14:creationId xmlns:p14="http://schemas.microsoft.com/office/powerpoint/2010/main" val="7164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03DCD7C8-6413-4D84-881D-40CDE2C9EA78}" type="slidenum">
              <a:rPr lang="en-US"/>
              <a:pPr>
                <a:defRPr/>
              </a:pPr>
              <a:t>‹#›</a:t>
            </a:fld>
            <a:endParaRPr lang="en-US"/>
          </a:p>
        </p:txBody>
      </p:sp>
    </p:spTree>
    <p:extLst>
      <p:ext uri="{BB962C8B-B14F-4D97-AF65-F5344CB8AC3E}">
        <p14:creationId xmlns:p14="http://schemas.microsoft.com/office/powerpoint/2010/main" val="39710416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755539DC-22A4-4214-A6A5-EEC385DC0BDC}" type="slidenum">
              <a:rPr lang="en-US"/>
              <a:pPr>
                <a:defRPr/>
              </a:pPr>
              <a:t>‹#›</a:t>
            </a:fld>
            <a:endParaRPr lang="en-US"/>
          </a:p>
        </p:txBody>
      </p:sp>
    </p:spTree>
    <p:extLst>
      <p:ext uri="{BB962C8B-B14F-4D97-AF65-F5344CB8AC3E}">
        <p14:creationId xmlns:p14="http://schemas.microsoft.com/office/powerpoint/2010/main" val="236828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878D095F-2BA7-49AE-819E-B685FB02D13D}" type="slidenum">
              <a:rPr lang="en-US"/>
              <a:pPr>
                <a:defRPr/>
              </a:pPr>
              <a:t>‹#›</a:t>
            </a:fld>
            <a:endParaRPr lang="en-US"/>
          </a:p>
        </p:txBody>
      </p:sp>
    </p:spTree>
    <p:extLst>
      <p:ext uri="{BB962C8B-B14F-4D97-AF65-F5344CB8AC3E}">
        <p14:creationId xmlns:p14="http://schemas.microsoft.com/office/powerpoint/2010/main" val="10466168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188D7985-81CE-4B0A-9410-37F1F039449D}" type="slidenum">
              <a:rPr lang="en-US"/>
              <a:pPr>
                <a:defRPr/>
              </a:pPr>
              <a:t>‹#›</a:t>
            </a:fld>
            <a:endParaRPr lang="en-US"/>
          </a:p>
        </p:txBody>
      </p:sp>
    </p:spTree>
    <p:extLst>
      <p:ext uri="{BB962C8B-B14F-4D97-AF65-F5344CB8AC3E}">
        <p14:creationId xmlns:p14="http://schemas.microsoft.com/office/powerpoint/2010/main" val="33394798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56F2D65C-B3A7-4FE7-819D-0657EFB6EB31}" type="slidenum">
              <a:rPr lang="en-US"/>
              <a:pPr>
                <a:defRPr/>
              </a:pPr>
              <a:t>‹#›</a:t>
            </a:fld>
            <a:endParaRPr lang="en-US"/>
          </a:p>
        </p:txBody>
      </p:sp>
    </p:spTree>
    <p:extLst>
      <p:ext uri="{BB962C8B-B14F-4D97-AF65-F5344CB8AC3E}">
        <p14:creationId xmlns:p14="http://schemas.microsoft.com/office/powerpoint/2010/main" val="29319330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8BDFA32F-D3DB-4B22-B362-E10FFB45A6EE}" type="slidenum">
              <a:rPr lang="en-US"/>
              <a:pPr>
                <a:defRPr/>
              </a:pPr>
              <a:t>‹#›</a:t>
            </a:fld>
            <a:endParaRPr lang="en-US"/>
          </a:p>
        </p:txBody>
      </p:sp>
    </p:spTree>
    <p:extLst>
      <p:ext uri="{BB962C8B-B14F-4D97-AF65-F5344CB8AC3E}">
        <p14:creationId xmlns:p14="http://schemas.microsoft.com/office/powerpoint/2010/main" val="16016313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5F9C45EC-C297-4243-AAD8-B1E976BB5E73}" type="slidenum">
              <a:rPr lang="en-US"/>
              <a:pPr>
                <a:defRPr/>
              </a:pPr>
              <a:t>‹#›</a:t>
            </a:fld>
            <a:endParaRPr lang="en-US"/>
          </a:p>
        </p:txBody>
      </p:sp>
    </p:spTree>
    <p:extLst>
      <p:ext uri="{BB962C8B-B14F-4D97-AF65-F5344CB8AC3E}">
        <p14:creationId xmlns:p14="http://schemas.microsoft.com/office/powerpoint/2010/main" val="7564633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48E88C53-FA25-4632-A546-148B6D640AFE}" type="slidenum">
              <a:rPr lang="en-US"/>
              <a:pPr>
                <a:defRPr/>
              </a:pPr>
              <a:t>‹#›</a:t>
            </a:fld>
            <a:endParaRPr lang="en-US"/>
          </a:p>
        </p:txBody>
      </p:sp>
    </p:spTree>
    <p:extLst>
      <p:ext uri="{BB962C8B-B14F-4D97-AF65-F5344CB8AC3E}">
        <p14:creationId xmlns:p14="http://schemas.microsoft.com/office/powerpoint/2010/main" val="3348820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DF4170A-79DA-4D03-9C64-93E6CBA95389}" type="slidenum">
              <a:rPr lang="en-US"/>
              <a:pPr>
                <a:defRPr/>
              </a:pPr>
              <a:t>‹#›</a:t>
            </a:fld>
            <a:endParaRPr lang="en-US"/>
          </a:p>
        </p:txBody>
      </p:sp>
    </p:spTree>
    <p:extLst>
      <p:ext uri="{BB962C8B-B14F-4D97-AF65-F5344CB8AC3E}">
        <p14:creationId xmlns:p14="http://schemas.microsoft.com/office/powerpoint/2010/main" val="80536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7C48F7EA-85A2-4770-96D8-977F21A1E80A}" type="slidenum">
              <a:rPr lang="en-US"/>
              <a:pPr>
                <a:defRPr/>
              </a:pPr>
              <a:t>‹#›</a:t>
            </a:fld>
            <a:endParaRPr lang="en-US"/>
          </a:p>
        </p:txBody>
      </p:sp>
    </p:spTree>
    <p:extLst>
      <p:ext uri="{BB962C8B-B14F-4D97-AF65-F5344CB8AC3E}">
        <p14:creationId xmlns:p14="http://schemas.microsoft.com/office/powerpoint/2010/main" val="1494576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04A5D2DE-A867-4F65-A637-A9C3AC5C3119}" type="slidenum">
              <a:rPr lang="en-US"/>
              <a:pPr>
                <a:defRPr/>
              </a:pPr>
              <a:t>‹#›</a:t>
            </a:fld>
            <a:endParaRPr lang="en-US"/>
          </a:p>
        </p:txBody>
      </p:sp>
    </p:spTree>
    <p:extLst>
      <p:ext uri="{BB962C8B-B14F-4D97-AF65-F5344CB8AC3E}">
        <p14:creationId xmlns:p14="http://schemas.microsoft.com/office/powerpoint/2010/main" val="4009213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A0A2290E-C4A7-4DD9-A19C-FC2284EC22BC}" type="slidenum">
              <a:rPr lang="en-US"/>
              <a:pPr>
                <a:defRPr/>
              </a:pPr>
              <a:t>‹#›</a:t>
            </a:fld>
            <a:endParaRPr lang="en-US"/>
          </a:p>
        </p:txBody>
      </p:sp>
    </p:spTree>
    <p:extLst>
      <p:ext uri="{BB962C8B-B14F-4D97-AF65-F5344CB8AC3E}">
        <p14:creationId xmlns:p14="http://schemas.microsoft.com/office/powerpoint/2010/main" val="1812495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776D30FF-21AC-4128-9F66-86247D3E0571}" type="slidenum">
              <a:rPr lang="en-US"/>
              <a:pPr>
                <a:defRPr/>
              </a:pPr>
              <a:t>‹#›</a:t>
            </a:fld>
            <a:endParaRPr lang="en-US"/>
          </a:p>
        </p:txBody>
      </p:sp>
    </p:spTree>
    <p:extLst>
      <p:ext uri="{BB962C8B-B14F-4D97-AF65-F5344CB8AC3E}">
        <p14:creationId xmlns:p14="http://schemas.microsoft.com/office/powerpoint/2010/main" val="167840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637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69C2FE48-4D8B-4071-BAC4-2CC71CE97426}" type="slidenum">
              <a:rPr lang="en-US"/>
              <a:pPr>
                <a:defRPr/>
              </a:pPr>
              <a:t>‹#›</a:t>
            </a:fld>
            <a:endParaRPr lang="en-US"/>
          </a:p>
        </p:txBody>
      </p:sp>
    </p:spTree>
    <p:extLst>
      <p:ext uri="{BB962C8B-B14F-4D97-AF65-F5344CB8AC3E}">
        <p14:creationId xmlns:p14="http://schemas.microsoft.com/office/powerpoint/2010/main" val="257804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A3AEB314-BD37-4443-B42A-641C2B00236D}" type="slidenum">
              <a:rPr lang="en-US"/>
              <a:pPr>
                <a:defRPr/>
              </a:pPr>
              <a:t>‹#›</a:t>
            </a:fld>
            <a:endParaRPr lang="en-US"/>
          </a:p>
        </p:txBody>
      </p:sp>
    </p:spTree>
    <p:extLst>
      <p:ext uri="{BB962C8B-B14F-4D97-AF65-F5344CB8AC3E}">
        <p14:creationId xmlns:p14="http://schemas.microsoft.com/office/powerpoint/2010/main" val="568394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2881EB64-C936-498A-BE7C-2F448C0AC328}" type="slidenum">
              <a:rPr lang="en-US"/>
              <a:pPr>
                <a:defRPr/>
              </a:pPr>
              <a:t>‹#›</a:t>
            </a:fld>
            <a:endParaRPr lang="en-US"/>
          </a:p>
        </p:txBody>
      </p:sp>
    </p:spTree>
    <p:extLst>
      <p:ext uri="{BB962C8B-B14F-4D97-AF65-F5344CB8AC3E}">
        <p14:creationId xmlns:p14="http://schemas.microsoft.com/office/powerpoint/2010/main" val="2059103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690DCCDA-3097-4DB2-A7A9-EE21E0A694AF}" type="slidenum">
              <a:rPr lang="en-US"/>
              <a:pPr>
                <a:defRPr/>
              </a:pPr>
              <a:t>‹#›</a:t>
            </a:fld>
            <a:endParaRPr lang="en-US"/>
          </a:p>
        </p:txBody>
      </p:sp>
    </p:spTree>
    <p:extLst>
      <p:ext uri="{BB962C8B-B14F-4D97-AF65-F5344CB8AC3E}">
        <p14:creationId xmlns:p14="http://schemas.microsoft.com/office/powerpoint/2010/main" val="1978735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fld id="{CD9F2C62-D7B8-45EB-A49C-C89117679B00}" type="slidenum">
              <a:rPr lang="en-US"/>
              <a:pPr>
                <a:defRPr/>
              </a:pPr>
              <a:t>‹#›</a:t>
            </a:fld>
            <a:endParaRPr lang="en-US"/>
          </a:p>
        </p:txBody>
      </p:sp>
    </p:spTree>
    <p:extLst>
      <p:ext uri="{BB962C8B-B14F-4D97-AF65-F5344CB8AC3E}">
        <p14:creationId xmlns:p14="http://schemas.microsoft.com/office/powerpoint/2010/main" val="4233283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8A58C612-C676-4D60-B57E-F414982313C0}" type="slidenum">
              <a:rPr lang="en-US"/>
              <a:pPr>
                <a:defRPr/>
              </a:pPr>
              <a:t>‹#›</a:t>
            </a:fld>
            <a:endParaRPr lang="en-US"/>
          </a:p>
        </p:txBody>
      </p:sp>
    </p:spTree>
    <p:extLst>
      <p:ext uri="{BB962C8B-B14F-4D97-AF65-F5344CB8AC3E}">
        <p14:creationId xmlns:p14="http://schemas.microsoft.com/office/powerpoint/2010/main" val="2069864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38C0294-E073-4AF7-87E1-9F3A91570CB9}" type="slidenum">
              <a:rPr lang="en-US"/>
              <a:pPr>
                <a:defRPr/>
              </a:pPr>
              <a:t>‹#›</a:t>
            </a:fld>
            <a:endParaRPr lang="en-US"/>
          </a:p>
        </p:txBody>
      </p:sp>
    </p:spTree>
    <p:extLst>
      <p:ext uri="{BB962C8B-B14F-4D97-AF65-F5344CB8AC3E}">
        <p14:creationId xmlns:p14="http://schemas.microsoft.com/office/powerpoint/2010/main" val="90769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E54C2801-F080-406D-AB0F-8DB33D2DFC5F}" type="slidenum">
              <a:rPr lang="en-US"/>
              <a:pPr>
                <a:defRPr/>
              </a:pPr>
              <a:t>‹#›</a:t>
            </a:fld>
            <a:endParaRPr lang="en-US"/>
          </a:p>
        </p:txBody>
      </p:sp>
    </p:spTree>
    <p:extLst>
      <p:ext uri="{BB962C8B-B14F-4D97-AF65-F5344CB8AC3E}">
        <p14:creationId xmlns:p14="http://schemas.microsoft.com/office/powerpoint/2010/main" val="3739469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E8C85270-F1E9-45FA-944C-8B7CEDCAE57F}" type="slidenum">
              <a:rPr lang="en-US"/>
              <a:pPr>
                <a:defRPr/>
              </a:pPr>
              <a:t>‹#›</a:t>
            </a:fld>
            <a:endParaRPr lang="en-US"/>
          </a:p>
        </p:txBody>
      </p:sp>
    </p:spTree>
    <p:extLst>
      <p:ext uri="{BB962C8B-B14F-4D97-AF65-F5344CB8AC3E}">
        <p14:creationId xmlns:p14="http://schemas.microsoft.com/office/powerpoint/2010/main" val="3495607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68C93610-BAA7-47AE-BBB4-522382845388}" type="slidenum">
              <a:rPr lang="en-US"/>
              <a:pPr>
                <a:defRPr/>
              </a:pPr>
              <a:t>‹#›</a:t>
            </a:fld>
            <a:endParaRPr lang="en-US"/>
          </a:p>
        </p:txBody>
      </p:sp>
    </p:spTree>
    <p:extLst>
      <p:ext uri="{BB962C8B-B14F-4D97-AF65-F5344CB8AC3E}">
        <p14:creationId xmlns:p14="http://schemas.microsoft.com/office/powerpoint/2010/main" val="4721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2802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E6E09452-D9DC-45EC-8BF7-042D90FEB561}" type="slidenum">
              <a:rPr lang="en-US"/>
              <a:pPr>
                <a:defRPr/>
              </a:pPr>
              <a:t>‹#›</a:t>
            </a:fld>
            <a:endParaRPr lang="en-US"/>
          </a:p>
        </p:txBody>
      </p:sp>
    </p:spTree>
    <p:extLst>
      <p:ext uri="{BB962C8B-B14F-4D97-AF65-F5344CB8AC3E}">
        <p14:creationId xmlns:p14="http://schemas.microsoft.com/office/powerpoint/2010/main" val="3426518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7B017E13-460E-44D3-88B9-E574D25CA954}" type="slidenum">
              <a:rPr lang="en-US"/>
              <a:pPr>
                <a:defRPr/>
              </a:pPr>
              <a:t>‹#›</a:t>
            </a:fld>
            <a:endParaRPr lang="en-US"/>
          </a:p>
        </p:txBody>
      </p:sp>
    </p:spTree>
    <p:extLst>
      <p:ext uri="{BB962C8B-B14F-4D97-AF65-F5344CB8AC3E}">
        <p14:creationId xmlns:p14="http://schemas.microsoft.com/office/powerpoint/2010/main" val="1335870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EFBA549A-C87B-4AA3-9392-B9AEB29F5E4F}" type="slidenum">
              <a:rPr lang="en-US"/>
              <a:pPr>
                <a:defRPr/>
              </a:pPr>
              <a:t>‹#›</a:t>
            </a:fld>
            <a:endParaRPr lang="en-US"/>
          </a:p>
        </p:txBody>
      </p:sp>
    </p:spTree>
    <p:extLst>
      <p:ext uri="{BB962C8B-B14F-4D97-AF65-F5344CB8AC3E}">
        <p14:creationId xmlns:p14="http://schemas.microsoft.com/office/powerpoint/2010/main" val="635012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9666307-A704-46FB-B8C1-AD18D4D38E22}" type="slidenum">
              <a:rPr lang="en-US"/>
              <a:pPr>
                <a:defRPr/>
              </a:pPr>
              <a:t>‹#›</a:t>
            </a:fld>
            <a:endParaRPr lang="en-US"/>
          </a:p>
        </p:txBody>
      </p:sp>
    </p:spTree>
    <p:extLst>
      <p:ext uri="{BB962C8B-B14F-4D97-AF65-F5344CB8AC3E}">
        <p14:creationId xmlns:p14="http://schemas.microsoft.com/office/powerpoint/2010/main" val="3511296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40F848E-D5DB-4D2F-B6F9-306C6CCDA030}" type="slidenum">
              <a:rPr lang="en-US"/>
              <a:pPr>
                <a:defRPr/>
              </a:pPr>
              <a:t>‹#›</a:t>
            </a:fld>
            <a:endParaRPr lang="en-US"/>
          </a:p>
        </p:txBody>
      </p:sp>
    </p:spTree>
    <p:extLst>
      <p:ext uri="{BB962C8B-B14F-4D97-AF65-F5344CB8AC3E}">
        <p14:creationId xmlns:p14="http://schemas.microsoft.com/office/powerpoint/2010/main" val="1565584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12D8304-C92F-4C23-841F-236FB16EC2AB}" type="slidenum">
              <a:rPr lang="en-US"/>
              <a:pPr>
                <a:defRPr/>
              </a:pPr>
              <a:t>‹#›</a:t>
            </a:fld>
            <a:endParaRPr lang="en-US"/>
          </a:p>
        </p:txBody>
      </p:sp>
    </p:spTree>
    <p:extLst>
      <p:ext uri="{BB962C8B-B14F-4D97-AF65-F5344CB8AC3E}">
        <p14:creationId xmlns:p14="http://schemas.microsoft.com/office/powerpoint/2010/main" val="2844786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6B562441-1553-4614-8877-C020EEF0E82B}" type="slidenum">
              <a:rPr lang="en-US"/>
              <a:pPr>
                <a:defRPr/>
              </a:pPr>
              <a:t>‹#›</a:t>
            </a:fld>
            <a:endParaRPr lang="en-US"/>
          </a:p>
        </p:txBody>
      </p:sp>
    </p:spTree>
    <p:extLst>
      <p:ext uri="{BB962C8B-B14F-4D97-AF65-F5344CB8AC3E}">
        <p14:creationId xmlns:p14="http://schemas.microsoft.com/office/powerpoint/2010/main" val="3437551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7553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990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534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3657600"/>
            <a:ext cx="40386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3657600"/>
            <a:ext cx="40386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08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4936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8101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0312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450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0834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97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300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3285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8146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899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407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4198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253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849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2476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160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46868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3502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0302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4801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8399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2251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002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6027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29092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992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7419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81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9532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0085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315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954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3159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54010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5983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7506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0240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70943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67120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53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15692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02150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15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732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57200"/>
            <a:ext cx="21336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248400" cy="601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4315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3149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5197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12970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3657600"/>
            <a:ext cx="40386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3657600"/>
            <a:ext cx="4038600" cy="114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085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3179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77729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204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1750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637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8011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93048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205740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60198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0419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45803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94906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80437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6594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9920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38434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900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44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8.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5.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2.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9.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0.jpe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vmlDrawing" Target="../drawings/vmlDrawing1.v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vmlDrawing" Target="../drawings/vmlDrawing2.v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6.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oleObject" Target="../embeddings/oleObject2.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7.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5943600" cy="6858000"/>
          </a:xfrm>
          <a:prstGeom prst="rect">
            <a:avLst/>
          </a:prstGeom>
          <a:gradFill rotWithShape="1">
            <a:gsLst>
              <a:gs pos="0">
                <a:srgbClr val="CCCC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solidFill>
                <a:srgbClr val="9966FF"/>
              </a:solidFill>
            </a:endParaRPr>
          </a:p>
        </p:txBody>
      </p:sp>
      <p:sp>
        <p:nvSpPr>
          <p:cNvPr id="1027" name="Rectangle 14"/>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8" name="Picture 13" descr="ECO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00800" y="4476750"/>
            <a:ext cx="27432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6"/>
          <p:cNvSpPr>
            <a:spLocks noGrp="1" noChangeArrowheads="1"/>
          </p:cNvSpPr>
          <p:nvPr>
            <p:ph type="title"/>
          </p:nvPr>
        </p:nvSpPr>
        <p:spPr bwMode="auto">
          <a:xfrm>
            <a:off x="762000" y="533400"/>
            <a:ext cx="792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0"/>
          <p:cNvSpPr>
            <a:spLocks noGrp="1" noChangeArrowheads="1"/>
          </p:cNvSpPr>
          <p:nvPr>
            <p:ph type="body" idx="1"/>
          </p:nvPr>
        </p:nvSpPr>
        <p:spPr bwMode="auto">
          <a:xfrm>
            <a:off x="762000" y="3657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31" name="Rectangle 21"/>
          <p:cNvSpPr>
            <a:spLocks noChangeArrowheads="1"/>
          </p:cNvSpPr>
          <p:nvPr/>
        </p:nvSpPr>
        <p:spPr bwMode="auto">
          <a:xfrm>
            <a:off x="762000" y="502920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3600" b="0">
              <a:solidFill>
                <a:srgbClr val="6600CC"/>
              </a:solidFill>
              <a:latin typeface="Tahoma"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defRPr sz="3600">
          <a:solidFill>
            <a:srgbClr val="66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CC"/>
          </a:solidFill>
          <a:latin typeface="+mn-lt"/>
        </a:defRPr>
      </a:lvl2pPr>
      <a:lvl3pPr marL="1143000" indent="-228600" algn="l" rtl="0" eaLnBrk="0" fontAlgn="base" hangingPunct="0">
        <a:spcBef>
          <a:spcPct val="20000"/>
        </a:spcBef>
        <a:spcAft>
          <a:spcPct val="0"/>
        </a:spcAft>
        <a:buChar char="•"/>
        <a:defRPr sz="2400">
          <a:solidFill>
            <a:srgbClr val="6600CC"/>
          </a:solidFill>
          <a:latin typeface="+mn-lt"/>
        </a:defRPr>
      </a:lvl3pPr>
      <a:lvl4pPr marL="1600200" indent="-228600" algn="l" rtl="0" eaLnBrk="0" fontAlgn="base" hangingPunct="0">
        <a:spcBef>
          <a:spcPct val="20000"/>
        </a:spcBef>
        <a:spcAft>
          <a:spcPct val="0"/>
        </a:spcAft>
        <a:buChar char="–"/>
        <a:defRPr sz="2000">
          <a:solidFill>
            <a:srgbClr val="6600CC"/>
          </a:solidFill>
          <a:latin typeface="+mn-lt"/>
        </a:defRPr>
      </a:lvl4pPr>
      <a:lvl5pPr marL="2057400" indent="-228600" algn="l" rtl="0" eaLnBrk="0" fontAlgn="base" hangingPunct="0">
        <a:spcBef>
          <a:spcPct val="20000"/>
        </a:spcBef>
        <a:spcAft>
          <a:spcPct val="0"/>
        </a:spcAft>
        <a:buChar char="»"/>
        <a:defRPr sz="2000">
          <a:solidFill>
            <a:srgbClr val="6600CC"/>
          </a:solidFill>
          <a:latin typeface="+mn-lt"/>
        </a:defRPr>
      </a:lvl5pPr>
      <a:lvl6pPr marL="2514600" indent="-228600" algn="l" rtl="0" fontAlgn="base">
        <a:spcBef>
          <a:spcPct val="20000"/>
        </a:spcBef>
        <a:spcAft>
          <a:spcPct val="0"/>
        </a:spcAft>
        <a:buChar char="»"/>
        <a:defRPr sz="2000">
          <a:solidFill>
            <a:srgbClr val="6600CC"/>
          </a:solidFill>
          <a:latin typeface="+mn-lt"/>
        </a:defRPr>
      </a:lvl6pPr>
      <a:lvl7pPr marL="2971800" indent="-228600" algn="l" rtl="0" fontAlgn="base">
        <a:spcBef>
          <a:spcPct val="20000"/>
        </a:spcBef>
        <a:spcAft>
          <a:spcPct val="0"/>
        </a:spcAft>
        <a:buChar char="»"/>
        <a:defRPr sz="2000">
          <a:solidFill>
            <a:srgbClr val="6600CC"/>
          </a:solidFill>
          <a:latin typeface="+mn-lt"/>
        </a:defRPr>
      </a:lvl7pPr>
      <a:lvl8pPr marL="3429000" indent="-228600" algn="l" rtl="0" fontAlgn="base">
        <a:spcBef>
          <a:spcPct val="20000"/>
        </a:spcBef>
        <a:spcAft>
          <a:spcPct val="0"/>
        </a:spcAft>
        <a:buChar char="»"/>
        <a:defRPr sz="2000">
          <a:solidFill>
            <a:srgbClr val="6600CC"/>
          </a:solidFill>
          <a:latin typeface="+mn-lt"/>
        </a:defRPr>
      </a:lvl8pPr>
      <a:lvl9pPr marL="3886200" indent="-228600" algn="l" rtl="0" fontAlgn="base">
        <a:spcBef>
          <a:spcPct val="20000"/>
        </a:spcBef>
        <a:spcAft>
          <a:spcPct val="0"/>
        </a:spcAft>
        <a:buChar char="»"/>
        <a:defRPr sz="2000">
          <a:solidFill>
            <a:srgbClr val="66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userDrawn="1"/>
        </p:nvSpPr>
        <p:spPr bwMode="auto">
          <a:xfrm>
            <a:off x="2133600" y="0"/>
            <a:ext cx="7096125" cy="6943725"/>
          </a:xfrm>
          <a:prstGeom prst="rect">
            <a:avLst/>
          </a:prstGeom>
          <a:gradFill rotWithShape="1">
            <a:gsLst>
              <a:gs pos="0">
                <a:srgbClr val="F0CAAE"/>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43" name="Picture 5" descr="daniel"/>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5208588"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title"/>
          </p:nvPr>
        </p:nvSpPr>
        <p:spPr bwMode="auto">
          <a:xfrm>
            <a:off x="4800600" y="381000"/>
            <a:ext cx="3886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userDrawn="1"/>
        </p:nvSpPr>
        <p:spPr bwMode="auto">
          <a:xfrm>
            <a:off x="0" y="0"/>
            <a:ext cx="5943600" cy="6858000"/>
          </a:xfrm>
          <a:prstGeom prst="rect">
            <a:avLst/>
          </a:prstGeom>
          <a:gradFill rotWithShape="1">
            <a:gsLst>
              <a:gs pos="0">
                <a:srgbClr val="CCCC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solidFill>
                <a:srgbClr val="9966FF"/>
              </a:solidFill>
            </a:endParaRPr>
          </a:p>
        </p:txBody>
      </p:sp>
      <p:sp>
        <p:nvSpPr>
          <p:cNvPr id="11267" name="Rectangle 3"/>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268" name="Picture 7" descr="382_SQ"/>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p:cNvSpPr>
            <a:spLocks noGrp="1" noChangeArrowheads="1"/>
          </p:cNvSpPr>
          <p:nvPr>
            <p:ph type="title"/>
          </p:nvPr>
        </p:nvSpPr>
        <p:spPr bwMode="auto">
          <a:xfrm>
            <a:off x="4876800" y="381000"/>
            <a:ext cx="3962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userDrawn="1"/>
        </p:nvSpPr>
        <p:spPr bwMode="auto">
          <a:xfrm>
            <a:off x="0" y="0"/>
            <a:ext cx="5943600" cy="6858000"/>
          </a:xfrm>
          <a:prstGeom prst="rect">
            <a:avLst/>
          </a:prstGeom>
          <a:gradFill rotWithShape="1">
            <a:gsLst>
              <a:gs pos="0">
                <a:srgbClr val="F0CAAE"/>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solidFill>
                <a:srgbClr val="F0CAAE"/>
              </a:solidFill>
            </a:endParaRPr>
          </a:p>
        </p:txBody>
      </p:sp>
      <p:sp>
        <p:nvSpPr>
          <p:cNvPr id="12291" name="Rectangle 3"/>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2292" name="Picture 4" descr="ECO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24800" y="228600"/>
            <a:ext cx="990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Grp="1" noChangeArrowheads="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4" name="Rectangle 6"/>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BDB6ECFC-D502-4F34-901C-9B0A25A75C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rtl="0" eaLnBrk="0" fontAlgn="base" hangingPunct="0">
        <a:spcBef>
          <a:spcPct val="0"/>
        </a:spcBef>
        <a:spcAft>
          <a:spcPct val="0"/>
        </a:spcAft>
        <a:defRPr sz="3600" b="1">
          <a:solidFill>
            <a:srgbClr val="6600CC"/>
          </a:solidFill>
          <a:latin typeface="+mj-lt"/>
          <a:ea typeface="+mj-ea"/>
          <a:cs typeface="+mj-cs"/>
        </a:defRPr>
      </a:lvl1pPr>
      <a:lvl2pPr algn="l" rtl="0" eaLnBrk="0" fontAlgn="base" hangingPunct="0">
        <a:spcBef>
          <a:spcPct val="0"/>
        </a:spcBef>
        <a:spcAft>
          <a:spcPct val="0"/>
        </a:spcAft>
        <a:defRPr sz="3600" b="1">
          <a:solidFill>
            <a:srgbClr val="6600CC"/>
          </a:solidFill>
          <a:latin typeface="Tahoma" charset="0"/>
        </a:defRPr>
      </a:lvl2pPr>
      <a:lvl3pPr algn="l" rtl="0" eaLnBrk="0" fontAlgn="base" hangingPunct="0">
        <a:spcBef>
          <a:spcPct val="0"/>
        </a:spcBef>
        <a:spcAft>
          <a:spcPct val="0"/>
        </a:spcAft>
        <a:defRPr sz="3600" b="1">
          <a:solidFill>
            <a:srgbClr val="6600CC"/>
          </a:solidFill>
          <a:latin typeface="Tahoma" charset="0"/>
        </a:defRPr>
      </a:lvl3pPr>
      <a:lvl4pPr algn="l" rtl="0" eaLnBrk="0" fontAlgn="base" hangingPunct="0">
        <a:spcBef>
          <a:spcPct val="0"/>
        </a:spcBef>
        <a:spcAft>
          <a:spcPct val="0"/>
        </a:spcAft>
        <a:defRPr sz="3600" b="1">
          <a:solidFill>
            <a:srgbClr val="6600CC"/>
          </a:solidFill>
          <a:latin typeface="Tahoma" charset="0"/>
        </a:defRPr>
      </a:lvl4pPr>
      <a:lvl5pPr algn="l" rtl="0" eaLnBrk="0" fontAlgn="base" hangingPunct="0">
        <a:spcBef>
          <a:spcPct val="0"/>
        </a:spcBef>
        <a:spcAft>
          <a:spcPct val="0"/>
        </a:spcAft>
        <a:defRPr sz="3600" b="1">
          <a:solidFill>
            <a:srgbClr val="6600CC"/>
          </a:solidFill>
          <a:latin typeface="Tahoma" charset="0"/>
        </a:defRPr>
      </a:lvl5pPr>
      <a:lvl6pPr marL="457200" algn="l" rtl="0" fontAlgn="base">
        <a:spcBef>
          <a:spcPct val="0"/>
        </a:spcBef>
        <a:spcAft>
          <a:spcPct val="0"/>
        </a:spcAft>
        <a:defRPr sz="3600" b="1">
          <a:solidFill>
            <a:srgbClr val="6600CC"/>
          </a:solidFill>
          <a:latin typeface="Tahoma" charset="0"/>
        </a:defRPr>
      </a:lvl6pPr>
      <a:lvl7pPr marL="914400" algn="l" rtl="0" fontAlgn="base">
        <a:spcBef>
          <a:spcPct val="0"/>
        </a:spcBef>
        <a:spcAft>
          <a:spcPct val="0"/>
        </a:spcAft>
        <a:defRPr sz="3600" b="1">
          <a:solidFill>
            <a:srgbClr val="6600CC"/>
          </a:solidFill>
          <a:latin typeface="Tahoma" charset="0"/>
        </a:defRPr>
      </a:lvl7pPr>
      <a:lvl8pPr marL="1371600" algn="l" rtl="0" fontAlgn="base">
        <a:spcBef>
          <a:spcPct val="0"/>
        </a:spcBef>
        <a:spcAft>
          <a:spcPct val="0"/>
        </a:spcAft>
        <a:defRPr sz="3600" b="1">
          <a:solidFill>
            <a:srgbClr val="6600CC"/>
          </a:solidFill>
          <a:latin typeface="Tahoma" charset="0"/>
        </a:defRPr>
      </a:lvl8pPr>
      <a:lvl9pPr marL="1828800" algn="l" rtl="0" fontAlgn="base">
        <a:spcBef>
          <a:spcPct val="0"/>
        </a:spcBef>
        <a:spcAft>
          <a:spcPct val="0"/>
        </a:spcAft>
        <a:defRPr sz="36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rgbClr val="66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CC"/>
          </a:solidFill>
          <a:latin typeface="+mn-lt"/>
        </a:defRPr>
      </a:lvl2pPr>
      <a:lvl3pPr marL="1143000" indent="-228600" algn="l" rtl="0" eaLnBrk="0" fontAlgn="base" hangingPunct="0">
        <a:spcBef>
          <a:spcPct val="20000"/>
        </a:spcBef>
        <a:spcAft>
          <a:spcPct val="0"/>
        </a:spcAft>
        <a:buChar char="•"/>
        <a:defRPr sz="2400">
          <a:solidFill>
            <a:srgbClr val="6600CC"/>
          </a:solidFill>
          <a:latin typeface="+mn-lt"/>
        </a:defRPr>
      </a:lvl3pPr>
      <a:lvl4pPr marL="1600200" indent="-228600" algn="l" rtl="0" eaLnBrk="0" fontAlgn="base" hangingPunct="0">
        <a:spcBef>
          <a:spcPct val="20000"/>
        </a:spcBef>
        <a:spcAft>
          <a:spcPct val="0"/>
        </a:spcAft>
        <a:buChar char="–"/>
        <a:defRPr sz="2000">
          <a:solidFill>
            <a:srgbClr val="6600CC"/>
          </a:solidFill>
          <a:latin typeface="+mn-lt"/>
        </a:defRPr>
      </a:lvl4pPr>
      <a:lvl5pPr marL="2057400" indent="-228600" algn="l" rtl="0" eaLnBrk="0" fontAlgn="base" hangingPunct="0">
        <a:spcBef>
          <a:spcPct val="20000"/>
        </a:spcBef>
        <a:spcAft>
          <a:spcPct val="0"/>
        </a:spcAft>
        <a:buChar char="»"/>
        <a:defRPr sz="2000">
          <a:solidFill>
            <a:srgbClr val="6600CC"/>
          </a:solidFill>
          <a:latin typeface="+mn-lt"/>
        </a:defRPr>
      </a:lvl5pPr>
      <a:lvl6pPr marL="2514600" indent="-228600" algn="l" rtl="0" fontAlgn="base">
        <a:spcBef>
          <a:spcPct val="20000"/>
        </a:spcBef>
        <a:spcAft>
          <a:spcPct val="0"/>
        </a:spcAft>
        <a:buChar char="»"/>
        <a:defRPr sz="2000">
          <a:solidFill>
            <a:srgbClr val="6600CC"/>
          </a:solidFill>
          <a:latin typeface="+mn-lt"/>
        </a:defRPr>
      </a:lvl6pPr>
      <a:lvl7pPr marL="2971800" indent="-228600" algn="l" rtl="0" fontAlgn="base">
        <a:spcBef>
          <a:spcPct val="20000"/>
        </a:spcBef>
        <a:spcAft>
          <a:spcPct val="0"/>
        </a:spcAft>
        <a:buChar char="»"/>
        <a:defRPr sz="2000">
          <a:solidFill>
            <a:srgbClr val="6600CC"/>
          </a:solidFill>
          <a:latin typeface="+mn-lt"/>
        </a:defRPr>
      </a:lvl7pPr>
      <a:lvl8pPr marL="3429000" indent="-228600" algn="l" rtl="0" fontAlgn="base">
        <a:spcBef>
          <a:spcPct val="20000"/>
        </a:spcBef>
        <a:spcAft>
          <a:spcPct val="0"/>
        </a:spcAft>
        <a:buChar char="»"/>
        <a:defRPr sz="2000">
          <a:solidFill>
            <a:srgbClr val="6600CC"/>
          </a:solidFill>
          <a:latin typeface="+mn-lt"/>
        </a:defRPr>
      </a:lvl8pPr>
      <a:lvl9pPr marL="3886200" indent="-228600" algn="l" rtl="0" fontAlgn="base">
        <a:spcBef>
          <a:spcPct val="20000"/>
        </a:spcBef>
        <a:spcAft>
          <a:spcPct val="0"/>
        </a:spcAft>
        <a:buChar char="»"/>
        <a:defRPr sz="2000">
          <a:solidFill>
            <a:srgbClr val="66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userDrawn="1"/>
        </p:nvSpPr>
        <p:spPr bwMode="auto">
          <a:xfrm>
            <a:off x="0" y="0"/>
            <a:ext cx="5943600" cy="6934200"/>
          </a:xfrm>
          <a:prstGeom prst="rect">
            <a:avLst/>
          </a:prstGeom>
          <a:gradFill rotWithShape="1">
            <a:gsLst>
              <a:gs pos="0">
                <a:srgbClr val="00CC9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5" name="Rectangle 3"/>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16" name="Rectangle 4"/>
          <p:cNvSpPr>
            <a:spLocks noGrp="1" noChangeArrowheads="1"/>
          </p:cNvSpPr>
          <p:nvPr>
            <p:ph type="title"/>
          </p:nvPr>
        </p:nvSpPr>
        <p:spPr bwMode="auto">
          <a:xfrm>
            <a:off x="457200" y="1036638"/>
            <a:ext cx="822960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3317" name="Picture 5" descr="ECO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29313" y="3913188"/>
            <a:ext cx="32004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rtl="0" eaLnBrk="0" fontAlgn="base" hangingPunct="0">
        <a:spcBef>
          <a:spcPct val="0"/>
        </a:spcBef>
        <a:spcAft>
          <a:spcPct val="0"/>
        </a:spcAft>
        <a:defRPr sz="4400">
          <a:solidFill>
            <a:srgbClr val="6600CC"/>
          </a:solidFill>
          <a:latin typeface="+mj-lt"/>
          <a:ea typeface="+mj-ea"/>
          <a:cs typeface="+mj-cs"/>
        </a:defRPr>
      </a:lvl1pPr>
      <a:lvl2pPr algn="l" rtl="0" eaLnBrk="0" fontAlgn="base" hangingPunct="0">
        <a:spcBef>
          <a:spcPct val="0"/>
        </a:spcBef>
        <a:spcAft>
          <a:spcPct val="0"/>
        </a:spcAft>
        <a:defRPr sz="4400">
          <a:solidFill>
            <a:srgbClr val="6600CC"/>
          </a:solidFill>
          <a:latin typeface="Tahoma" charset="0"/>
        </a:defRPr>
      </a:lvl2pPr>
      <a:lvl3pPr algn="l" rtl="0" eaLnBrk="0" fontAlgn="base" hangingPunct="0">
        <a:spcBef>
          <a:spcPct val="0"/>
        </a:spcBef>
        <a:spcAft>
          <a:spcPct val="0"/>
        </a:spcAft>
        <a:defRPr sz="4400">
          <a:solidFill>
            <a:srgbClr val="6600CC"/>
          </a:solidFill>
          <a:latin typeface="Tahoma" charset="0"/>
        </a:defRPr>
      </a:lvl3pPr>
      <a:lvl4pPr algn="l" rtl="0" eaLnBrk="0" fontAlgn="base" hangingPunct="0">
        <a:spcBef>
          <a:spcPct val="0"/>
        </a:spcBef>
        <a:spcAft>
          <a:spcPct val="0"/>
        </a:spcAft>
        <a:defRPr sz="4400">
          <a:solidFill>
            <a:srgbClr val="6600CC"/>
          </a:solidFill>
          <a:latin typeface="Tahoma" charset="0"/>
        </a:defRPr>
      </a:lvl4pPr>
      <a:lvl5pPr algn="l" rtl="0" eaLnBrk="0" fontAlgn="base" hangingPunct="0">
        <a:spcBef>
          <a:spcPct val="0"/>
        </a:spcBef>
        <a:spcAft>
          <a:spcPct val="0"/>
        </a:spcAft>
        <a:defRPr sz="4400">
          <a:solidFill>
            <a:srgbClr val="6600CC"/>
          </a:solidFill>
          <a:latin typeface="Tahoma" charset="0"/>
        </a:defRPr>
      </a:lvl5pPr>
      <a:lvl6pPr marL="457200" algn="l" rtl="0" fontAlgn="base">
        <a:spcBef>
          <a:spcPct val="0"/>
        </a:spcBef>
        <a:spcAft>
          <a:spcPct val="0"/>
        </a:spcAft>
        <a:defRPr sz="4400">
          <a:solidFill>
            <a:srgbClr val="6600CC"/>
          </a:solidFill>
          <a:latin typeface="Tahoma" charset="0"/>
        </a:defRPr>
      </a:lvl6pPr>
      <a:lvl7pPr marL="914400" algn="l" rtl="0" fontAlgn="base">
        <a:spcBef>
          <a:spcPct val="0"/>
        </a:spcBef>
        <a:spcAft>
          <a:spcPct val="0"/>
        </a:spcAft>
        <a:defRPr sz="4400">
          <a:solidFill>
            <a:srgbClr val="6600CC"/>
          </a:solidFill>
          <a:latin typeface="Tahoma" charset="0"/>
        </a:defRPr>
      </a:lvl7pPr>
      <a:lvl8pPr marL="1371600" algn="l" rtl="0" fontAlgn="base">
        <a:spcBef>
          <a:spcPct val="0"/>
        </a:spcBef>
        <a:spcAft>
          <a:spcPct val="0"/>
        </a:spcAft>
        <a:defRPr sz="4400">
          <a:solidFill>
            <a:srgbClr val="6600CC"/>
          </a:solidFill>
          <a:latin typeface="Tahoma" charset="0"/>
        </a:defRPr>
      </a:lvl8pPr>
      <a:lvl9pPr marL="1828800" algn="l" rtl="0" fontAlgn="base">
        <a:spcBef>
          <a:spcPct val="0"/>
        </a:spcBef>
        <a:spcAft>
          <a:spcPct val="0"/>
        </a:spcAft>
        <a:defRPr sz="4400">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userDrawn="1"/>
        </p:nvSpPr>
        <p:spPr bwMode="auto">
          <a:xfrm>
            <a:off x="0" y="0"/>
            <a:ext cx="5943600" cy="6858000"/>
          </a:xfrm>
          <a:prstGeom prst="rect">
            <a:avLst/>
          </a:prstGeom>
          <a:gradFill rotWithShape="1">
            <a:gsLst>
              <a:gs pos="0">
                <a:srgbClr val="00CC99"/>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solidFill>
                <a:srgbClr val="F0CAAE"/>
              </a:solidFill>
            </a:endParaRPr>
          </a:p>
        </p:txBody>
      </p:sp>
      <p:sp>
        <p:nvSpPr>
          <p:cNvPr id="14339" name="Rectangle 3"/>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4340" name="Picture 4" descr="ECO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91400" y="312738"/>
            <a:ext cx="12192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Grp="1" noChangeArrowheads="1"/>
          </p:cNvSpPr>
          <p:nvPr>
            <p:ph type="title"/>
          </p:nvPr>
        </p:nvSpPr>
        <p:spPr bwMode="auto">
          <a:xfrm>
            <a:off x="457200" y="274638"/>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2" name="Rectangle 6"/>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88137BA-4832-4239-88BE-726D10D496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ftr="0" dt="0"/>
  <p:txStyles>
    <p:titleStyle>
      <a:lvl1pPr algn="ctr" rtl="0" eaLnBrk="0" fontAlgn="base" hangingPunct="0">
        <a:spcBef>
          <a:spcPct val="0"/>
        </a:spcBef>
        <a:spcAft>
          <a:spcPct val="0"/>
        </a:spcAft>
        <a:defRPr sz="4000">
          <a:solidFill>
            <a:srgbClr val="6600CC"/>
          </a:solidFill>
          <a:latin typeface="+mj-lt"/>
          <a:ea typeface="+mj-ea"/>
          <a:cs typeface="+mj-cs"/>
        </a:defRPr>
      </a:lvl1pPr>
      <a:lvl2pPr algn="ctr" rtl="0" eaLnBrk="0" fontAlgn="base" hangingPunct="0">
        <a:spcBef>
          <a:spcPct val="0"/>
        </a:spcBef>
        <a:spcAft>
          <a:spcPct val="0"/>
        </a:spcAft>
        <a:defRPr sz="4000">
          <a:solidFill>
            <a:srgbClr val="6600CC"/>
          </a:solidFill>
          <a:latin typeface="Tahoma" charset="0"/>
        </a:defRPr>
      </a:lvl2pPr>
      <a:lvl3pPr algn="ctr" rtl="0" eaLnBrk="0" fontAlgn="base" hangingPunct="0">
        <a:spcBef>
          <a:spcPct val="0"/>
        </a:spcBef>
        <a:spcAft>
          <a:spcPct val="0"/>
        </a:spcAft>
        <a:defRPr sz="4000">
          <a:solidFill>
            <a:srgbClr val="6600CC"/>
          </a:solidFill>
          <a:latin typeface="Tahoma" charset="0"/>
        </a:defRPr>
      </a:lvl3pPr>
      <a:lvl4pPr algn="ctr" rtl="0" eaLnBrk="0" fontAlgn="base" hangingPunct="0">
        <a:spcBef>
          <a:spcPct val="0"/>
        </a:spcBef>
        <a:spcAft>
          <a:spcPct val="0"/>
        </a:spcAft>
        <a:defRPr sz="4000">
          <a:solidFill>
            <a:srgbClr val="6600CC"/>
          </a:solidFill>
          <a:latin typeface="Tahoma" charset="0"/>
        </a:defRPr>
      </a:lvl4pPr>
      <a:lvl5pPr algn="ctr" rtl="0" eaLnBrk="0" fontAlgn="base" hangingPunct="0">
        <a:spcBef>
          <a:spcPct val="0"/>
        </a:spcBef>
        <a:spcAft>
          <a:spcPct val="0"/>
        </a:spcAft>
        <a:defRPr sz="4000">
          <a:solidFill>
            <a:srgbClr val="6600CC"/>
          </a:solidFill>
          <a:latin typeface="Tahoma" charset="0"/>
        </a:defRPr>
      </a:lvl5pPr>
      <a:lvl6pPr marL="457200" algn="ctr" rtl="0" fontAlgn="base">
        <a:spcBef>
          <a:spcPct val="0"/>
        </a:spcBef>
        <a:spcAft>
          <a:spcPct val="0"/>
        </a:spcAft>
        <a:defRPr sz="4000">
          <a:solidFill>
            <a:srgbClr val="6600CC"/>
          </a:solidFill>
          <a:latin typeface="Tahoma" charset="0"/>
        </a:defRPr>
      </a:lvl6pPr>
      <a:lvl7pPr marL="914400" algn="ctr" rtl="0" fontAlgn="base">
        <a:spcBef>
          <a:spcPct val="0"/>
        </a:spcBef>
        <a:spcAft>
          <a:spcPct val="0"/>
        </a:spcAft>
        <a:defRPr sz="4000">
          <a:solidFill>
            <a:srgbClr val="6600CC"/>
          </a:solidFill>
          <a:latin typeface="Tahoma" charset="0"/>
        </a:defRPr>
      </a:lvl7pPr>
      <a:lvl8pPr marL="1371600" algn="ctr" rtl="0" fontAlgn="base">
        <a:spcBef>
          <a:spcPct val="0"/>
        </a:spcBef>
        <a:spcAft>
          <a:spcPct val="0"/>
        </a:spcAft>
        <a:defRPr sz="4000">
          <a:solidFill>
            <a:srgbClr val="6600CC"/>
          </a:solidFill>
          <a:latin typeface="Tahoma" charset="0"/>
        </a:defRPr>
      </a:lvl8pPr>
      <a:lvl9pPr marL="1828800" algn="ctr" rtl="0" fontAlgn="base">
        <a:spcBef>
          <a:spcPct val="0"/>
        </a:spcBef>
        <a:spcAft>
          <a:spcPct val="0"/>
        </a:spcAft>
        <a:defRPr sz="4000">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rgbClr val="66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CC"/>
          </a:solidFill>
          <a:latin typeface="+mn-lt"/>
        </a:defRPr>
      </a:lvl2pPr>
      <a:lvl3pPr marL="1143000" indent="-228600" algn="l" rtl="0" eaLnBrk="0" fontAlgn="base" hangingPunct="0">
        <a:spcBef>
          <a:spcPct val="20000"/>
        </a:spcBef>
        <a:spcAft>
          <a:spcPct val="0"/>
        </a:spcAft>
        <a:buChar char="•"/>
        <a:defRPr sz="2400">
          <a:solidFill>
            <a:srgbClr val="6600CC"/>
          </a:solidFill>
          <a:latin typeface="+mn-lt"/>
        </a:defRPr>
      </a:lvl3pPr>
      <a:lvl4pPr marL="1600200" indent="-228600" algn="l" rtl="0" eaLnBrk="0" fontAlgn="base" hangingPunct="0">
        <a:spcBef>
          <a:spcPct val="20000"/>
        </a:spcBef>
        <a:spcAft>
          <a:spcPct val="0"/>
        </a:spcAft>
        <a:buChar char="–"/>
        <a:defRPr sz="2000">
          <a:solidFill>
            <a:srgbClr val="6600CC"/>
          </a:solidFill>
          <a:latin typeface="+mn-lt"/>
        </a:defRPr>
      </a:lvl4pPr>
      <a:lvl5pPr marL="2057400" indent="-228600" algn="l" rtl="0" eaLnBrk="0" fontAlgn="base" hangingPunct="0">
        <a:spcBef>
          <a:spcPct val="20000"/>
        </a:spcBef>
        <a:spcAft>
          <a:spcPct val="0"/>
        </a:spcAft>
        <a:buChar char="»"/>
        <a:defRPr sz="2000">
          <a:solidFill>
            <a:srgbClr val="6600CC"/>
          </a:solidFill>
          <a:latin typeface="+mn-lt"/>
        </a:defRPr>
      </a:lvl5pPr>
      <a:lvl6pPr marL="2514600" indent="-228600" algn="l" rtl="0" fontAlgn="base">
        <a:spcBef>
          <a:spcPct val="20000"/>
        </a:spcBef>
        <a:spcAft>
          <a:spcPct val="0"/>
        </a:spcAft>
        <a:buChar char="»"/>
        <a:defRPr sz="2000">
          <a:solidFill>
            <a:srgbClr val="6600CC"/>
          </a:solidFill>
          <a:latin typeface="+mn-lt"/>
        </a:defRPr>
      </a:lvl6pPr>
      <a:lvl7pPr marL="2971800" indent="-228600" algn="l" rtl="0" fontAlgn="base">
        <a:spcBef>
          <a:spcPct val="20000"/>
        </a:spcBef>
        <a:spcAft>
          <a:spcPct val="0"/>
        </a:spcAft>
        <a:buChar char="»"/>
        <a:defRPr sz="2000">
          <a:solidFill>
            <a:srgbClr val="6600CC"/>
          </a:solidFill>
          <a:latin typeface="+mn-lt"/>
        </a:defRPr>
      </a:lvl7pPr>
      <a:lvl8pPr marL="3429000" indent="-228600" algn="l" rtl="0" fontAlgn="base">
        <a:spcBef>
          <a:spcPct val="20000"/>
        </a:spcBef>
        <a:spcAft>
          <a:spcPct val="0"/>
        </a:spcAft>
        <a:buChar char="»"/>
        <a:defRPr sz="2000">
          <a:solidFill>
            <a:srgbClr val="6600CC"/>
          </a:solidFill>
          <a:latin typeface="+mn-lt"/>
        </a:defRPr>
      </a:lvl8pPr>
      <a:lvl9pPr marL="3886200" indent="-228600" algn="l" rtl="0" fontAlgn="base">
        <a:spcBef>
          <a:spcPct val="20000"/>
        </a:spcBef>
        <a:spcAft>
          <a:spcPct val="0"/>
        </a:spcAft>
        <a:buChar char="»"/>
        <a:defRPr sz="2000">
          <a:solidFill>
            <a:srgbClr val="66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ChangeArrowheads="1"/>
          </p:cNvSpPr>
          <p:nvPr userDrawn="1"/>
        </p:nvSpPr>
        <p:spPr bwMode="auto">
          <a:xfrm>
            <a:off x="0" y="14288"/>
            <a:ext cx="5943600" cy="6858000"/>
          </a:xfrm>
          <a:prstGeom prst="rect">
            <a:avLst/>
          </a:prstGeom>
          <a:gradFill rotWithShape="1">
            <a:gsLst>
              <a:gs pos="0">
                <a:srgbClr val="CCCC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1" name="Rectangle 8"/>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52" name="Picture 9" descr="ECO8"/>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924800" y="152400"/>
            <a:ext cx="990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 name="Rectangle 1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EFAE9157-88DE-4767-B7B9-701A1ADDB9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l" rtl="0" eaLnBrk="0" fontAlgn="base" hangingPunct="0">
        <a:spcBef>
          <a:spcPct val="0"/>
        </a:spcBef>
        <a:spcAft>
          <a:spcPct val="0"/>
        </a:spcAft>
        <a:defRPr sz="3600" b="1">
          <a:solidFill>
            <a:srgbClr val="6600CC"/>
          </a:solidFill>
          <a:latin typeface="+mj-lt"/>
          <a:ea typeface="+mj-ea"/>
          <a:cs typeface="+mj-cs"/>
        </a:defRPr>
      </a:lvl1pPr>
      <a:lvl2pPr algn="l" rtl="0" eaLnBrk="0" fontAlgn="base" hangingPunct="0">
        <a:spcBef>
          <a:spcPct val="0"/>
        </a:spcBef>
        <a:spcAft>
          <a:spcPct val="0"/>
        </a:spcAft>
        <a:defRPr sz="3600" b="1">
          <a:solidFill>
            <a:srgbClr val="6600CC"/>
          </a:solidFill>
          <a:latin typeface="Tahoma" charset="0"/>
        </a:defRPr>
      </a:lvl2pPr>
      <a:lvl3pPr algn="l" rtl="0" eaLnBrk="0" fontAlgn="base" hangingPunct="0">
        <a:spcBef>
          <a:spcPct val="0"/>
        </a:spcBef>
        <a:spcAft>
          <a:spcPct val="0"/>
        </a:spcAft>
        <a:defRPr sz="3600" b="1">
          <a:solidFill>
            <a:srgbClr val="6600CC"/>
          </a:solidFill>
          <a:latin typeface="Tahoma" charset="0"/>
        </a:defRPr>
      </a:lvl3pPr>
      <a:lvl4pPr algn="l" rtl="0" eaLnBrk="0" fontAlgn="base" hangingPunct="0">
        <a:spcBef>
          <a:spcPct val="0"/>
        </a:spcBef>
        <a:spcAft>
          <a:spcPct val="0"/>
        </a:spcAft>
        <a:defRPr sz="3600" b="1">
          <a:solidFill>
            <a:srgbClr val="6600CC"/>
          </a:solidFill>
          <a:latin typeface="Tahoma" charset="0"/>
        </a:defRPr>
      </a:lvl4pPr>
      <a:lvl5pPr algn="l" rtl="0" eaLnBrk="0" fontAlgn="base" hangingPunct="0">
        <a:spcBef>
          <a:spcPct val="0"/>
        </a:spcBef>
        <a:spcAft>
          <a:spcPct val="0"/>
        </a:spcAft>
        <a:defRPr sz="3600" b="1">
          <a:solidFill>
            <a:srgbClr val="6600CC"/>
          </a:solidFill>
          <a:latin typeface="Tahoma" charset="0"/>
        </a:defRPr>
      </a:lvl5pPr>
      <a:lvl6pPr marL="457200" algn="l" rtl="0" fontAlgn="base">
        <a:spcBef>
          <a:spcPct val="0"/>
        </a:spcBef>
        <a:spcAft>
          <a:spcPct val="0"/>
        </a:spcAft>
        <a:defRPr sz="3600" b="1">
          <a:solidFill>
            <a:srgbClr val="6600CC"/>
          </a:solidFill>
          <a:latin typeface="Tahoma" charset="0"/>
        </a:defRPr>
      </a:lvl6pPr>
      <a:lvl7pPr marL="914400" algn="l" rtl="0" fontAlgn="base">
        <a:spcBef>
          <a:spcPct val="0"/>
        </a:spcBef>
        <a:spcAft>
          <a:spcPct val="0"/>
        </a:spcAft>
        <a:defRPr sz="3600" b="1">
          <a:solidFill>
            <a:srgbClr val="6600CC"/>
          </a:solidFill>
          <a:latin typeface="Tahoma" charset="0"/>
        </a:defRPr>
      </a:lvl7pPr>
      <a:lvl8pPr marL="1371600" algn="l" rtl="0" fontAlgn="base">
        <a:spcBef>
          <a:spcPct val="0"/>
        </a:spcBef>
        <a:spcAft>
          <a:spcPct val="0"/>
        </a:spcAft>
        <a:defRPr sz="3600" b="1">
          <a:solidFill>
            <a:srgbClr val="6600CC"/>
          </a:solidFill>
          <a:latin typeface="Tahoma" charset="0"/>
        </a:defRPr>
      </a:lvl8pPr>
      <a:lvl9pPr marL="1828800" algn="l" rtl="0" fontAlgn="base">
        <a:spcBef>
          <a:spcPct val="0"/>
        </a:spcBef>
        <a:spcAft>
          <a:spcPct val="0"/>
        </a:spcAft>
        <a:defRPr sz="36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rgbClr val="66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CC"/>
          </a:solidFill>
          <a:latin typeface="+mn-lt"/>
        </a:defRPr>
      </a:lvl2pPr>
      <a:lvl3pPr marL="1143000" indent="-228600" algn="l" rtl="0" eaLnBrk="0" fontAlgn="base" hangingPunct="0">
        <a:spcBef>
          <a:spcPct val="20000"/>
        </a:spcBef>
        <a:spcAft>
          <a:spcPct val="0"/>
        </a:spcAft>
        <a:buChar char="•"/>
        <a:defRPr sz="2400">
          <a:solidFill>
            <a:srgbClr val="6600CC"/>
          </a:solidFill>
          <a:latin typeface="+mn-lt"/>
        </a:defRPr>
      </a:lvl3pPr>
      <a:lvl4pPr marL="1600200" indent="-228600" algn="l" rtl="0" eaLnBrk="0" fontAlgn="base" hangingPunct="0">
        <a:spcBef>
          <a:spcPct val="20000"/>
        </a:spcBef>
        <a:spcAft>
          <a:spcPct val="0"/>
        </a:spcAft>
        <a:buChar char="–"/>
        <a:defRPr sz="2000">
          <a:solidFill>
            <a:srgbClr val="6600CC"/>
          </a:solidFill>
          <a:latin typeface="+mn-lt"/>
        </a:defRPr>
      </a:lvl4pPr>
      <a:lvl5pPr marL="2057400" indent="-228600" algn="l" rtl="0" eaLnBrk="0" fontAlgn="base" hangingPunct="0">
        <a:spcBef>
          <a:spcPct val="20000"/>
        </a:spcBef>
        <a:spcAft>
          <a:spcPct val="0"/>
        </a:spcAft>
        <a:buChar char="»"/>
        <a:defRPr sz="2000">
          <a:solidFill>
            <a:srgbClr val="6600CC"/>
          </a:solidFill>
          <a:latin typeface="+mn-lt"/>
        </a:defRPr>
      </a:lvl5pPr>
      <a:lvl6pPr marL="2514600" indent="-228600" algn="l" rtl="0" fontAlgn="base">
        <a:spcBef>
          <a:spcPct val="20000"/>
        </a:spcBef>
        <a:spcAft>
          <a:spcPct val="0"/>
        </a:spcAft>
        <a:buChar char="»"/>
        <a:defRPr sz="2000">
          <a:solidFill>
            <a:srgbClr val="6600CC"/>
          </a:solidFill>
          <a:latin typeface="+mn-lt"/>
        </a:defRPr>
      </a:lvl6pPr>
      <a:lvl7pPr marL="2971800" indent="-228600" algn="l" rtl="0" fontAlgn="base">
        <a:spcBef>
          <a:spcPct val="20000"/>
        </a:spcBef>
        <a:spcAft>
          <a:spcPct val="0"/>
        </a:spcAft>
        <a:buChar char="»"/>
        <a:defRPr sz="2000">
          <a:solidFill>
            <a:srgbClr val="6600CC"/>
          </a:solidFill>
          <a:latin typeface="+mn-lt"/>
        </a:defRPr>
      </a:lvl7pPr>
      <a:lvl8pPr marL="3429000" indent="-228600" algn="l" rtl="0" fontAlgn="base">
        <a:spcBef>
          <a:spcPct val="20000"/>
        </a:spcBef>
        <a:spcAft>
          <a:spcPct val="0"/>
        </a:spcAft>
        <a:buChar char="»"/>
        <a:defRPr sz="2000">
          <a:solidFill>
            <a:srgbClr val="6600CC"/>
          </a:solidFill>
          <a:latin typeface="+mn-lt"/>
        </a:defRPr>
      </a:lvl8pPr>
      <a:lvl9pPr marL="3886200" indent="-228600" algn="l" rtl="0" fontAlgn="base">
        <a:spcBef>
          <a:spcPct val="20000"/>
        </a:spcBef>
        <a:spcAft>
          <a:spcPct val="0"/>
        </a:spcAft>
        <a:buChar char="»"/>
        <a:defRPr sz="2000">
          <a:solidFill>
            <a:srgbClr val="66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14288"/>
            <a:ext cx="5943600" cy="6858000"/>
          </a:xfrm>
          <a:prstGeom prst="rect">
            <a:avLst/>
          </a:prstGeom>
          <a:gradFill rotWithShape="1">
            <a:gsLst>
              <a:gs pos="0">
                <a:srgbClr val="CCCC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 name="Rectangle 3"/>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979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27AC1C5A-81FC-4B0B-B163-425F3C6D71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000">
          <a:solidFill>
            <a:srgbClr val="6600CC"/>
          </a:solidFill>
          <a:latin typeface="+mj-lt"/>
          <a:ea typeface="+mj-ea"/>
          <a:cs typeface="+mj-cs"/>
        </a:defRPr>
      </a:lvl1pPr>
      <a:lvl2pPr algn="ctr" rtl="0" eaLnBrk="0" fontAlgn="base" hangingPunct="0">
        <a:spcBef>
          <a:spcPct val="0"/>
        </a:spcBef>
        <a:spcAft>
          <a:spcPct val="0"/>
        </a:spcAft>
        <a:defRPr sz="4000">
          <a:solidFill>
            <a:srgbClr val="6600CC"/>
          </a:solidFill>
          <a:latin typeface="Tahoma" charset="0"/>
        </a:defRPr>
      </a:lvl2pPr>
      <a:lvl3pPr algn="ctr" rtl="0" eaLnBrk="0" fontAlgn="base" hangingPunct="0">
        <a:spcBef>
          <a:spcPct val="0"/>
        </a:spcBef>
        <a:spcAft>
          <a:spcPct val="0"/>
        </a:spcAft>
        <a:defRPr sz="4000">
          <a:solidFill>
            <a:srgbClr val="6600CC"/>
          </a:solidFill>
          <a:latin typeface="Tahoma" charset="0"/>
        </a:defRPr>
      </a:lvl3pPr>
      <a:lvl4pPr algn="ctr" rtl="0" eaLnBrk="0" fontAlgn="base" hangingPunct="0">
        <a:spcBef>
          <a:spcPct val="0"/>
        </a:spcBef>
        <a:spcAft>
          <a:spcPct val="0"/>
        </a:spcAft>
        <a:defRPr sz="4000">
          <a:solidFill>
            <a:srgbClr val="6600CC"/>
          </a:solidFill>
          <a:latin typeface="Tahoma" charset="0"/>
        </a:defRPr>
      </a:lvl4pPr>
      <a:lvl5pPr algn="ctr" rtl="0" eaLnBrk="0" fontAlgn="base" hangingPunct="0">
        <a:spcBef>
          <a:spcPct val="0"/>
        </a:spcBef>
        <a:spcAft>
          <a:spcPct val="0"/>
        </a:spcAft>
        <a:defRPr sz="4000">
          <a:solidFill>
            <a:srgbClr val="6600CC"/>
          </a:solidFill>
          <a:latin typeface="Tahoma" charset="0"/>
        </a:defRPr>
      </a:lvl5pPr>
      <a:lvl6pPr marL="457200" algn="ctr" rtl="0" fontAlgn="base">
        <a:spcBef>
          <a:spcPct val="0"/>
        </a:spcBef>
        <a:spcAft>
          <a:spcPct val="0"/>
        </a:spcAft>
        <a:defRPr sz="4000">
          <a:solidFill>
            <a:srgbClr val="6600CC"/>
          </a:solidFill>
          <a:latin typeface="Tahoma" charset="0"/>
        </a:defRPr>
      </a:lvl6pPr>
      <a:lvl7pPr marL="914400" algn="ctr" rtl="0" fontAlgn="base">
        <a:spcBef>
          <a:spcPct val="0"/>
        </a:spcBef>
        <a:spcAft>
          <a:spcPct val="0"/>
        </a:spcAft>
        <a:defRPr sz="4000">
          <a:solidFill>
            <a:srgbClr val="6600CC"/>
          </a:solidFill>
          <a:latin typeface="Tahoma" charset="0"/>
        </a:defRPr>
      </a:lvl7pPr>
      <a:lvl8pPr marL="1371600" algn="ctr" rtl="0" fontAlgn="base">
        <a:spcBef>
          <a:spcPct val="0"/>
        </a:spcBef>
        <a:spcAft>
          <a:spcPct val="0"/>
        </a:spcAft>
        <a:defRPr sz="4000">
          <a:solidFill>
            <a:srgbClr val="6600CC"/>
          </a:solidFill>
          <a:latin typeface="Tahoma" charset="0"/>
        </a:defRPr>
      </a:lvl8pPr>
      <a:lvl9pPr marL="1828800" algn="ctr" rtl="0" fontAlgn="base">
        <a:spcBef>
          <a:spcPct val="0"/>
        </a:spcBef>
        <a:spcAft>
          <a:spcPct val="0"/>
        </a:spcAft>
        <a:defRPr sz="4000">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rgbClr val="66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6600CC"/>
          </a:solidFill>
          <a:latin typeface="+mn-lt"/>
        </a:defRPr>
      </a:lvl2pPr>
      <a:lvl3pPr marL="1143000" indent="-228600" algn="l" rtl="0" eaLnBrk="0" fontAlgn="base" hangingPunct="0">
        <a:spcBef>
          <a:spcPct val="20000"/>
        </a:spcBef>
        <a:spcAft>
          <a:spcPct val="0"/>
        </a:spcAft>
        <a:buChar char="•"/>
        <a:defRPr sz="2400">
          <a:solidFill>
            <a:srgbClr val="6600CC"/>
          </a:solidFill>
          <a:latin typeface="+mn-lt"/>
        </a:defRPr>
      </a:lvl3pPr>
      <a:lvl4pPr marL="1600200" indent="-228600" algn="l" rtl="0" eaLnBrk="0" fontAlgn="base" hangingPunct="0">
        <a:spcBef>
          <a:spcPct val="20000"/>
        </a:spcBef>
        <a:spcAft>
          <a:spcPct val="0"/>
        </a:spcAft>
        <a:buChar char="–"/>
        <a:defRPr sz="2000">
          <a:solidFill>
            <a:srgbClr val="6600CC"/>
          </a:solidFill>
          <a:latin typeface="+mn-lt"/>
        </a:defRPr>
      </a:lvl4pPr>
      <a:lvl5pPr marL="2057400" indent="-228600" algn="l" rtl="0" eaLnBrk="0" fontAlgn="base" hangingPunct="0">
        <a:spcBef>
          <a:spcPct val="20000"/>
        </a:spcBef>
        <a:spcAft>
          <a:spcPct val="0"/>
        </a:spcAft>
        <a:buChar char="»"/>
        <a:defRPr sz="2000">
          <a:solidFill>
            <a:srgbClr val="6600CC"/>
          </a:solidFill>
          <a:latin typeface="+mn-lt"/>
        </a:defRPr>
      </a:lvl5pPr>
      <a:lvl6pPr marL="2514600" indent="-228600" algn="l" rtl="0" fontAlgn="base">
        <a:spcBef>
          <a:spcPct val="20000"/>
        </a:spcBef>
        <a:spcAft>
          <a:spcPct val="0"/>
        </a:spcAft>
        <a:buChar char="»"/>
        <a:defRPr sz="2000">
          <a:solidFill>
            <a:srgbClr val="6600CC"/>
          </a:solidFill>
          <a:latin typeface="+mn-lt"/>
        </a:defRPr>
      </a:lvl6pPr>
      <a:lvl7pPr marL="2971800" indent="-228600" algn="l" rtl="0" fontAlgn="base">
        <a:spcBef>
          <a:spcPct val="20000"/>
        </a:spcBef>
        <a:spcAft>
          <a:spcPct val="0"/>
        </a:spcAft>
        <a:buChar char="»"/>
        <a:defRPr sz="2000">
          <a:solidFill>
            <a:srgbClr val="6600CC"/>
          </a:solidFill>
          <a:latin typeface="+mn-lt"/>
        </a:defRPr>
      </a:lvl7pPr>
      <a:lvl8pPr marL="3429000" indent="-228600" algn="l" rtl="0" fontAlgn="base">
        <a:spcBef>
          <a:spcPct val="20000"/>
        </a:spcBef>
        <a:spcAft>
          <a:spcPct val="0"/>
        </a:spcAft>
        <a:buChar char="»"/>
        <a:defRPr sz="2000">
          <a:solidFill>
            <a:srgbClr val="6600CC"/>
          </a:solidFill>
          <a:latin typeface="+mn-lt"/>
        </a:defRPr>
      </a:lvl8pPr>
      <a:lvl9pPr marL="3886200" indent="-228600" algn="l" rtl="0" fontAlgn="base">
        <a:spcBef>
          <a:spcPct val="20000"/>
        </a:spcBef>
        <a:spcAft>
          <a:spcPct val="0"/>
        </a:spcAft>
        <a:buChar char="»"/>
        <a:defRPr sz="2000">
          <a:solidFill>
            <a:srgbClr val="66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2133600" y="0"/>
            <a:ext cx="7010400" cy="6858000"/>
          </a:xfrm>
          <a:prstGeom prst="rect">
            <a:avLst/>
          </a:prstGeom>
          <a:gradFill rotWithShape="1">
            <a:gsLst>
              <a:gs pos="0">
                <a:srgbClr val="FFFFFF"/>
              </a:gs>
              <a:gs pos="100000">
                <a:srgbClr val="CCC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 name="Rectangle 4"/>
          <p:cNvSpPr>
            <a:spLocks noGrp="1" noChangeArrowheads="1"/>
          </p:cNvSpPr>
          <p:nvPr>
            <p:ph type="title"/>
          </p:nvPr>
        </p:nvSpPr>
        <p:spPr bwMode="auto">
          <a:xfrm>
            <a:off x="3810000" y="609600"/>
            <a:ext cx="487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Box 7"/>
          <p:cNvSpPr txBox="1">
            <a:spLocks noChangeArrowheads="1"/>
          </p:cNvSpPr>
          <p:nvPr userDrawn="1"/>
        </p:nvSpPr>
        <p:spPr bwMode="auto">
          <a:xfrm>
            <a:off x="1736725" y="1103313"/>
            <a:ext cx="428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b="0"/>
          </a:p>
        </p:txBody>
      </p:sp>
      <p:sp>
        <p:nvSpPr>
          <p:cNvPr id="4101" name="Text Box 8"/>
          <p:cNvSpPr txBox="1">
            <a:spLocks noChangeArrowheads="1"/>
          </p:cNvSpPr>
          <p:nvPr userDrawn="1"/>
        </p:nvSpPr>
        <p:spPr bwMode="auto">
          <a:xfrm>
            <a:off x="0" y="2286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graphicFrame>
        <p:nvGraphicFramePr>
          <p:cNvPr id="4102" name="Object 11"/>
          <p:cNvGraphicFramePr>
            <a:graphicFrameLocks noChangeAspect="1"/>
          </p:cNvGraphicFramePr>
          <p:nvPr userDrawn="1"/>
        </p:nvGraphicFramePr>
        <p:xfrm>
          <a:off x="0" y="0"/>
          <a:ext cx="3387725" cy="6858000"/>
        </p:xfrm>
        <a:graphic>
          <a:graphicData uri="http://schemas.openxmlformats.org/presentationml/2006/ole">
            <mc:AlternateContent xmlns:mc="http://schemas.openxmlformats.org/markup-compatibility/2006">
              <mc:Choice xmlns:v="urn:schemas-microsoft-com:vml" Requires="v">
                <p:oleObj spid="_x0000_s4106" name="Bitmap Image" r:id="rId14" imgW="1647619" imgH="3371429" progId="Paint.Picture">
                  <p:embed/>
                </p:oleObj>
              </mc:Choice>
              <mc:Fallback>
                <p:oleObj name="Bitmap Image" r:id="rId14" imgW="1647619" imgH="3371429" progId="Paint.Picture">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87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userDrawn="1"/>
        </p:nvSpPr>
        <p:spPr bwMode="auto">
          <a:xfrm>
            <a:off x="4724400" y="0"/>
            <a:ext cx="4419600" cy="6858000"/>
          </a:xfrm>
          <a:prstGeom prst="rect">
            <a:avLst/>
          </a:prstGeom>
          <a:gradFill rotWithShape="1">
            <a:gsLst>
              <a:gs pos="0">
                <a:srgbClr val="FFFFFF"/>
              </a:gs>
              <a:gs pos="100000">
                <a:srgbClr val="CCC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Text Box 4"/>
          <p:cNvSpPr txBox="1">
            <a:spLocks noChangeArrowheads="1"/>
          </p:cNvSpPr>
          <p:nvPr userDrawn="1"/>
        </p:nvSpPr>
        <p:spPr bwMode="auto">
          <a:xfrm>
            <a:off x="1736725" y="1103313"/>
            <a:ext cx="428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b="0"/>
          </a:p>
        </p:txBody>
      </p:sp>
      <p:sp>
        <p:nvSpPr>
          <p:cNvPr id="5124" name="Text Box 5"/>
          <p:cNvSpPr txBox="1">
            <a:spLocks noChangeArrowheads="1"/>
          </p:cNvSpPr>
          <p:nvPr userDrawn="1"/>
        </p:nvSpPr>
        <p:spPr bwMode="auto">
          <a:xfrm>
            <a:off x="0" y="2286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pic>
        <p:nvPicPr>
          <p:cNvPr id="5125" name="Picture 7" descr="swingi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515302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3"/>
          <p:cNvSpPr>
            <a:spLocks noGrp="1" noChangeArrowheads="1"/>
          </p:cNvSpPr>
          <p:nvPr>
            <p:ph type="title"/>
          </p:nvPr>
        </p:nvSpPr>
        <p:spPr bwMode="auto">
          <a:xfrm>
            <a:off x="4724400" y="457200"/>
            <a:ext cx="3962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userDrawn="1"/>
        </p:nvSpPr>
        <p:spPr bwMode="auto">
          <a:xfrm>
            <a:off x="6019800" y="0"/>
            <a:ext cx="3124200" cy="6934200"/>
          </a:xfrm>
          <a:prstGeom prst="rect">
            <a:avLst/>
          </a:prstGeom>
          <a:gradFill rotWithShape="1">
            <a:gsLst>
              <a:gs pos="0">
                <a:srgbClr val="FFFFFF"/>
              </a:gs>
              <a:gs pos="100000">
                <a:srgbClr val="CCC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147" name="Picture 3" descr="382_SQ"/>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6934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title"/>
          </p:nvPr>
        </p:nvSpPr>
        <p:spPr bwMode="auto">
          <a:xfrm>
            <a:off x="4953000" y="609600"/>
            <a:ext cx="3733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2438400" y="0"/>
            <a:ext cx="6705600" cy="6858000"/>
          </a:xfrm>
          <a:prstGeom prst="rect">
            <a:avLst/>
          </a:prstGeom>
          <a:gradFill rotWithShape="1">
            <a:gsLst>
              <a:gs pos="0">
                <a:srgbClr val="FFFFFF"/>
              </a:gs>
              <a:gs pos="100000">
                <a:srgbClr val="CCCC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71" name="Text Box 3"/>
          <p:cNvSpPr txBox="1">
            <a:spLocks noChangeArrowheads="1"/>
          </p:cNvSpPr>
          <p:nvPr userDrawn="1"/>
        </p:nvSpPr>
        <p:spPr bwMode="auto">
          <a:xfrm>
            <a:off x="1736725" y="1103313"/>
            <a:ext cx="428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b="0"/>
          </a:p>
        </p:txBody>
      </p:sp>
      <p:sp>
        <p:nvSpPr>
          <p:cNvPr id="7172" name="Text Box 4"/>
          <p:cNvSpPr txBox="1">
            <a:spLocks noChangeArrowheads="1"/>
          </p:cNvSpPr>
          <p:nvPr userDrawn="1"/>
        </p:nvSpPr>
        <p:spPr bwMode="auto">
          <a:xfrm>
            <a:off x="0" y="2286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endParaRPr lang="en-US" b="0"/>
          </a:p>
        </p:txBody>
      </p:sp>
      <p:graphicFrame>
        <p:nvGraphicFramePr>
          <p:cNvPr id="7173" name="Object 9"/>
          <p:cNvGraphicFramePr>
            <a:graphicFrameLocks noChangeAspect="1"/>
          </p:cNvGraphicFramePr>
          <p:nvPr userDrawn="1"/>
        </p:nvGraphicFramePr>
        <p:xfrm>
          <a:off x="0" y="0"/>
          <a:ext cx="5183188" cy="6872288"/>
        </p:xfrm>
        <a:graphic>
          <a:graphicData uri="http://schemas.openxmlformats.org/presentationml/2006/ole">
            <mc:AlternateContent xmlns:mc="http://schemas.openxmlformats.org/markup-compatibility/2006">
              <mc:Choice xmlns:v="urn:schemas-microsoft-com:vml" Requires="v">
                <p:oleObj spid="_x0000_s7178" name="Bitmap Image" r:id="rId14" imgW="1314286" imgH="1743318" progId="Paint.Picture">
                  <p:embed/>
                </p:oleObj>
              </mc:Choice>
              <mc:Fallback>
                <p:oleObj name="Bitmap Image" r:id="rId14" imgW="1314286" imgH="1743318" progId="Paint.Picture">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5183188"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p:cNvSpPr>
            <a:spLocks noGrp="1" noChangeArrowheads="1"/>
          </p:cNvSpPr>
          <p:nvPr>
            <p:ph type="title"/>
          </p:nvPr>
        </p:nvSpPr>
        <p:spPr bwMode="auto">
          <a:xfrm>
            <a:off x="5029200" y="457200"/>
            <a:ext cx="3962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userDrawn="1"/>
        </p:nvSpPr>
        <p:spPr bwMode="auto">
          <a:xfrm>
            <a:off x="0" y="0"/>
            <a:ext cx="5943600" cy="6934200"/>
          </a:xfrm>
          <a:prstGeom prst="rect">
            <a:avLst/>
          </a:prstGeom>
          <a:gradFill rotWithShape="1">
            <a:gsLst>
              <a:gs pos="0">
                <a:srgbClr val="F0CAAE"/>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5" name="Rectangle 3"/>
          <p:cNvSpPr>
            <a:spLocks noChangeArrowheads="1"/>
          </p:cNvSpPr>
          <p:nvPr userDrawn="1"/>
        </p:nvSpPr>
        <p:spPr bwMode="auto">
          <a:xfrm>
            <a:off x="5943600" y="0"/>
            <a:ext cx="3200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6" name="Rectangle 6"/>
          <p:cNvSpPr>
            <a:spLocks noGrp="1" noChangeArrowheads="1"/>
          </p:cNvSpPr>
          <p:nvPr>
            <p:ph type="title"/>
          </p:nvPr>
        </p:nvSpPr>
        <p:spPr bwMode="auto">
          <a:xfrm>
            <a:off x="762000" y="533400"/>
            <a:ext cx="792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7" name="Rectangle 7"/>
          <p:cNvSpPr>
            <a:spLocks noGrp="1" noChangeArrowheads="1"/>
          </p:cNvSpPr>
          <p:nvPr>
            <p:ph type="body" idx="1"/>
          </p:nvPr>
        </p:nvSpPr>
        <p:spPr bwMode="auto">
          <a:xfrm>
            <a:off x="762000" y="3657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pic>
        <p:nvPicPr>
          <p:cNvPr id="8198" name="Picture 8" descr="ECO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24600" y="4486275"/>
            <a:ext cx="2819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defRPr sz="3200">
          <a:solidFill>
            <a:srgbClr val="6600CC"/>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6172200" y="0"/>
            <a:ext cx="2971800" cy="6934200"/>
          </a:xfrm>
          <a:prstGeom prst="rect">
            <a:avLst/>
          </a:prstGeom>
          <a:gradFill rotWithShape="1">
            <a:gsLst>
              <a:gs pos="0">
                <a:srgbClr val="FFFFFF"/>
              </a:gs>
              <a:gs pos="100000">
                <a:srgbClr val="F0CAA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219" name="Picture 6" descr="382_SQ"/>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6934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bwMode="auto">
          <a:xfrm>
            <a:off x="4648200" y="609600"/>
            <a:ext cx="4038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spcBef>
          <a:spcPct val="0"/>
        </a:spcBef>
        <a:spcAft>
          <a:spcPct val="0"/>
        </a:spcAft>
        <a:defRPr sz="4400" b="1">
          <a:solidFill>
            <a:srgbClr val="6600CC"/>
          </a:solidFill>
          <a:latin typeface="+mj-lt"/>
          <a:ea typeface="+mj-ea"/>
          <a:cs typeface="+mj-cs"/>
        </a:defRPr>
      </a:lvl1pPr>
      <a:lvl2pPr algn="l" rtl="0" eaLnBrk="0" fontAlgn="base" hangingPunct="0">
        <a:spcBef>
          <a:spcPct val="0"/>
        </a:spcBef>
        <a:spcAft>
          <a:spcPct val="0"/>
        </a:spcAft>
        <a:defRPr sz="4400" b="1">
          <a:solidFill>
            <a:srgbClr val="6600CC"/>
          </a:solidFill>
          <a:latin typeface="Tahoma" charset="0"/>
        </a:defRPr>
      </a:lvl2pPr>
      <a:lvl3pPr algn="l" rtl="0" eaLnBrk="0" fontAlgn="base" hangingPunct="0">
        <a:spcBef>
          <a:spcPct val="0"/>
        </a:spcBef>
        <a:spcAft>
          <a:spcPct val="0"/>
        </a:spcAft>
        <a:defRPr sz="4400" b="1">
          <a:solidFill>
            <a:srgbClr val="6600CC"/>
          </a:solidFill>
          <a:latin typeface="Tahoma" charset="0"/>
        </a:defRPr>
      </a:lvl3pPr>
      <a:lvl4pPr algn="l" rtl="0" eaLnBrk="0" fontAlgn="base" hangingPunct="0">
        <a:spcBef>
          <a:spcPct val="0"/>
        </a:spcBef>
        <a:spcAft>
          <a:spcPct val="0"/>
        </a:spcAft>
        <a:defRPr sz="4400" b="1">
          <a:solidFill>
            <a:srgbClr val="6600CC"/>
          </a:solidFill>
          <a:latin typeface="Tahoma" charset="0"/>
        </a:defRPr>
      </a:lvl4pPr>
      <a:lvl5pPr algn="l" rtl="0" eaLnBrk="0" fontAlgn="base" hangingPunct="0">
        <a:spcBef>
          <a:spcPct val="0"/>
        </a:spcBef>
        <a:spcAft>
          <a:spcPct val="0"/>
        </a:spcAft>
        <a:defRPr sz="4400" b="1">
          <a:solidFill>
            <a:srgbClr val="6600CC"/>
          </a:solidFill>
          <a:latin typeface="Tahoma" charset="0"/>
        </a:defRPr>
      </a:lvl5pPr>
      <a:lvl6pPr marL="457200" algn="l" rtl="0" fontAlgn="base">
        <a:spcBef>
          <a:spcPct val="0"/>
        </a:spcBef>
        <a:spcAft>
          <a:spcPct val="0"/>
        </a:spcAft>
        <a:defRPr sz="4400" b="1">
          <a:solidFill>
            <a:srgbClr val="6600CC"/>
          </a:solidFill>
          <a:latin typeface="Tahoma" charset="0"/>
        </a:defRPr>
      </a:lvl6pPr>
      <a:lvl7pPr marL="914400" algn="l" rtl="0" fontAlgn="base">
        <a:spcBef>
          <a:spcPct val="0"/>
        </a:spcBef>
        <a:spcAft>
          <a:spcPct val="0"/>
        </a:spcAft>
        <a:defRPr sz="4400" b="1">
          <a:solidFill>
            <a:srgbClr val="6600CC"/>
          </a:solidFill>
          <a:latin typeface="Tahoma" charset="0"/>
        </a:defRPr>
      </a:lvl7pPr>
      <a:lvl8pPr marL="1371600" algn="l" rtl="0" fontAlgn="base">
        <a:spcBef>
          <a:spcPct val="0"/>
        </a:spcBef>
        <a:spcAft>
          <a:spcPct val="0"/>
        </a:spcAft>
        <a:defRPr sz="4400" b="1">
          <a:solidFill>
            <a:srgbClr val="6600CC"/>
          </a:solidFill>
          <a:latin typeface="Tahoma" charset="0"/>
        </a:defRPr>
      </a:lvl8pPr>
      <a:lvl9pPr marL="1828800" algn="l" rtl="0" fontAlgn="base">
        <a:spcBef>
          <a:spcPct val="0"/>
        </a:spcBef>
        <a:spcAft>
          <a:spcPct val="0"/>
        </a:spcAft>
        <a:defRPr sz="4400" b="1">
          <a:solidFill>
            <a:srgbClr val="6600CC"/>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fpg.unc.edu/~eco/pages/fed_req.cfm#TargetSettin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fpg.unc.edu/~eco/assets/pdfs/TimelineforReportingEarlyChildhoodOutcomesJan2011.pdf"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www.fpg.unc.edu/~eco/pages/states_approaches.cfm"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A728147-4D0B-433B-B487-6FE23A3DC750}" type="slidenum">
              <a:rPr lang="en-US"/>
              <a:pPr eaLnBrk="1" hangingPunct="1"/>
              <a:t>1</a:t>
            </a:fld>
            <a:endParaRPr lang="en-US"/>
          </a:p>
        </p:txBody>
      </p:sp>
      <p:sp>
        <p:nvSpPr>
          <p:cNvPr id="15363" name="Rectangle 3"/>
          <p:cNvSpPr>
            <a:spLocks noGrp="1" noChangeArrowheads="1"/>
          </p:cNvSpPr>
          <p:nvPr>
            <p:ph type="body" idx="1"/>
          </p:nvPr>
        </p:nvSpPr>
        <p:spPr>
          <a:xfrm>
            <a:off x="381000" y="1752600"/>
            <a:ext cx="8229600" cy="1905000"/>
          </a:xfrm>
          <a:noFill/>
        </p:spPr>
        <p:txBody>
          <a:bodyPr/>
          <a:lstStyle/>
          <a:p>
            <a:pPr eaLnBrk="1" hangingPunct="1"/>
            <a:r>
              <a:rPr lang="en-US" sz="5400" b="1" dirty="0" smtClean="0"/>
              <a:t>Measuring Child Outcomes:</a:t>
            </a:r>
          </a:p>
          <a:p>
            <a:pPr eaLnBrk="1" hangingPunct="1"/>
            <a:r>
              <a:rPr lang="en-US" sz="5400" b="1" dirty="0" smtClean="0"/>
              <a:t>State of the Nation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81600" y="457200"/>
            <a:ext cx="3962400" cy="6019800"/>
          </a:xfrm>
        </p:spPr>
        <p:txBody>
          <a:bodyPr/>
          <a:lstStyle/>
          <a:p>
            <a:pPr eaLnBrk="1" hangingPunct="1"/>
            <a:r>
              <a:rPr lang="en-US" smtClean="0"/>
              <a:t>State of the nation:</a:t>
            </a:r>
            <a:br>
              <a:rPr lang="en-US" smtClean="0"/>
            </a:br>
            <a:r>
              <a:rPr lang="en-US" smtClean="0"/>
              <a:t>Federal reporting requirements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70E32FF-5226-40F5-A6F1-486C5B17801A}" type="slidenum">
              <a:rPr lang="en-US" b="0" smtClean="0"/>
              <a:pPr eaLnBrk="1" hangingPunct="1"/>
              <a:t>11</a:t>
            </a:fld>
            <a:endParaRPr lang="en-US" b="0" smtClean="0"/>
          </a:p>
        </p:txBody>
      </p:sp>
      <p:sp>
        <p:nvSpPr>
          <p:cNvPr id="25603" name="Rectangle 2"/>
          <p:cNvSpPr>
            <a:spLocks noGrp="1" noChangeArrowheads="1"/>
          </p:cNvSpPr>
          <p:nvPr>
            <p:ph type="title"/>
          </p:nvPr>
        </p:nvSpPr>
        <p:spPr/>
        <p:txBody>
          <a:bodyPr/>
          <a:lstStyle/>
          <a:p>
            <a:pPr eaLnBrk="1" hangingPunct="1"/>
            <a:r>
              <a:rPr lang="en-US" smtClean="0"/>
              <a:t>OSEP reporting requirements: </a:t>
            </a:r>
            <a:br>
              <a:rPr lang="en-US" smtClean="0"/>
            </a:br>
            <a:r>
              <a:rPr lang="en-US" smtClean="0"/>
              <a:t>Child outcomes</a:t>
            </a:r>
            <a:r>
              <a:rPr lang="en-US" sz="3200" smtClean="0"/>
              <a:t> </a:t>
            </a:r>
          </a:p>
        </p:txBody>
      </p:sp>
      <p:sp>
        <p:nvSpPr>
          <p:cNvPr id="25604" name="Rectangle 3"/>
          <p:cNvSpPr>
            <a:spLocks noGrp="1" noChangeArrowheads="1"/>
          </p:cNvSpPr>
          <p:nvPr>
            <p:ph type="body" idx="1"/>
          </p:nvPr>
        </p:nvSpPr>
        <p:spPr>
          <a:xfrm>
            <a:off x="381000" y="1752600"/>
            <a:ext cx="8229600" cy="4144963"/>
          </a:xfrm>
          <a:noFill/>
        </p:spPr>
        <p:txBody>
          <a:bodyPr/>
          <a:lstStyle/>
          <a:p>
            <a:pPr marL="514350" indent="-514350" eaLnBrk="1" hangingPunct="1">
              <a:lnSpc>
                <a:spcPct val="90000"/>
              </a:lnSpc>
              <a:buFont typeface="+mj-lt"/>
              <a:buAutoNum type="arabicPeriod"/>
            </a:pPr>
            <a:r>
              <a:rPr lang="en-US" sz="2800" dirty="0" smtClean="0"/>
              <a:t>Positive social emotional skills (including positive social relationships)</a:t>
            </a:r>
          </a:p>
          <a:p>
            <a:pPr eaLnBrk="1" hangingPunct="1">
              <a:lnSpc>
                <a:spcPct val="90000"/>
              </a:lnSpc>
              <a:buFont typeface="+mj-lt"/>
              <a:buAutoNum type="arabicPeriod"/>
            </a:pPr>
            <a:endParaRPr lang="en-US" sz="1000" dirty="0" smtClean="0"/>
          </a:p>
          <a:p>
            <a:pPr marL="514350" indent="-514350" eaLnBrk="1" hangingPunct="1">
              <a:lnSpc>
                <a:spcPct val="90000"/>
              </a:lnSpc>
              <a:buFont typeface="+mj-lt"/>
              <a:buAutoNum type="arabicPeriod"/>
            </a:pPr>
            <a:r>
              <a:rPr lang="en-US" sz="2800" dirty="0" smtClean="0"/>
              <a:t>Acquisition and use of knowledge and skills (including early language/ communication [and early literacy])</a:t>
            </a:r>
          </a:p>
          <a:p>
            <a:pPr eaLnBrk="1" hangingPunct="1">
              <a:lnSpc>
                <a:spcPct val="90000"/>
              </a:lnSpc>
              <a:buFont typeface="+mj-lt"/>
              <a:buAutoNum type="arabicPeriod"/>
            </a:pPr>
            <a:endParaRPr lang="en-US" sz="1000" dirty="0" smtClean="0"/>
          </a:p>
          <a:p>
            <a:pPr marL="514350" indent="-514350" eaLnBrk="1" hangingPunct="1">
              <a:lnSpc>
                <a:spcPct val="90000"/>
              </a:lnSpc>
              <a:buFont typeface="+mj-lt"/>
              <a:buAutoNum type="arabicPeriod"/>
            </a:pPr>
            <a:r>
              <a:rPr lang="en-US" sz="2800" dirty="0" smtClean="0"/>
              <a:t>Use of appropriate behaviors to meet their needs</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87880F6-5EDF-423E-9033-0B12D26DF59E}" type="slidenum">
              <a:rPr lang="en-US" b="0" smtClean="0"/>
              <a:pPr eaLnBrk="1" hangingPunct="1"/>
              <a:t>12</a:t>
            </a:fld>
            <a:endParaRPr lang="en-US" b="0" smtClean="0"/>
          </a:p>
        </p:txBody>
      </p:sp>
      <p:sp>
        <p:nvSpPr>
          <p:cNvPr id="26627" name="Rectangle 2"/>
          <p:cNvSpPr>
            <a:spLocks noGrp="1" noChangeArrowheads="1"/>
          </p:cNvSpPr>
          <p:nvPr>
            <p:ph type="title"/>
          </p:nvPr>
        </p:nvSpPr>
        <p:spPr/>
        <p:txBody>
          <a:bodyPr/>
          <a:lstStyle/>
          <a:p>
            <a:pPr eaLnBrk="1" hangingPunct="1"/>
            <a:r>
              <a:rPr lang="en-US" smtClean="0"/>
              <a:t>OSEP reporting categories</a:t>
            </a:r>
          </a:p>
        </p:txBody>
      </p:sp>
      <p:sp>
        <p:nvSpPr>
          <p:cNvPr id="29700" name="Rectangle 3"/>
          <p:cNvSpPr>
            <a:spLocks noGrp="1" noChangeArrowheads="1"/>
          </p:cNvSpPr>
          <p:nvPr>
            <p:ph type="body" idx="1"/>
          </p:nvPr>
        </p:nvSpPr>
        <p:spPr>
          <a:xfrm>
            <a:off x="533400" y="1447800"/>
            <a:ext cx="8229600" cy="4525963"/>
          </a:xfrm>
        </p:spPr>
        <p:txBody>
          <a:bodyPr/>
          <a:lstStyle/>
          <a:p>
            <a:pPr eaLnBrk="1" hangingPunct="1">
              <a:lnSpc>
                <a:spcPct val="80000"/>
              </a:lnSpc>
              <a:buFontTx/>
              <a:buNone/>
              <a:defRPr/>
            </a:pPr>
            <a:r>
              <a:rPr lang="en-US" sz="2800" dirty="0" smtClean="0"/>
              <a:t>Percentage of children who: </a:t>
            </a:r>
          </a:p>
          <a:p>
            <a:pPr marL="514350" indent="-514350" eaLnBrk="1" hangingPunct="1">
              <a:lnSpc>
                <a:spcPct val="80000"/>
              </a:lnSpc>
              <a:buFont typeface="+mj-lt"/>
              <a:buAutoNum type="alphaLcPeriod"/>
              <a:defRPr/>
            </a:pPr>
            <a:r>
              <a:rPr lang="en-US" sz="2800" dirty="0" smtClean="0"/>
              <a:t>Did not improve functioning</a:t>
            </a:r>
          </a:p>
          <a:p>
            <a:pPr marL="514350" indent="-514350" eaLnBrk="1" hangingPunct="1">
              <a:lnSpc>
                <a:spcPct val="80000"/>
              </a:lnSpc>
              <a:buFont typeface="+mj-lt"/>
              <a:buAutoNum type="alphaLcPeriod"/>
              <a:defRPr/>
            </a:pPr>
            <a:r>
              <a:rPr lang="en-US" sz="2800" dirty="0" smtClean="0"/>
              <a:t>Improved functioning, but not sufficient to move nearer to functioning comparable to same-aged peers </a:t>
            </a:r>
          </a:p>
          <a:p>
            <a:pPr marL="514350" indent="-514350" eaLnBrk="1" hangingPunct="1">
              <a:lnSpc>
                <a:spcPct val="80000"/>
              </a:lnSpc>
              <a:buFont typeface="+mj-lt"/>
              <a:buAutoNum type="alphaLcPeriod"/>
              <a:defRPr/>
            </a:pPr>
            <a:r>
              <a:rPr lang="en-US" sz="2800" dirty="0" smtClean="0"/>
              <a:t>Improved functioning to a level nearer to same-aged peers but did not reach it</a:t>
            </a:r>
          </a:p>
          <a:p>
            <a:pPr marL="514350" indent="-514350" eaLnBrk="1" hangingPunct="1">
              <a:lnSpc>
                <a:spcPct val="80000"/>
              </a:lnSpc>
              <a:buFont typeface="+mj-lt"/>
              <a:buAutoNum type="alphaLcPeriod"/>
              <a:defRPr/>
            </a:pPr>
            <a:r>
              <a:rPr lang="en-US" sz="2800" dirty="0" smtClean="0"/>
              <a:t>Improved functioning to reach a level comparable to same-aged peers</a:t>
            </a:r>
          </a:p>
          <a:p>
            <a:pPr marL="514350" indent="-514350" eaLnBrk="1" hangingPunct="1">
              <a:lnSpc>
                <a:spcPct val="80000"/>
              </a:lnSpc>
              <a:buFont typeface="+mj-lt"/>
              <a:buAutoNum type="alphaLcPeriod"/>
              <a:defRPr/>
            </a:pPr>
            <a:r>
              <a:rPr lang="en-US" sz="2800" dirty="0" smtClean="0"/>
              <a:t>Maintained functioning at a level comparable to same-aged peers</a:t>
            </a:r>
          </a:p>
        </p:txBody>
      </p:sp>
      <p:sp>
        <p:nvSpPr>
          <p:cNvPr id="26629" name="Text Box 4"/>
          <p:cNvSpPr txBox="1">
            <a:spLocks noChangeArrowheads="1"/>
          </p:cNvSpPr>
          <p:nvPr/>
        </p:nvSpPr>
        <p:spPr bwMode="auto">
          <a:xfrm>
            <a:off x="1905000" y="6172200"/>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b="0" dirty="0">
                <a:latin typeface="Verdana" pitchFamily="34" charset="0"/>
              </a:rPr>
              <a:t>3 outcomes x 5 “measures” = 15 numbers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E24F0B2-0510-44DB-BC12-E54A31FB0E10}" type="slidenum">
              <a:rPr lang="en-US" b="0" smtClean="0"/>
              <a:pPr eaLnBrk="1" hangingPunct="1"/>
              <a:t>13</a:t>
            </a:fld>
            <a:endParaRPr lang="en-US" b="0" smtClean="0"/>
          </a:p>
        </p:txBody>
      </p:sp>
      <p:sp>
        <p:nvSpPr>
          <p:cNvPr id="28675" name="Rectangle 2"/>
          <p:cNvSpPr>
            <a:spLocks noGrp="1" noChangeArrowheads="1"/>
          </p:cNvSpPr>
          <p:nvPr>
            <p:ph type="title"/>
          </p:nvPr>
        </p:nvSpPr>
        <p:spPr/>
        <p:txBody>
          <a:bodyPr/>
          <a:lstStyle/>
          <a:p>
            <a:pPr eaLnBrk="1" hangingPunct="1"/>
            <a:r>
              <a:rPr lang="en-US" smtClean="0"/>
              <a:t>Summary statements for </a:t>
            </a:r>
            <a:br>
              <a:rPr lang="en-US" smtClean="0"/>
            </a:br>
            <a:r>
              <a:rPr lang="en-US" smtClean="0"/>
              <a:t>target setting</a:t>
            </a:r>
            <a:endParaRPr lang="en-US" sz="3200" smtClean="0"/>
          </a:p>
        </p:txBody>
      </p:sp>
      <p:sp>
        <p:nvSpPr>
          <p:cNvPr id="28676" name="Rectangle 3"/>
          <p:cNvSpPr>
            <a:spLocks noGrp="1" noChangeArrowheads="1"/>
          </p:cNvSpPr>
          <p:nvPr>
            <p:ph type="body" idx="1"/>
          </p:nvPr>
        </p:nvSpPr>
        <p:spPr>
          <a:xfrm>
            <a:off x="381000" y="1752600"/>
            <a:ext cx="8229600" cy="4144963"/>
          </a:xfrm>
          <a:noFill/>
        </p:spPr>
        <p:txBody>
          <a:bodyPr/>
          <a:lstStyle/>
          <a:p>
            <a:pPr eaLnBrk="1" hangingPunct="1">
              <a:lnSpc>
                <a:spcPct val="90000"/>
              </a:lnSpc>
            </a:pPr>
            <a:r>
              <a:rPr lang="en-US" dirty="0" smtClean="0"/>
              <a:t>States set targets for two sets of progress data</a:t>
            </a:r>
          </a:p>
          <a:p>
            <a:pPr eaLnBrk="1" hangingPunct="1">
              <a:lnSpc>
                <a:spcPct val="90000"/>
              </a:lnSpc>
            </a:pPr>
            <a:r>
              <a:rPr lang="en-US" dirty="0" smtClean="0"/>
              <a:t>These </a:t>
            </a:r>
            <a:r>
              <a:rPr lang="en-US" dirty="0" smtClean="0"/>
              <a:t>sets of progress data are referred to as ‘summary </a:t>
            </a:r>
            <a:r>
              <a:rPr lang="en-US" dirty="0" smtClean="0"/>
              <a:t>statements’</a:t>
            </a:r>
          </a:p>
          <a:p>
            <a:pPr eaLnBrk="1" hangingPunct="1">
              <a:lnSpc>
                <a:spcPct val="90000"/>
              </a:lnSpc>
            </a:pPr>
            <a:r>
              <a:rPr lang="en-US" dirty="0" smtClean="0"/>
              <a:t>Summary </a:t>
            </a:r>
            <a:r>
              <a:rPr lang="en-US" dirty="0" smtClean="0"/>
              <a:t>statements were developed so that states would not have to set 15 targets for child outcomes!</a:t>
            </a:r>
          </a:p>
          <a:p>
            <a:pPr marL="0" indent="0">
              <a:buNone/>
            </a:pPr>
            <a:endParaRPr lang="en-US" sz="2000" dirty="0" smtClean="0"/>
          </a:p>
          <a:p>
            <a:pPr marL="0" indent="0">
              <a:buNone/>
            </a:pPr>
            <a:r>
              <a:rPr lang="en-US" sz="2000" dirty="0" smtClean="0"/>
              <a:t>For additional information on target setting, see the ECO “Target Setting” page under “Federal Requirements”: (</a:t>
            </a:r>
            <a:r>
              <a:rPr lang="en-US" sz="2000" dirty="0" smtClean="0">
                <a:hlinkClick r:id="rId3"/>
              </a:rPr>
              <a:t>http://www.fpg.unc.edu/~eco/pages/fed_req.cfm#TargetSetting</a:t>
            </a:r>
            <a:r>
              <a:rPr lang="en-US" sz="2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27E3901-2153-4697-87CC-B34E9A88A0B8}" type="slidenum">
              <a:rPr lang="en-US" b="0" smtClean="0"/>
              <a:pPr eaLnBrk="1" hangingPunct="1"/>
              <a:t>14</a:t>
            </a:fld>
            <a:endParaRPr lang="en-US" b="0" smtClean="0"/>
          </a:p>
        </p:txBody>
      </p:sp>
      <p:sp>
        <p:nvSpPr>
          <p:cNvPr id="29699" name="Rectangle 2"/>
          <p:cNvSpPr>
            <a:spLocks noGrp="1" noChangeArrowheads="1"/>
          </p:cNvSpPr>
          <p:nvPr>
            <p:ph type="title"/>
          </p:nvPr>
        </p:nvSpPr>
        <p:spPr/>
        <p:txBody>
          <a:bodyPr/>
          <a:lstStyle/>
          <a:p>
            <a:pPr eaLnBrk="1" hangingPunct="1"/>
            <a:r>
              <a:rPr lang="en-US" smtClean="0"/>
              <a:t>Summary Statement 1</a:t>
            </a:r>
            <a:endParaRPr lang="en-US" sz="3200" smtClean="0"/>
          </a:p>
        </p:txBody>
      </p:sp>
      <p:sp>
        <p:nvSpPr>
          <p:cNvPr id="31748" name="Rectangle 3"/>
          <p:cNvSpPr>
            <a:spLocks noGrp="1" noChangeArrowheads="1"/>
          </p:cNvSpPr>
          <p:nvPr>
            <p:ph type="body" idx="1"/>
          </p:nvPr>
        </p:nvSpPr>
        <p:spPr>
          <a:xfrm>
            <a:off x="304800" y="1524000"/>
            <a:ext cx="8229600" cy="4144963"/>
          </a:xfrm>
        </p:spPr>
        <p:txBody>
          <a:bodyPr/>
          <a:lstStyle/>
          <a:p>
            <a:pPr>
              <a:defRPr/>
            </a:pPr>
            <a:r>
              <a:rPr lang="en-US" dirty="0" smtClean="0"/>
              <a:t>Of those children who entered the program below age expectations in the </a:t>
            </a:r>
            <a:r>
              <a:rPr lang="en-US" dirty="0" smtClean="0"/>
              <a:t>outcome area</a:t>
            </a:r>
            <a:r>
              <a:rPr lang="en-US" dirty="0" smtClean="0"/>
              <a:t>, the percent who substantially increased their rate of growth by the time they exit the program.</a:t>
            </a:r>
          </a:p>
          <a:p>
            <a:pPr>
              <a:buFontTx/>
              <a:buNone/>
              <a:defRPr/>
            </a:pPr>
            <a:endParaRPr lang="en-US" sz="1050" dirty="0" smtClean="0"/>
          </a:p>
          <a:p>
            <a:pPr eaLnBrk="1" hangingPunct="1">
              <a:lnSpc>
                <a:spcPct val="90000"/>
              </a:lnSpc>
              <a:defRPr/>
            </a:pPr>
            <a:r>
              <a:rPr lang="en-US" dirty="0" smtClean="0"/>
              <a:t>Progress categories c + 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DC69F22-3D61-4DDC-83B0-F6562E33C5E8}" type="slidenum">
              <a:rPr lang="en-US" b="0" smtClean="0"/>
              <a:pPr eaLnBrk="1" hangingPunct="1"/>
              <a:t>15</a:t>
            </a:fld>
            <a:endParaRPr lang="en-US" b="0" smtClean="0"/>
          </a:p>
        </p:txBody>
      </p:sp>
      <p:sp>
        <p:nvSpPr>
          <p:cNvPr id="30723" name="Rectangle 2"/>
          <p:cNvSpPr>
            <a:spLocks noGrp="1" noChangeArrowheads="1"/>
          </p:cNvSpPr>
          <p:nvPr>
            <p:ph type="title"/>
          </p:nvPr>
        </p:nvSpPr>
        <p:spPr/>
        <p:txBody>
          <a:bodyPr/>
          <a:lstStyle/>
          <a:p>
            <a:pPr eaLnBrk="1" hangingPunct="1"/>
            <a:r>
              <a:rPr lang="en-US" smtClean="0"/>
              <a:t>Summary Statement 2</a:t>
            </a:r>
            <a:endParaRPr lang="en-US" sz="3200" smtClean="0"/>
          </a:p>
        </p:txBody>
      </p:sp>
      <p:sp>
        <p:nvSpPr>
          <p:cNvPr id="30724" name="Rectangle 3"/>
          <p:cNvSpPr>
            <a:spLocks noGrp="1" noChangeArrowheads="1"/>
          </p:cNvSpPr>
          <p:nvPr>
            <p:ph type="body" idx="1"/>
          </p:nvPr>
        </p:nvSpPr>
        <p:spPr>
          <a:xfrm>
            <a:off x="381000" y="1676400"/>
            <a:ext cx="8229600" cy="4144963"/>
          </a:xfrm>
          <a:noFill/>
        </p:spPr>
        <p:txBody>
          <a:bodyPr/>
          <a:lstStyle/>
          <a:p>
            <a:r>
              <a:rPr lang="en-US" dirty="0" smtClean="0"/>
              <a:t>The percent of children who are functioning within age expectations in the </a:t>
            </a:r>
            <a:r>
              <a:rPr lang="en-US" dirty="0" smtClean="0"/>
              <a:t>outcome area </a:t>
            </a:r>
            <a:r>
              <a:rPr lang="en-US" dirty="0" smtClean="0"/>
              <a:t>by the time they exit the program.</a:t>
            </a:r>
          </a:p>
          <a:p>
            <a:pPr>
              <a:buFontTx/>
              <a:buNone/>
            </a:pPr>
            <a:endParaRPr lang="en-US" dirty="0" smtClean="0"/>
          </a:p>
          <a:p>
            <a:pPr eaLnBrk="1" hangingPunct="1">
              <a:lnSpc>
                <a:spcPct val="90000"/>
              </a:lnSpc>
            </a:pPr>
            <a:r>
              <a:rPr lang="en-US" dirty="0" smtClean="0"/>
              <a:t>Progress categories d + 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2"/>
            <a:ext cx="7467600" cy="1143000"/>
          </a:xfrm>
        </p:spPr>
        <p:txBody>
          <a:bodyPr/>
          <a:lstStyle/>
          <a:p>
            <a:r>
              <a:rPr lang="en-US" dirty="0" smtClean="0"/>
              <a:t>Reporting Schedule</a:t>
            </a:r>
            <a:endParaRPr lang="en-US" dirty="0"/>
          </a:p>
        </p:txBody>
      </p:sp>
      <p:sp>
        <p:nvSpPr>
          <p:cNvPr id="3" name="Content Placeholder 2"/>
          <p:cNvSpPr>
            <a:spLocks noGrp="1"/>
          </p:cNvSpPr>
          <p:nvPr>
            <p:ph idx="1"/>
          </p:nvPr>
        </p:nvSpPr>
        <p:spPr>
          <a:xfrm>
            <a:off x="457200" y="1066800"/>
            <a:ext cx="8229600" cy="4144963"/>
          </a:xfrm>
        </p:spPr>
        <p:txBody>
          <a:bodyPr/>
          <a:lstStyle/>
          <a:p>
            <a:pPr marL="0" lvl="0" indent="0" algn="ctr" eaLnBrk="1" hangingPunct="1">
              <a:spcBef>
                <a:spcPct val="0"/>
              </a:spcBef>
              <a:buNone/>
            </a:pPr>
            <a:r>
              <a:rPr kumimoji="0" lang="en-US" sz="1400" b="0" i="0" u="none" strike="noStrike" kern="1200" cap="none" spc="0" normalizeH="0" baseline="0" noProof="0" dirty="0" smtClean="0">
                <a:ln>
                  <a:noFill/>
                </a:ln>
                <a:effectLst/>
                <a:uLnTx/>
                <a:uFillTx/>
                <a:latin typeface="Calibri" pitchFamily="34" charset="0"/>
                <a:ea typeface="+mn-ea"/>
                <a:cs typeface="Calibri" pitchFamily="34" charset="0"/>
              </a:rPr>
              <a:t> </a:t>
            </a:r>
            <a:r>
              <a:rPr kumimoji="0" lang="en-US" sz="2000" b="1" i="0" u="none" strike="noStrike" kern="1200" cap="none" spc="0" normalizeH="0" baseline="0" noProof="0" dirty="0" smtClean="0">
                <a:ln>
                  <a:noFill/>
                </a:ln>
                <a:effectLst/>
                <a:uLnTx/>
                <a:uFillTx/>
                <a:latin typeface="Calibri" pitchFamily="34" charset="0"/>
                <a:ea typeface="+mn-ea"/>
                <a:cs typeface="Calibri" pitchFamily="34" charset="0"/>
              </a:rPr>
              <a:t>Feb 2011 SPP/APR  </a:t>
            </a:r>
            <a:r>
              <a:rPr kumimoji="0" lang="en-US" sz="2000" i="0" u="none" strike="noStrike" kern="1200" cap="none" spc="0" normalizeH="0" baseline="0" noProof="0" dirty="0" smtClean="0">
                <a:ln>
                  <a:noFill/>
                </a:ln>
                <a:effectLst/>
                <a:uLnTx/>
                <a:uFillTx/>
                <a:latin typeface="Calibri" pitchFamily="34" charset="0"/>
                <a:ea typeface="+mn-ea"/>
                <a:cs typeface="Calibri" pitchFamily="34" charset="0"/>
              </a:rPr>
              <a:t>(4</a:t>
            </a:r>
            <a:r>
              <a:rPr kumimoji="0" lang="en-US" sz="2000" i="0" u="none" strike="noStrike" kern="1200" cap="none" spc="0" normalizeH="0" baseline="30000" noProof="0" dirty="0" smtClean="0">
                <a:ln>
                  <a:noFill/>
                </a:ln>
                <a:effectLst/>
                <a:uLnTx/>
                <a:uFillTx/>
                <a:latin typeface="Calibri" pitchFamily="34" charset="0"/>
                <a:ea typeface="+mn-ea"/>
                <a:cs typeface="Calibri" pitchFamily="34" charset="0"/>
              </a:rPr>
              <a:t>th</a:t>
            </a:r>
            <a:r>
              <a:rPr kumimoji="0" lang="en-US" sz="2000" i="0" u="none" strike="noStrike" kern="1200" cap="none" spc="0" normalizeH="0" baseline="0" noProof="0" dirty="0" smtClean="0">
                <a:ln>
                  <a:noFill/>
                </a:ln>
                <a:effectLst/>
                <a:uLnTx/>
                <a:uFillTx/>
                <a:latin typeface="Calibri" pitchFamily="34" charset="0"/>
                <a:ea typeface="+mn-ea"/>
                <a:cs typeface="Calibri" pitchFamily="34" charset="0"/>
              </a:rPr>
              <a:t> time to report progress data)  </a:t>
            </a:r>
          </a:p>
          <a:p>
            <a:pPr lvl="0" eaLnBrk="1" hangingPunct="1">
              <a:spcBef>
                <a:spcPct val="0"/>
              </a:spcBef>
              <a:buFont typeface="Wingdings" pitchFamily="2" charset="2"/>
              <a:buChar char="v"/>
            </a:pPr>
            <a:r>
              <a:rPr kumimoji="0" lang="en-US" sz="2000" b="0" i="0" u="none" strike="noStrike" kern="1200" cap="none" spc="0" normalizeH="0" baseline="0" noProof="0" dirty="0" smtClean="0">
                <a:ln>
                  <a:noFill/>
                </a:ln>
                <a:effectLst/>
                <a:uLnTx/>
                <a:uFillTx/>
                <a:latin typeface="Calibri" pitchFamily="34" charset="0"/>
                <a:ea typeface="+mn-ea"/>
                <a:cs typeface="Calibri" pitchFamily="34" charset="0"/>
              </a:rPr>
              <a:t>First time to use APR format</a:t>
            </a:r>
          </a:p>
          <a:p>
            <a:pPr lvl="0" eaLnBrk="1" hangingPunct="1">
              <a:spcBef>
                <a:spcPct val="0"/>
              </a:spcBef>
              <a:buFont typeface="Wingdings" pitchFamily="2" charset="2"/>
              <a:buChar char="v"/>
            </a:pPr>
            <a:r>
              <a:rPr kumimoji="0" lang="en-US" sz="2000" b="0" i="0" u="none" strike="noStrike" kern="1200" cap="none" spc="0" normalizeH="0" baseline="0" noProof="0" dirty="0" smtClean="0">
                <a:ln>
                  <a:noFill/>
                </a:ln>
                <a:effectLst/>
                <a:uLnTx/>
                <a:uFillTx/>
                <a:latin typeface="Calibri" pitchFamily="34" charset="0"/>
                <a:ea typeface="+mn-ea"/>
                <a:cs typeface="Calibri" pitchFamily="34" charset="0"/>
              </a:rPr>
              <a:t>First time to report on LEA/EIS program performance. </a:t>
            </a:r>
          </a:p>
          <a:p>
            <a:pPr lvl="0" eaLnBrk="1" hangingPunct="1">
              <a:spcBef>
                <a:spcPct val="0"/>
              </a:spcBef>
              <a:buFont typeface="Wingdings" pitchFamily="2" charset="2"/>
              <a:buChar char="v"/>
            </a:pPr>
            <a:r>
              <a:rPr kumimoji="0" lang="en-US" sz="2000" b="0" i="0" u="none" strike="noStrike" kern="1200" cap="none" spc="0" normalizeH="0" baseline="0" noProof="0" dirty="0" smtClean="0">
                <a:ln>
                  <a:noFill/>
                </a:ln>
                <a:effectLst/>
                <a:uLnTx/>
                <a:uFillTx/>
                <a:latin typeface="Calibri" pitchFamily="34" charset="0"/>
                <a:ea typeface="+mn-ea"/>
                <a:cs typeface="Calibri" pitchFamily="34" charset="0"/>
              </a:rPr>
              <a:t>Revised SPP to include targets for 2011 and 2012 and additional improvement activities. </a:t>
            </a:r>
          </a:p>
          <a:p>
            <a:pPr lvl="0" eaLnBrk="1" hangingPunct="1">
              <a:spcBef>
                <a:spcPct val="0"/>
              </a:spcBef>
              <a:buFont typeface="Wingdings" pitchFamily="2" charset="2"/>
              <a:buChar char="v"/>
            </a:pPr>
            <a:r>
              <a:rPr kumimoji="0" lang="en-US" sz="2000" b="0" i="0" u="none" strike="noStrike" kern="1200" cap="none" spc="0" normalizeH="0" baseline="0" noProof="0" dirty="0" smtClean="0">
                <a:ln>
                  <a:noFill/>
                </a:ln>
                <a:effectLst/>
                <a:uLnTx/>
                <a:uFillTx/>
                <a:latin typeface="Calibri"/>
                <a:ea typeface="+mn-ea"/>
                <a:cs typeface="+mn-cs"/>
              </a:rPr>
              <a:t>Report on children who exited in </a:t>
            </a:r>
            <a:r>
              <a:rPr kumimoji="0" lang="en-US" sz="2000" b="0" i="0" u="none" strike="noStrike" kern="1200" cap="none" spc="0" normalizeH="0" baseline="0" noProof="0" dirty="0" smtClean="0">
                <a:ln>
                  <a:noFill/>
                </a:ln>
                <a:effectLst/>
                <a:uLnTx/>
                <a:uFillTx/>
                <a:latin typeface="Calibri" pitchFamily="34" charset="0"/>
                <a:ea typeface="+mn-ea"/>
                <a:cs typeface="Calibri" pitchFamily="34" charset="0"/>
              </a:rPr>
              <a:t>2009-2010, </a:t>
            </a:r>
            <a:r>
              <a:rPr kumimoji="0" lang="en-US" sz="2000" b="0" i="0" u="none" strike="noStrike" kern="1200" cap="none" spc="0" normalizeH="0" baseline="0" noProof="0" dirty="0" smtClean="0">
                <a:ln>
                  <a:noFill/>
                </a:ln>
                <a:effectLst/>
                <a:uLnTx/>
                <a:uFillTx/>
                <a:latin typeface="Calibri"/>
                <a:ea typeface="+mn-ea"/>
                <a:cs typeface="+mn-cs"/>
              </a:rPr>
              <a:t>have entry and exit data, and have been in the program for at least 6 months. </a:t>
            </a:r>
          </a:p>
          <a:p>
            <a:pPr lvl="0" eaLnBrk="1" hangingPunct="1">
              <a:spcBef>
                <a:spcPct val="0"/>
              </a:spcBef>
              <a:buFont typeface="Wingdings" pitchFamily="2" charset="2"/>
              <a:buChar char="v"/>
            </a:pPr>
            <a:r>
              <a:rPr kumimoji="0" lang="en-US" sz="2000" b="0" i="0" u="none" strike="noStrike" kern="1200" cap="none" spc="0" normalizeH="0" baseline="0" noProof="0" dirty="0" smtClean="0">
                <a:ln>
                  <a:noFill/>
                </a:ln>
                <a:effectLst/>
                <a:uLnTx/>
                <a:uFillTx/>
                <a:latin typeface="Calibri"/>
                <a:ea typeface="+mn-ea"/>
              </a:rPr>
              <a:t>Report on the 5 categories and two summary statements for the 3 outcomes, and comparison to targets.</a:t>
            </a:r>
            <a:endParaRPr kumimoji="0" lang="en-US" sz="2000" b="0" i="0" u="none" strike="noStrike" kern="1200" cap="none" spc="0" normalizeH="0" baseline="0" noProof="0" dirty="0" smtClean="0">
              <a:ln>
                <a:noFill/>
              </a:ln>
              <a:effectLst/>
              <a:uLnTx/>
              <a:uFillTx/>
              <a:latin typeface="Calibri" pitchFamily="34" charset="0"/>
              <a:ea typeface="+mn-ea"/>
              <a:cs typeface="Calibri" pitchFamily="34" charset="0"/>
            </a:endParaRPr>
          </a:p>
          <a:p>
            <a:pPr marL="0" indent="0" algn="ctr">
              <a:buNone/>
            </a:pPr>
            <a:endParaRPr lang="en-US" sz="1400" b="1" dirty="0" smtClean="0">
              <a:latin typeface="Calibri"/>
            </a:endParaRPr>
          </a:p>
          <a:p>
            <a:pPr marL="0" indent="0" algn="ctr">
              <a:buNone/>
            </a:pPr>
            <a:r>
              <a:rPr lang="en-US" sz="2000" b="1" dirty="0" smtClean="0">
                <a:latin typeface="Calibri"/>
              </a:rPr>
              <a:t>Feb 2012 SPP/APR  </a:t>
            </a:r>
            <a:r>
              <a:rPr lang="en-US" sz="2000" dirty="0" smtClean="0">
                <a:latin typeface="Calibri"/>
              </a:rPr>
              <a:t>(5</a:t>
            </a:r>
            <a:r>
              <a:rPr lang="en-US" sz="2000" b="0" dirty="0" smtClean="0">
                <a:latin typeface="Calibri"/>
              </a:rPr>
              <a:t>th time to report progress data) </a:t>
            </a:r>
          </a:p>
          <a:p>
            <a:pPr>
              <a:buFont typeface="Wingdings" pitchFamily="2" charset="2"/>
              <a:buChar char="v"/>
            </a:pPr>
            <a:r>
              <a:rPr lang="en-US" sz="2000" b="0" dirty="0" smtClean="0">
                <a:latin typeface="Calibri"/>
              </a:rPr>
              <a:t>Report on children who exited in 2010-2011, have entry and exit data, and have been in the program for at least 6 months </a:t>
            </a:r>
          </a:p>
          <a:p>
            <a:pPr>
              <a:buFont typeface="Wingdings" pitchFamily="2" charset="2"/>
              <a:buChar char="v"/>
            </a:pPr>
            <a:r>
              <a:rPr lang="en-US" sz="2000" b="0" dirty="0" smtClean="0">
                <a:latin typeface="Calibri"/>
              </a:rPr>
              <a:t>Continue reporting  on the 5 categories and summary statements across 3 outcome areas, and comparisons to targets. </a:t>
            </a:r>
          </a:p>
          <a:p>
            <a:pPr>
              <a:buFont typeface="Wingdings" pitchFamily="2" charset="2"/>
              <a:buChar char="v"/>
            </a:pPr>
            <a:r>
              <a:rPr lang="en-US" sz="2000" b="0" dirty="0" smtClean="0">
                <a:latin typeface="Calibri"/>
              </a:rPr>
              <a:t>Continue to use APR format and report on LEA/EIS program performance </a:t>
            </a:r>
          </a:p>
          <a:p>
            <a:pPr marL="0" lvl="0" indent="0" algn="ctr" eaLnBrk="1" hangingPunct="1">
              <a:spcBef>
                <a:spcPct val="50000"/>
              </a:spcBef>
              <a:buNone/>
            </a:pPr>
            <a:r>
              <a:rPr kumimoji="0" lang="en-US" sz="1200" b="0" i="0" u="none" strike="noStrike" kern="1200" cap="none" spc="0" normalizeH="0" baseline="0" noProof="0" dirty="0" smtClean="0">
                <a:ln>
                  <a:noFill/>
                </a:ln>
                <a:effectLst/>
                <a:uLnTx/>
                <a:uFillTx/>
                <a:latin typeface="Arial" charset="0"/>
              </a:rPr>
              <a:t>For more details on the reporting schedule, see: </a:t>
            </a:r>
            <a:r>
              <a:rPr lang="en-US" sz="1200" kern="1200" dirty="0">
                <a:latin typeface="Arial" charset="0"/>
                <a:hlinkClick r:id="rId2"/>
              </a:rPr>
              <a:t>http://www.fpg.unc.edu/~</a:t>
            </a:r>
            <a:r>
              <a:rPr lang="en-US" sz="1200" kern="1200" dirty="0" smtClean="0">
                <a:latin typeface="Arial" charset="0"/>
                <a:hlinkClick r:id="rId2"/>
              </a:rPr>
              <a:t>eco/assets/pdfs/TimelineforReportingEarlyChildhoodOutcomesJan2011.pdf</a:t>
            </a:r>
            <a:endParaRPr kumimoji="0" lang="en-US" sz="1200" b="0" i="0" u="none"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pPr>
              <a:defRPr/>
            </a:pPr>
            <a:fld id="{DDFFF96C-9996-4D0B-A35C-FCD31FF735C4}" type="slidenum">
              <a:rPr lang="en-US" smtClean="0"/>
              <a:pPr>
                <a:defRPr/>
              </a:pPr>
              <a:t>16</a:t>
            </a:fld>
            <a:endParaRPr lang="en-US" dirty="0"/>
          </a:p>
        </p:txBody>
      </p:sp>
    </p:spTree>
    <p:extLst>
      <p:ext uri="{BB962C8B-B14F-4D97-AF65-F5344CB8AC3E}">
        <p14:creationId xmlns:p14="http://schemas.microsoft.com/office/powerpoint/2010/main" val="280580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934200" y="533400"/>
            <a:ext cx="2362200" cy="5867400"/>
          </a:xfrm>
        </p:spPr>
        <p:txBody>
          <a:bodyPr/>
          <a:lstStyle/>
          <a:p>
            <a:pPr eaLnBrk="1" hangingPunct="1"/>
            <a:r>
              <a:rPr lang="en-US" smtClean="0"/>
              <a:t/>
            </a:r>
            <a:br>
              <a:rPr lang="en-US" smtClean="0"/>
            </a:br>
            <a:r>
              <a:rPr lang="en-US" sz="3600" smtClean="0"/>
              <a:t>State decisions and activities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8463003-8B17-41CE-BE26-D43A6869705C}" type="slidenum">
              <a:rPr lang="en-US" b="0" smtClean="0"/>
              <a:pPr eaLnBrk="1" hangingPunct="1"/>
              <a:t>18</a:t>
            </a:fld>
            <a:endParaRPr lang="en-US" b="0" smtClean="0"/>
          </a:p>
        </p:txBody>
      </p:sp>
      <p:sp>
        <p:nvSpPr>
          <p:cNvPr id="32771" name="Rectangle 2"/>
          <p:cNvSpPr>
            <a:spLocks noGrp="1" noChangeArrowheads="1"/>
          </p:cNvSpPr>
          <p:nvPr>
            <p:ph type="title"/>
          </p:nvPr>
        </p:nvSpPr>
        <p:spPr/>
        <p:txBody>
          <a:bodyPr/>
          <a:lstStyle/>
          <a:p>
            <a:pPr eaLnBrk="1" hangingPunct="1"/>
            <a:r>
              <a:rPr lang="en-US" smtClean="0"/>
              <a:t>WHY collect outcomes data? </a:t>
            </a:r>
            <a:br>
              <a:rPr lang="en-US" smtClean="0"/>
            </a:br>
            <a:r>
              <a:rPr lang="en-US" smtClean="0"/>
              <a:t>(state version)</a:t>
            </a:r>
          </a:p>
        </p:txBody>
      </p:sp>
      <p:sp>
        <p:nvSpPr>
          <p:cNvPr id="917507" name="Text Box 3"/>
          <p:cNvSpPr txBox="1">
            <a:spLocks noChangeArrowheads="1"/>
          </p:cNvSpPr>
          <p:nvPr/>
        </p:nvSpPr>
        <p:spPr bwMode="auto">
          <a:xfrm>
            <a:off x="1066800" y="3581400"/>
            <a:ext cx="2362200" cy="1590675"/>
          </a:xfrm>
          <a:prstGeom prst="rect">
            <a:avLst/>
          </a:prstGeom>
          <a:solidFill>
            <a:srgbClr val="FFFFFF"/>
          </a:solidFill>
          <a:ln w="38100">
            <a:solidFill>
              <a:srgbClr val="6600CC"/>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b="0">
                <a:solidFill>
                  <a:srgbClr val="6600CC"/>
                </a:solidFill>
                <a:latin typeface="Verdana" pitchFamily="34" charset="0"/>
              </a:rPr>
              <a:t>To respond to federal reporting requirements</a:t>
            </a:r>
          </a:p>
        </p:txBody>
      </p:sp>
      <p:sp>
        <p:nvSpPr>
          <p:cNvPr id="917508" name="Text Box 4"/>
          <p:cNvSpPr txBox="1">
            <a:spLocks noChangeArrowheads="1"/>
          </p:cNvSpPr>
          <p:nvPr/>
        </p:nvSpPr>
        <p:spPr bwMode="auto">
          <a:xfrm>
            <a:off x="5486400" y="2819400"/>
            <a:ext cx="3048000" cy="2686050"/>
          </a:xfrm>
          <a:prstGeom prst="rect">
            <a:avLst/>
          </a:prstGeom>
          <a:solidFill>
            <a:srgbClr val="FFCC99"/>
          </a:solidFill>
          <a:ln w="38100">
            <a:solidFill>
              <a:srgbClr val="6600CC"/>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b="0">
                <a:solidFill>
                  <a:srgbClr val="6600CC"/>
                </a:solidFill>
                <a:latin typeface="Verdana" pitchFamily="34" charset="0"/>
              </a:rPr>
              <a:t>To have data for program improvement </a:t>
            </a:r>
          </a:p>
          <a:p>
            <a:pPr algn="ctr"/>
            <a:r>
              <a:rPr lang="en-US" sz="2400" b="0">
                <a:solidFill>
                  <a:srgbClr val="6600CC"/>
                </a:solidFill>
                <a:latin typeface="Verdana" pitchFamily="34" charset="0"/>
              </a:rPr>
              <a:t>and </a:t>
            </a:r>
          </a:p>
          <a:p>
            <a:pPr algn="ctr"/>
            <a:r>
              <a:rPr lang="en-US" sz="2400" b="0">
                <a:solidFill>
                  <a:srgbClr val="6600CC"/>
                </a:solidFill>
                <a:latin typeface="Verdana" pitchFamily="34" charset="0"/>
              </a:rPr>
              <a:t>to respond to federal reporting requirements</a:t>
            </a:r>
            <a:r>
              <a:rPr lang="en-US" sz="2400" b="0">
                <a:solidFill>
                  <a:srgbClr val="6600CC"/>
                </a:solidFill>
                <a:latin typeface="Times" pitchFamily="18" charset="0"/>
              </a:rPr>
              <a:t> </a:t>
            </a:r>
          </a:p>
        </p:txBody>
      </p:sp>
      <p:sp>
        <p:nvSpPr>
          <p:cNvPr id="32774" name="Text Box 5"/>
          <p:cNvSpPr txBox="1">
            <a:spLocks noChangeArrowheads="1"/>
          </p:cNvSpPr>
          <p:nvPr/>
        </p:nvSpPr>
        <p:spPr bwMode="auto">
          <a:xfrm>
            <a:off x="3352800" y="2209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3600" b="0">
                <a:latin typeface="Verdana" pitchFamily="34" charset="0"/>
              </a:rPr>
              <a:t>Purpose</a:t>
            </a:r>
          </a:p>
        </p:txBody>
      </p:sp>
      <p:sp>
        <p:nvSpPr>
          <p:cNvPr id="32775" name="Line 6"/>
          <p:cNvSpPr>
            <a:spLocks noChangeShapeType="1"/>
          </p:cNvSpPr>
          <p:nvPr/>
        </p:nvSpPr>
        <p:spPr bwMode="auto">
          <a:xfrm flipH="1">
            <a:off x="3581400" y="2971800"/>
            <a:ext cx="7620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6" name="Line 7"/>
          <p:cNvSpPr>
            <a:spLocks noChangeShapeType="1"/>
          </p:cNvSpPr>
          <p:nvPr/>
        </p:nvSpPr>
        <p:spPr bwMode="auto">
          <a:xfrm>
            <a:off x="4419600" y="2971800"/>
            <a:ext cx="7620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7507"/>
                                        </p:tgtEl>
                                        <p:attrNameLst>
                                          <p:attrName>style.visibility</p:attrName>
                                        </p:attrNameLst>
                                      </p:cBhvr>
                                      <p:to>
                                        <p:strVal val="visible"/>
                                      </p:to>
                                    </p:set>
                                    <p:animEffect transition="in" filter="wipe(left)">
                                      <p:cBhvr>
                                        <p:cTn id="7" dur="500"/>
                                        <p:tgtEl>
                                          <p:spTgt spid="917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17508"/>
                                        </p:tgtEl>
                                        <p:attrNameLst>
                                          <p:attrName>style.visibility</p:attrName>
                                        </p:attrNameLst>
                                      </p:cBhvr>
                                      <p:to>
                                        <p:strVal val="visible"/>
                                      </p:to>
                                    </p:set>
                                    <p:animEffect transition="in" filter="wipe(right)">
                                      <p:cBhvr>
                                        <p:cTn id="12" dur="500"/>
                                        <p:tgtEl>
                                          <p:spTgt spid="91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7" grpId="0" animBg="1"/>
      <p:bldP spid="9175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C88F2D2-B51F-4832-85E4-A01D4E01693D}" type="slidenum">
              <a:rPr lang="en-US" b="0" smtClean="0"/>
              <a:pPr eaLnBrk="1" hangingPunct="1"/>
              <a:t>19</a:t>
            </a:fld>
            <a:endParaRPr lang="en-US" b="0" smtClean="0"/>
          </a:p>
        </p:txBody>
      </p:sp>
      <p:sp>
        <p:nvSpPr>
          <p:cNvPr id="33795" name="Rectangle 2"/>
          <p:cNvSpPr>
            <a:spLocks noGrp="1" noChangeArrowheads="1"/>
          </p:cNvSpPr>
          <p:nvPr>
            <p:ph type="title"/>
          </p:nvPr>
        </p:nvSpPr>
        <p:spPr/>
        <p:txBody>
          <a:bodyPr/>
          <a:lstStyle/>
          <a:p>
            <a:pPr eaLnBrk="1" hangingPunct="1"/>
            <a:r>
              <a:rPr lang="en-US" smtClean="0"/>
              <a:t>WHY collect outcomes data? </a:t>
            </a:r>
            <a:br>
              <a:rPr lang="en-US" smtClean="0"/>
            </a:br>
            <a:r>
              <a:rPr lang="en-US" smtClean="0"/>
              <a:t>(local version)</a:t>
            </a:r>
          </a:p>
        </p:txBody>
      </p:sp>
      <p:sp>
        <p:nvSpPr>
          <p:cNvPr id="917507" name="Text Box 3"/>
          <p:cNvSpPr txBox="1">
            <a:spLocks noChangeArrowheads="1"/>
          </p:cNvSpPr>
          <p:nvPr/>
        </p:nvSpPr>
        <p:spPr bwMode="auto">
          <a:xfrm>
            <a:off x="1066800" y="3581400"/>
            <a:ext cx="2362200" cy="1590675"/>
          </a:xfrm>
          <a:prstGeom prst="rect">
            <a:avLst/>
          </a:prstGeom>
          <a:solidFill>
            <a:srgbClr val="FFFFFF"/>
          </a:solidFill>
          <a:ln w="38100">
            <a:solidFill>
              <a:srgbClr val="6600CC"/>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b="0">
                <a:solidFill>
                  <a:srgbClr val="6600CC"/>
                </a:solidFill>
                <a:latin typeface="Verdana" pitchFamily="34" charset="0"/>
              </a:rPr>
              <a:t>To respond to state reporting requirements</a:t>
            </a:r>
          </a:p>
        </p:txBody>
      </p:sp>
      <p:sp>
        <p:nvSpPr>
          <p:cNvPr id="917508" name="Text Box 4"/>
          <p:cNvSpPr txBox="1">
            <a:spLocks noChangeArrowheads="1"/>
          </p:cNvSpPr>
          <p:nvPr/>
        </p:nvSpPr>
        <p:spPr bwMode="auto">
          <a:xfrm>
            <a:off x="5486400" y="2819400"/>
            <a:ext cx="3048000" cy="2686050"/>
          </a:xfrm>
          <a:prstGeom prst="rect">
            <a:avLst/>
          </a:prstGeom>
          <a:solidFill>
            <a:srgbClr val="FFCC99"/>
          </a:solidFill>
          <a:ln w="38100">
            <a:solidFill>
              <a:srgbClr val="6600CC"/>
            </a:solidFill>
            <a:miter lim="800000"/>
            <a:headEnd/>
            <a:tailEnd/>
          </a:ln>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2400" b="0">
                <a:solidFill>
                  <a:srgbClr val="6600CC"/>
                </a:solidFill>
                <a:latin typeface="Verdana" pitchFamily="34" charset="0"/>
              </a:rPr>
              <a:t>To have data for program improvement </a:t>
            </a:r>
          </a:p>
          <a:p>
            <a:pPr algn="ctr"/>
            <a:r>
              <a:rPr lang="en-US" sz="2400" b="0">
                <a:solidFill>
                  <a:srgbClr val="6600CC"/>
                </a:solidFill>
                <a:latin typeface="Verdana" pitchFamily="34" charset="0"/>
              </a:rPr>
              <a:t>and </a:t>
            </a:r>
          </a:p>
          <a:p>
            <a:pPr algn="ctr"/>
            <a:r>
              <a:rPr lang="en-US" sz="2400" b="0">
                <a:solidFill>
                  <a:srgbClr val="6600CC"/>
                </a:solidFill>
                <a:latin typeface="Verdana" pitchFamily="34" charset="0"/>
              </a:rPr>
              <a:t>to respond to state reporting requirements</a:t>
            </a:r>
            <a:r>
              <a:rPr lang="en-US" sz="2400" b="0">
                <a:solidFill>
                  <a:srgbClr val="6600CC"/>
                </a:solidFill>
                <a:latin typeface="Times" pitchFamily="18" charset="0"/>
              </a:rPr>
              <a:t> </a:t>
            </a:r>
          </a:p>
        </p:txBody>
      </p:sp>
      <p:sp>
        <p:nvSpPr>
          <p:cNvPr id="33798" name="Text Box 5"/>
          <p:cNvSpPr txBox="1">
            <a:spLocks noChangeArrowheads="1"/>
          </p:cNvSpPr>
          <p:nvPr/>
        </p:nvSpPr>
        <p:spPr bwMode="auto">
          <a:xfrm>
            <a:off x="3352800" y="2209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3600" b="0">
                <a:latin typeface="Verdana" pitchFamily="34" charset="0"/>
              </a:rPr>
              <a:t>Purpose</a:t>
            </a:r>
          </a:p>
        </p:txBody>
      </p:sp>
      <p:sp>
        <p:nvSpPr>
          <p:cNvPr id="33799" name="Line 6"/>
          <p:cNvSpPr>
            <a:spLocks noChangeShapeType="1"/>
          </p:cNvSpPr>
          <p:nvPr/>
        </p:nvSpPr>
        <p:spPr bwMode="auto">
          <a:xfrm flipH="1">
            <a:off x="3581400" y="2971800"/>
            <a:ext cx="7620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0" name="Line 7"/>
          <p:cNvSpPr>
            <a:spLocks noChangeShapeType="1"/>
          </p:cNvSpPr>
          <p:nvPr/>
        </p:nvSpPr>
        <p:spPr bwMode="auto">
          <a:xfrm>
            <a:off x="4419600" y="2971800"/>
            <a:ext cx="7620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7507"/>
                                        </p:tgtEl>
                                        <p:attrNameLst>
                                          <p:attrName>style.visibility</p:attrName>
                                        </p:attrNameLst>
                                      </p:cBhvr>
                                      <p:to>
                                        <p:strVal val="visible"/>
                                      </p:to>
                                    </p:set>
                                    <p:animEffect transition="in" filter="wipe(left)">
                                      <p:cBhvr>
                                        <p:cTn id="7" dur="500"/>
                                        <p:tgtEl>
                                          <p:spTgt spid="917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17508"/>
                                        </p:tgtEl>
                                        <p:attrNameLst>
                                          <p:attrName>style.visibility</p:attrName>
                                        </p:attrNameLst>
                                      </p:cBhvr>
                                      <p:to>
                                        <p:strVal val="visible"/>
                                      </p:to>
                                    </p:set>
                                    <p:animEffect transition="in" filter="wipe(right)">
                                      <p:cBhvr>
                                        <p:cTn id="12" dur="500"/>
                                        <p:tgtEl>
                                          <p:spTgt spid="91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7" grpId="0" animBg="1"/>
      <p:bldP spid="9175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A0A2B62-3F37-4398-ADA5-7A27EBEC9F39}" type="slidenum">
              <a:rPr lang="en-US" b="0" smtClean="0"/>
              <a:pPr eaLnBrk="1" hangingPunct="1"/>
              <a:t>2</a:t>
            </a:fld>
            <a:endParaRPr lang="en-US" b="0" smtClean="0"/>
          </a:p>
        </p:txBody>
      </p:sp>
      <p:sp>
        <p:nvSpPr>
          <p:cNvPr id="16387" name="Rectangle 2"/>
          <p:cNvSpPr>
            <a:spLocks noGrp="1" noChangeArrowheads="1"/>
          </p:cNvSpPr>
          <p:nvPr>
            <p:ph type="title"/>
          </p:nvPr>
        </p:nvSpPr>
        <p:spPr/>
        <p:txBody>
          <a:bodyPr/>
          <a:lstStyle/>
          <a:p>
            <a:pPr eaLnBrk="1" hangingPunct="1"/>
            <a:endParaRPr lang="en-US" smtClean="0"/>
          </a:p>
        </p:txBody>
      </p:sp>
      <p:sp>
        <p:nvSpPr>
          <p:cNvPr id="19460" name="Rectangle 3"/>
          <p:cNvSpPr>
            <a:spLocks noGrp="1" noChangeArrowheads="1"/>
          </p:cNvSpPr>
          <p:nvPr>
            <p:ph type="body" idx="1"/>
          </p:nvPr>
        </p:nvSpPr>
        <p:spPr>
          <a:xfrm>
            <a:off x="457200" y="1447800"/>
            <a:ext cx="8229600" cy="4373563"/>
          </a:xfrm>
        </p:spPr>
        <p:txBody>
          <a:bodyPr/>
          <a:lstStyle/>
          <a:p>
            <a:pPr eaLnBrk="1" hangingPunct="1">
              <a:buFontTx/>
              <a:buNone/>
              <a:defRPr/>
            </a:pPr>
            <a:r>
              <a:rPr lang="en-US" sz="4000" b="1" dirty="0" smtClean="0"/>
              <a:t>Learning objective:</a:t>
            </a:r>
          </a:p>
          <a:p>
            <a:pPr indent="0" eaLnBrk="1" hangingPunct="1">
              <a:buFontTx/>
              <a:buNone/>
              <a:defRPr/>
            </a:pPr>
            <a:r>
              <a:rPr lang="en-US" sz="4000" dirty="0" smtClean="0"/>
              <a:t>To gain new information about the national picture regarding measuring child outcomes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98A7C25-D049-4C96-B4EA-DF5E6BE00ED0}" type="slidenum">
              <a:rPr lang="en-US" b="0" smtClean="0"/>
              <a:pPr eaLnBrk="1" hangingPunct="1"/>
              <a:t>20</a:t>
            </a:fld>
            <a:endParaRPr lang="en-US" b="0" smtClean="0"/>
          </a:p>
        </p:txBody>
      </p:sp>
      <p:sp>
        <p:nvSpPr>
          <p:cNvPr id="34819" name="Rectangle 2"/>
          <p:cNvSpPr>
            <a:spLocks noGrp="1" noChangeArrowheads="1"/>
          </p:cNvSpPr>
          <p:nvPr>
            <p:ph type="title"/>
          </p:nvPr>
        </p:nvSpPr>
        <p:spPr/>
        <p:txBody>
          <a:bodyPr/>
          <a:lstStyle/>
          <a:p>
            <a:pPr eaLnBrk="1" hangingPunct="1"/>
            <a:r>
              <a:rPr lang="en-US" smtClean="0"/>
              <a:t>State approaches </a:t>
            </a:r>
          </a:p>
        </p:txBody>
      </p:sp>
      <p:sp>
        <p:nvSpPr>
          <p:cNvPr id="34820" name="Rectangle 3"/>
          <p:cNvSpPr>
            <a:spLocks noGrp="1" noChangeArrowheads="1"/>
          </p:cNvSpPr>
          <p:nvPr>
            <p:ph type="body" idx="1"/>
          </p:nvPr>
        </p:nvSpPr>
        <p:spPr>
          <a:xfrm>
            <a:off x="381000" y="1524000"/>
            <a:ext cx="8229600" cy="4373563"/>
          </a:xfrm>
          <a:noFill/>
        </p:spPr>
        <p:txBody>
          <a:bodyPr/>
          <a:lstStyle/>
          <a:p>
            <a:pPr eaLnBrk="1" hangingPunct="1">
              <a:lnSpc>
                <a:spcPct val="90000"/>
              </a:lnSpc>
            </a:pPr>
            <a:r>
              <a:rPr lang="en-US" dirty="0" smtClean="0"/>
              <a:t>Most states have embraced outcomes measurement and are collecting outcomes data for their own purposes</a:t>
            </a:r>
            <a:endParaRPr lang="en-US" sz="800" dirty="0" smtClean="0"/>
          </a:p>
          <a:p>
            <a:pPr eaLnBrk="1" hangingPunct="1">
              <a:lnSpc>
                <a:spcPct val="90000"/>
              </a:lnSpc>
            </a:pPr>
            <a:endParaRPr lang="en-US" sz="800" dirty="0" smtClean="0"/>
          </a:p>
          <a:p>
            <a:pPr eaLnBrk="1" hangingPunct="1">
              <a:lnSpc>
                <a:spcPct val="90000"/>
              </a:lnSpc>
            </a:pPr>
            <a:r>
              <a:rPr lang="en-US" dirty="0" smtClean="0"/>
              <a:t>Many states are building bigger systems than needed to produce the federal data</a:t>
            </a:r>
          </a:p>
          <a:p>
            <a:pPr eaLnBrk="1" hangingPunct="1">
              <a:lnSpc>
                <a:spcPct val="90000"/>
              </a:lnSpc>
            </a:pPr>
            <a:endParaRPr lang="en-US" sz="800" dirty="0" smtClean="0"/>
          </a:p>
          <a:p>
            <a:pPr eaLnBrk="1" hangingPunct="1">
              <a:lnSpc>
                <a:spcPct val="90000"/>
              </a:lnSpc>
            </a:pPr>
            <a:r>
              <a:rPr lang="en-US" dirty="0" smtClean="0"/>
              <a:t>For more information about what other states are doing, see: </a:t>
            </a:r>
            <a:r>
              <a:rPr lang="en-US" dirty="0" smtClean="0">
                <a:hlinkClick r:id="rId2"/>
              </a:rPr>
              <a:t>http://www.fpg.unc.edu/~eco/pages/states_approaches.cfm</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C24DBFE-2AE6-4413-B816-CFF67B0A56EC}" type="slidenum">
              <a:rPr lang="en-US" b="0" smtClean="0"/>
              <a:pPr eaLnBrk="1" hangingPunct="1"/>
              <a:t>21</a:t>
            </a:fld>
            <a:endParaRPr lang="en-US" b="0" smtClean="0"/>
          </a:p>
        </p:txBody>
      </p:sp>
      <p:sp>
        <p:nvSpPr>
          <p:cNvPr id="35843" name="Rectangle 2"/>
          <p:cNvSpPr>
            <a:spLocks noGrp="1" noChangeArrowheads="1"/>
          </p:cNvSpPr>
          <p:nvPr>
            <p:ph type="title"/>
          </p:nvPr>
        </p:nvSpPr>
        <p:spPr>
          <a:xfrm>
            <a:off x="457200" y="274638"/>
            <a:ext cx="7467600" cy="1325562"/>
          </a:xfrm>
        </p:spPr>
        <p:txBody>
          <a:bodyPr/>
          <a:lstStyle/>
          <a:p>
            <a:pPr eaLnBrk="1" hangingPunct="1"/>
            <a:r>
              <a:rPr lang="en-US" smtClean="0"/>
              <a:t>How are states collecting child outcomes data?</a:t>
            </a:r>
            <a:r>
              <a:rPr lang="en-US" sz="3200" smtClean="0"/>
              <a:t> </a:t>
            </a:r>
          </a:p>
        </p:txBody>
      </p:sp>
      <p:sp>
        <p:nvSpPr>
          <p:cNvPr id="35844" name="Rectangle 3"/>
          <p:cNvSpPr>
            <a:spLocks noGrp="1" noChangeArrowheads="1"/>
          </p:cNvSpPr>
          <p:nvPr>
            <p:ph type="body" idx="1"/>
          </p:nvPr>
        </p:nvSpPr>
        <p:spPr>
          <a:xfrm>
            <a:off x="457200" y="1828800"/>
            <a:ext cx="8229600" cy="4144963"/>
          </a:xfrm>
          <a:noFill/>
        </p:spPr>
        <p:txBody>
          <a:bodyPr/>
          <a:lstStyle/>
          <a:p>
            <a:pPr eaLnBrk="1" hangingPunct="1"/>
            <a:r>
              <a:rPr lang="en-US" dirty="0" smtClean="0"/>
              <a:t>State </a:t>
            </a:r>
            <a:r>
              <a:rPr lang="en-US" dirty="0" smtClean="0"/>
              <a:t>approaches to </a:t>
            </a:r>
            <a:r>
              <a:rPr lang="en-US" dirty="0" smtClean="0"/>
              <a:t>data collection</a:t>
            </a:r>
            <a:endParaRPr lang="en-US" dirty="0" smtClean="0"/>
          </a:p>
          <a:p>
            <a:pPr lvl="1" eaLnBrk="1" hangingPunct="1"/>
            <a:r>
              <a:rPr lang="en-US" dirty="0" smtClean="0"/>
              <a:t>Child Outcomes Summary Form (COSF) </a:t>
            </a:r>
          </a:p>
          <a:p>
            <a:pPr lvl="2" eaLnBrk="1" hangingPunct="1"/>
            <a:r>
              <a:rPr lang="en-US" dirty="0" smtClean="0"/>
              <a:t>State Part C programs: 41 states (</a:t>
            </a:r>
            <a:r>
              <a:rPr lang="en-US" dirty="0" smtClean="0"/>
              <a:t>73%)  </a:t>
            </a:r>
          </a:p>
          <a:p>
            <a:pPr lvl="2" eaLnBrk="1" hangingPunct="1"/>
            <a:r>
              <a:rPr lang="en-US" dirty="0" smtClean="0"/>
              <a:t>State 619 programs: 36 states (</a:t>
            </a:r>
            <a:r>
              <a:rPr lang="en-US" dirty="0" smtClean="0"/>
              <a:t>61%)</a:t>
            </a:r>
            <a:endParaRPr lang="en-US" dirty="0" smtClean="0"/>
          </a:p>
          <a:p>
            <a:pPr lvl="1" eaLnBrk="1" hangingPunct="1"/>
            <a:r>
              <a:rPr lang="en-US" dirty="0" smtClean="0"/>
              <a:t>Single assessment </a:t>
            </a:r>
            <a:r>
              <a:rPr lang="en-US" dirty="0" smtClean="0"/>
              <a:t>statewide </a:t>
            </a:r>
            <a:r>
              <a:rPr lang="en-US" sz="2400" dirty="0" smtClean="0"/>
              <a:t>(13% Part C; 15% of 619)</a:t>
            </a:r>
            <a:endParaRPr lang="en-US" sz="2400" dirty="0" smtClean="0"/>
          </a:p>
          <a:p>
            <a:pPr lvl="1" eaLnBrk="1" hangingPunct="1"/>
            <a:r>
              <a:rPr lang="en-US" dirty="0" smtClean="0"/>
              <a:t>Publishers’ online assessment </a:t>
            </a:r>
            <a:r>
              <a:rPr lang="en-US" dirty="0" smtClean="0"/>
              <a:t>systems </a:t>
            </a:r>
            <a:r>
              <a:rPr lang="en-US" sz="2400" dirty="0" smtClean="0"/>
              <a:t>(4% Part C; 10% of 619)</a:t>
            </a:r>
            <a:endParaRPr lang="en-US" sz="2400" dirty="0" smtClean="0"/>
          </a:p>
          <a:p>
            <a:pPr lvl="1" eaLnBrk="1" hangingPunct="1"/>
            <a:r>
              <a:rPr lang="en-US" dirty="0" smtClean="0"/>
              <a:t>Other </a:t>
            </a:r>
            <a:r>
              <a:rPr lang="en-US" dirty="0" smtClean="0"/>
              <a:t>approaches </a:t>
            </a:r>
            <a:r>
              <a:rPr lang="en-US" sz="2400" dirty="0" smtClean="0"/>
              <a:t>(11% Part C; 14% of 619)</a:t>
            </a: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24CC7AD-2848-407C-8193-81C3C9921194}" type="slidenum">
              <a:rPr lang="en-US" b="0" smtClean="0"/>
              <a:pPr eaLnBrk="1" hangingPunct="1"/>
              <a:t>22</a:t>
            </a:fld>
            <a:endParaRPr lang="en-US" b="0" smtClean="0"/>
          </a:p>
        </p:txBody>
      </p:sp>
      <p:sp>
        <p:nvSpPr>
          <p:cNvPr id="37891" name="Rectangle 2"/>
          <p:cNvSpPr>
            <a:spLocks noGrp="1" noChangeArrowheads="1"/>
          </p:cNvSpPr>
          <p:nvPr>
            <p:ph type="title"/>
          </p:nvPr>
        </p:nvSpPr>
        <p:spPr/>
        <p:txBody>
          <a:bodyPr/>
          <a:lstStyle/>
          <a:p>
            <a:pPr eaLnBrk="1" hangingPunct="1"/>
            <a:r>
              <a:rPr lang="en-US" smtClean="0"/>
              <a:t>Assessment tool trends</a:t>
            </a:r>
          </a:p>
        </p:txBody>
      </p:sp>
      <p:sp>
        <p:nvSpPr>
          <p:cNvPr id="2" name="Rectangle 3"/>
          <p:cNvSpPr>
            <a:spLocks noChangeArrowheads="1"/>
          </p:cNvSpPr>
          <p:nvPr/>
        </p:nvSpPr>
        <p:spPr bwMode="auto">
          <a:xfrm>
            <a:off x="609600" y="1981200"/>
            <a:ext cx="3505200" cy="3810000"/>
          </a:xfrm>
          <a:prstGeom prst="rect">
            <a:avLst/>
          </a:prstGeom>
          <a:solidFill>
            <a:srgbClr val="FFCC99"/>
          </a:solidFill>
          <a:ln w="9525">
            <a:noFill/>
            <a:miter lim="800000"/>
            <a:headEnd/>
            <a:tailEnd/>
          </a:ln>
        </p:spPr>
        <p:txBody>
          <a:bodyPr/>
          <a:lstStyle/>
          <a:p>
            <a:pPr marL="342900" indent="-342900">
              <a:spcBef>
                <a:spcPct val="20000"/>
              </a:spcBef>
              <a:buFontTx/>
              <a:buChar char="•"/>
              <a:defRPr/>
            </a:pPr>
            <a:r>
              <a:rPr lang="en-US" sz="3600" dirty="0">
                <a:solidFill>
                  <a:srgbClr val="6600CC"/>
                </a:solidFill>
                <a:latin typeface="Tahoma" charset="0"/>
              </a:rPr>
              <a:t>Part C</a:t>
            </a:r>
          </a:p>
          <a:p>
            <a:pPr marL="742950" lvl="1" indent="-285750">
              <a:spcBef>
                <a:spcPct val="20000"/>
              </a:spcBef>
              <a:buFontTx/>
              <a:buChar char="–"/>
              <a:defRPr/>
            </a:pPr>
            <a:r>
              <a:rPr lang="en-US" sz="2800" b="0" dirty="0">
                <a:solidFill>
                  <a:srgbClr val="6600CC"/>
                </a:solidFill>
                <a:latin typeface="Tahoma" charset="0"/>
              </a:rPr>
              <a:t>HELP </a:t>
            </a:r>
          </a:p>
          <a:p>
            <a:pPr marL="742950" lvl="1" indent="-285750">
              <a:spcBef>
                <a:spcPct val="20000"/>
              </a:spcBef>
              <a:buFontTx/>
              <a:buChar char="–"/>
              <a:defRPr/>
            </a:pPr>
            <a:r>
              <a:rPr lang="en-US" sz="2800" b="0" dirty="0">
                <a:solidFill>
                  <a:srgbClr val="6600CC"/>
                </a:solidFill>
                <a:latin typeface="Tahoma" charset="0"/>
              </a:rPr>
              <a:t>BDI-2</a:t>
            </a:r>
          </a:p>
          <a:p>
            <a:pPr marL="742950" lvl="1" indent="-285750">
              <a:spcBef>
                <a:spcPct val="20000"/>
              </a:spcBef>
              <a:buFontTx/>
              <a:buChar char="–"/>
              <a:defRPr/>
            </a:pPr>
            <a:r>
              <a:rPr lang="en-US" sz="2800" b="0" dirty="0">
                <a:solidFill>
                  <a:srgbClr val="6600CC"/>
                </a:solidFill>
                <a:latin typeface="Tahoma" charset="0"/>
              </a:rPr>
              <a:t>AEPS</a:t>
            </a:r>
          </a:p>
          <a:p>
            <a:pPr marL="742950" lvl="1" indent="-285750">
              <a:spcBef>
                <a:spcPct val="20000"/>
              </a:spcBef>
              <a:buFontTx/>
              <a:buChar char="–"/>
              <a:defRPr/>
            </a:pPr>
            <a:r>
              <a:rPr lang="en-US" sz="2800" b="0" dirty="0">
                <a:solidFill>
                  <a:srgbClr val="6600CC"/>
                </a:solidFill>
                <a:latin typeface="Tahoma" charset="0"/>
              </a:rPr>
              <a:t>Carolina</a:t>
            </a:r>
          </a:p>
          <a:p>
            <a:pPr marL="742950" lvl="1" indent="-285750">
              <a:spcBef>
                <a:spcPct val="20000"/>
              </a:spcBef>
              <a:buFontTx/>
              <a:buChar char="–"/>
              <a:defRPr/>
            </a:pPr>
            <a:r>
              <a:rPr lang="en-US" sz="2800" b="0" dirty="0">
                <a:solidFill>
                  <a:srgbClr val="6600CC"/>
                </a:solidFill>
                <a:latin typeface="Tahoma" charset="0"/>
              </a:rPr>
              <a:t>ELAP</a:t>
            </a:r>
          </a:p>
          <a:p>
            <a:pPr marL="742950" lvl="1" indent="-285750">
              <a:spcBef>
                <a:spcPct val="20000"/>
              </a:spcBef>
              <a:defRPr/>
            </a:pPr>
            <a:endParaRPr lang="en-US" sz="3600" b="0" dirty="0">
              <a:solidFill>
                <a:srgbClr val="6600CC"/>
              </a:solidFill>
              <a:effectLst>
                <a:outerShdw blurRad="38100" dist="38100" dir="2700000" algn="tl">
                  <a:srgbClr val="000000"/>
                </a:outerShdw>
              </a:effectLst>
              <a:latin typeface="Tahoma" charset="0"/>
            </a:endParaRPr>
          </a:p>
        </p:txBody>
      </p:sp>
      <p:sp>
        <p:nvSpPr>
          <p:cNvPr id="37893" name="Rectangle 4"/>
          <p:cNvSpPr>
            <a:spLocks noChangeArrowheads="1"/>
          </p:cNvSpPr>
          <p:nvPr/>
        </p:nvSpPr>
        <p:spPr bwMode="auto">
          <a:xfrm>
            <a:off x="4419600" y="1981200"/>
            <a:ext cx="4191000" cy="3810000"/>
          </a:xfrm>
          <a:prstGeom prst="rect">
            <a:avLst/>
          </a:prstGeom>
          <a:solidFill>
            <a:srgbClr val="00FF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600" dirty="0">
                <a:solidFill>
                  <a:srgbClr val="6600CC"/>
                </a:solidFill>
                <a:latin typeface="Tahoma" charset="0"/>
              </a:rPr>
              <a:t>Preschool</a:t>
            </a:r>
          </a:p>
          <a:p>
            <a:pPr marL="742950" lvl="1" indent="-285750">
              <a:spcBef>
                <a:spcPct val="20000"/>
              </a:spcBef>
              <a:buFontTx/>
              <a:buChar char="–"/>
            </a:pPr>
            <a:r>
              <a:rPr lang="en-US" sz="2800" b="0" dirty="0">
                <a:solidFill>
                  <a:srgbClr val="6600CC"/>
                </a:solidFill>
                <a:latin typeface="Tahoma" charset="0"/>
              </a:rPr>
              <a:t>Creative Curriculum</a:t>
            </a:r>
          </a:p>
          <a:p>
            <a:pPr marL="742950" lvl="1" indent="-285750">
              <a:spcBef>
                <a:spcPct val="20000"/>
              </a:spcBef>
              <a:buFontTx/>
              <a:buChar char="–"/>
            </a:pPr>
            <a:r>
              <a:rPr lang="en-US" sz="2800" b="0" dirty="0">
                <a:solidFill>
                  <a:srgbClr val="6600CC"/>
                </a:solidFill>
                <a:latin typeface="Tahoma" charset="0"/>
              </a:rPr>
              <a:t>BDI-2</a:t>
            </a:r>
          </a:p>
          <a:p>
            <a:pPr marL="742950" lvl="1" indent="-285750">
              <a:spcBef>
                <a:spcPct val="20000"/>
              </a:spcBef>
              <a:buFontTx/>
              <a:buChar char="–"/>
            </a:pPr>
            <a:r>
              <a:rPr lang="en-US" sz="2800" b="0" dirty="0" err="1">
                <a:solidFill>
                  <a:srgbClr val="6600CC"/>
                </a:solidFill>
                <a:latin typeface="Tahoma" charset="0"/>
              </a:rPr>
              <a:t>Brigance</a:t>
            </a:r>
            <a:endParaRPr lang="en-US" sz="2800" b="0" dirty="0">
              <a:solidFill>
                <a:srgbClr val="6600CC"/>
              </a:solidFill>
              <a:latin typeface="Tahoma" charset="0"/>
            </a:endParaRPr>
          </a:p>
          <a:p>
            <a:pPr marL="742950" lvl="1" indent="-285750">
              <a:spcBef>
                <a:spcPct val="20000"/>
              </a:spcBef>
              <a:buFontTx/>
              <a:buChar char="–"/>
            </a:pPr>
            <a:r>
              <a:rPr lang="en-US" sz="2800" b="0" dirty="0">
                <a:solidFill>
                  <a:srgbClr val="6600CC"/>
                </a:solidFill>
                <a:latin typeface="Tahoma" charset="0"/>
              </a:rPr>
              <a:t>AEPS</a:t>
            </a:r>
          </a:p>
          <a:p>
            <a:pPr marL="742950" lvl="1" indent="-285750">
              <a:spcBef>
                <a:spcPct val="20000"/>
              </a:spcBef>
              <a:buFontTx/>
              <a:buChar char="–"/>
            </a:pPr>
            <a:r>
              <a:rPr lang="en-US" sz="2800" b="0" dirty="0">
                <a:solidFill>
                  <a:srgbClr val="6600CC"/>
                </a:solidFill>
                <a:latin typeface="Tahoma" charset="0"/>
              </a:rPr>
              <a:t>High Scope</a:t>
            </a:r>
          </a:p>
          <a:p>
            <a:pPr marL="742950" lvl="1" indent="-285750">
              <a:spcBef>
                <a:spcPct val="20000"/>
              </a:spcBef>
              <a:buFontTx/>
              <a:buChar char="–"/>
            </a:pPr>
            <a:r>
              <a:rPr lang="en-US" sz="2800" b="0" dirty="0">
                <a:solidFill>
                  <a:srgbClr val="6600CC"/>
                </a:solidFill>
                <a:latin typeface="Tahoma" charset="0"/>
              </a:rPr>
              <a:t>Work Sampling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7467600" cy="1143000"/>
          </a:xfrm>
        </p:spPr>
        <p:txBody>
          <a:bodyPr/>
          <a:lstStyle/>
          <a:p>
            <a:r>
              <a:rPr lang="en-US" dirty="0" smtClean="0"/>
              <a:t>Part C Progress Categories</a:t>
            </a:r>
            <a:endParaRPr lang="en-US" dirty="0"/>
          </a:p>
        </p:txBody>
      </p:sp>
      <p:sp>
        <p:nvSpPr>
          <p:cNvPr id="4" name="Slide Number Placeholder 3"/>
          <p:cNvSpPr>
            <a:spLocks noGrp="1"/>
          </p:cNvSpPr>
          <p:nvPr>
            <p:ph type="sldNum" sz="quarter" idx="10"/>
          </p:nvPr>
        </p:nvSpPr>
        <p:spPr/>
        <p:txBody>
          <a:bodyPr/>
          <a:lstStyle/>
          <a:p>
            <a:pPr>
              <a:defRPr/>
            </a:pPr>
            <a:fld id="{DDFFF96C-9996-4D0B-A35C-FCD31FF735C4}" type="slidenum">
              <a:rPr lang="en-US" smtClean="0"/>
              <a:pPr>
                <a:defRPr/>
              </a:pPr>
              <a:t>23</a:t>
            </a:fld>
            <a:endParaRPr lang="en-US"/>
          </a:p>
        </p:txBody>
      </p:sp>
      <p:pic>
        <p:nvPicPr>
          <p:cNvPr id="114690" name="Picture 2"/>
          <p:cNvPicPr>
            <a:picLocks noGrp="1" noChangeAspect="1" noChangeArrowheads="1"/>
          </p:cNvPicPr>
          <p:nvPr>
            <p:ph idx="4294967295"/>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b="3565"/>
          <a:stretch/>
        </p:blipFill>
        <p:spPr bwMode="auto">
          <a:xfrm>
            <a:off x="381000" y="838200"/>
            <a:ext cx="6553200" cy="5616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985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7467600" cy="1143000"/>
          </a:xfrm>
        </p:spPr>
        <p:txBody>
          <a:bodyPr/>
          <a:lstStyle/>
          <a:p>
            <a:r>
              <a:rPr lang="en-US" sz="2800" dirty="0"/>
              <a:t>P</a:t>
            </a:r>
            <a:r>
              <a:rPr lang="en-US" sz="2800" dirty="0" smtClean="0"/>
              <a:t>reschool/ 619 Progress categories</a:t>
            </a:r>
            <a:endParaRPr lang="en-US" sz="2800" dirty="0"/>
          </a:p>
        </p:txBody>
      </p:sp>
      <p:sp>
        <p:nvSpPr>
          <p:cNvPr id="4" name="Slide Number Placeholder 3"/>
          <p:cNvSpPr>
            <a:spLocks noGrp="1"/>
          </p:cNvSpPr>
          <p:nvPr>
            <p:ph type="sldNum" sz="quarter" idx="10"/>
          </p:nvPr>
        </p:nvSpPr>
        <p:spPr/>
        <p:txBody>
          <a:bodyPr/>
          <a:lstStyle/>
          <a:p>
            <a:pPr>
              <a:defRPr/>
            </a:pPr>
            <a:fld id="{DDFFF96C-9996-4D0B-A35C-FCD31FF735C4}" type="slidenum">
              <a:rPr lang="en-US" smtClean="0"/>
              <a:pPr>
                <a:defRPr/>
              </a:pPr>
              <a:t>24</a:t>
            </a:fld>
            <a:endParaRPr lang="en-US"/>
          </a:p>
        </p:txBody>
      </p:sp>
      <p:pic>
        <p:nvPicPr>
          <p:cNvPr id="115715" name="Picture 3"/>
          <p:cNvPicPr>
            <a:picLocks noGrp="1" noChangeAspect="1" noChangeArrowheads="1"/>
          </p:cNvPicPr>
          <p:nvPr>
            <p:ph idx="4294967295"/>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55" r="1608"/>
          <a:stretch/>
        </p:blipFill>
        <p:spPr bwMode="auto">
          <a:xfrm>
            <a:off x="228600" y="762000"/>
            <a:ext cx="7572375" cy="548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08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your state data look like the national data?</a:t>
            </a:r>
            <a:endParaRPr lang="en-US" dirty="0"/>
          </a:p>
        </p:txBody>
      </p:sp>
      <p:sp>
        <p:nvSpPr>
          <p:cNvPr id="3" name="Content Placeholder 2"/>
          <p:cNvSpPr>
            <a:spLocks noGrp="1"/>
          </p:cNvSpPr>
          <p:nvPr>
            <p:ph idx="1"/>
          </p:nvPr>
        </p:nvSpPr>
        <p:spPr/>
        <p:txBody>
          <a:bodyPr/>
          <a:lstStyle/>
          <a:p>
            <a:r>
              <a:rPr lang="en-US" dirty="0" smtClean="0"/>
              <a:t>Not necessarily</a:t>
            </a:r>
          </a:p>
          <a:p>
            <a:r>
              <a:rPr lang="en-US" dirty="0" smtClean="0"/>
              <a:t>More important that each state continue to focus on the quality of its own data</a:t>
            </a:r>
          </a:p>
          <a:p>
            <a:pPr lvl="1"/>
            <a:r>
              <a:rPr lang="en-US" dirty="0" smtClean="0"/>
              <a:t>Getting outcomes data on all children who exit</a:t>
            </a:r>
          </a:p>
          <a:p>
            <a:pPr lvl="1"/>
            <a:r>
              <a:rPr lang="en-US" dirty="0" smtClean="0"/>
              <a:t>Working with programs whose data look unusual to address possible data quality issues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DFFF96C-9996-4D0B-A35C-FCD31FF735C4}" type="slidenum">
              <a:rPr lang="en-US" smtClean="0"/>
              <a:pPr>
                <a:defRPr/>
              </a:pPr>
              <a:t>25</a:t>
            </a:fld>
            <a:endParaRPr lang="en-US"/>
          </a:p>
        </p:txBody>
      </p:sp>
    </p:spTree>
    <p:extLst>
      <p:ext uri="{BB962C8B-B14F-4D97-AF65-F5344CB8AC3E}">
        <p14:creationId xmlns:p14="http://schemas.microsoft.com/office/powerpoint/2010/main" val="828820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Progress Data  Part C: </a:t>
            </a:r>
            <a:r>
              <a:rPr lang="en-US" dirty="0" smtClean="0"/>
              <a:t>February 2011 APR </a:t>
            </a:r>
            <a:endParaRPr lang="en-US" dirty="0"/>
          </a:p>
        </p:txBody>
      </p:sp>
      <p:sp>
        <p:nvSpPr>
          <p:cNvPr id="4" name="Slide Number Placeholder 3"/>
          <p:cNvSpPr>
            <a:spLocks noGrp="1"/>
          </p:cNvSpPr>
          <p:nvPr>
            <p:ph type="sldNum" sz="quarter" idx="10"/>
          </p:nvPr>
        </p:nvSpPr>
        <p:spPr/>
        <p:txBody>
          <a:bodyPr/>
          <a:lstStyle/>
          <a:p>
            <a:pPr>
              <a:defRPr/>
            </a:pPr>
            <a:fld id="{DDFFF96C-9996-4D0B-A35C-FCD31FF735C4}" type="slidenum">
              <a:rPr lang="en-US" smtClean="0"/>
              <a:pPr>
                <a:defRPr/>
              </a:pPr>
              <a:t>26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6002611"/>
              </p:ext>
            </p:extLst>
          </p:nvPr>
        </p:nvGraphicFramePr>
        <p:xfrm>
          <a:off x="228600" y="1524000"/>
          <a:ext cx="8686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153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B56F401-E6BB-4439-9D90-1BEA5833AA96}" type="slidenum">
              <a:rPr lang="en-US" b="0" smtClean="0"/>
              <a:pPr eaLnBrk="1" hangingPunct="1"/>
              <a:t>3</a:t>
            </a:fld>
            <a:endParaRPr lang="en-US" b="0" smtClean="0"/>
          </a:p>
        </p:txBody>
      </p:sp>
      <p:sp>
        <p:nvSpPr>
          <p:cNvPr id="17411" name="Rectangle 2"/>
          <p:cNvSpPr>
            <a:spLocks noGrp="1" noChangeArrowheads="1"/>
          </p:cNvSpPr>
          <p:nvPr>
            <p:ph type="title"/>
          </p:nvPr>
        </p:nvSpPr>
        <p:spPr/>
        <p:txBody>
          <a:bodyPr/>
          <a:lstStyle/>
          <a:p>
            <a:pPr eaLnBrk="1" hangingPunct="1"/>
            <a:endParaRPr lang="en-US" smtClean="0"/>
          </a:p>
        </p:txBody>
      </p:sp>
      <p:sp>
        <p:nvSpPr>
          <p:cNvPr id="17412" name="Rectangle 3"/>
          <p:cNvSpPr>
            <a:spLocks noGrp="1" noChangeArrowheads="1"/>
          </p:cNvSpPr>
          <p:nvPr>
            <p:ph type="body" idx="1"/>
          </p:nvPr>
        </p:nvSpPr>
        <p:spPr>
          <a:xfrm>
            <a:off x="457200" y="1447800"/>
            <a:ext cx="8229600" cy="4373563"/>
          </a:xfrm>
        </p:spPr>
        <p:txBody>
          <a:bodyPr/>
          <a:lstStyle/>
          <a:p>
            <a:pPr eaLnBrk="1" hangingPunct="1">
              <a:buFontTx/>
              <a:buNone/>
            </a:pPr>
            <a:r>
              <a:rPr lang="en-US" sz="5400" b="1" smtClean="0"/>
              <a:t>Why we are collecting child outcomes data</a:t>
            </a:r>
            <a:endParaRPr lang="en-US" sz="5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181600" y="457200"/>
            <a:ext cx="3962400" cy="6019800"/>
          </a:xfrm>
        </p:spPr>
        <p:txBody>
          <a:bodyPr/>
          <a:lstStyle/>
          <a:p>
            <a:pPr eaLnBrk="1" hangingPunct="1"/>
            <a:r>
              <a:rPr lang="en-US" sz="4000" b="0" smtClean="0"/>
              <a:t>Keeping our eyes on the prize:</a:t>
            </a:r>
            <a:br>
              <a:rPr lang="en-US" sz="4000" b="0" smtClean="0"/>
            </a:br>
            <a:r>
              <a:rPr lang="en-US" sz="4000" b="0" smtClean="0"/>
              <a:t>High quality services for children and families that will lead to good outcomes.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BACA19A-897F-45F0-BA43-D568F6B9976E}" type="slidenum">
              <a:rPr lang="en-US" b="0" smtClean="0"/>
              <a:pPr eaLnBrk="1" hangingPunct="1"/>
              <a:t>5</a:t>
            </a:fld>
            <a:endParaRPr lang="en-US" b="0" smtClean="0"/>
          </a:p>
        </p:txBody>
      </p:sp>
      <p:sp>
        <p:nvSpPr>
          <p:cNvPr id="19459" name="Rectangle 2"/>
          <p:cNvSpPr>
            <a:spLocks noGrp="1" noChangeArrowheads="1"/>
          </p:cNvSpPr>
          <p:nvPr>
            <p:ph type="title"/>
          </p:nvPr>
        </p:nvSpPr>
        <p:spPr/>
        <p:txBody>
          <a:bodyPr/>
          <a:lstStyle/>
          <a:p>
            <a:pPr eaLnBrk="1" hangingPunct="1"/>
            <a:r>
              <a:rPr lang="en-US" smtClean="0"/>
              <a:t>Goal of early childhood special education</a:t>
            </a:r>
          </a:p>
        </p:txBody>
      </p:sp>
      <p:sp>
        <p:nvSpPr>
          <p:cNvPr id="19460" name="Rectangle 3"/>
          <p:cNvSpPr>
            <a:spLocks noGrp="1" noChangeArrowheads="1"/>
          </p:cNvSpPr>
          <p:nvPr>
            <p:ph type="body" idx="1"/>
          </p:nvPr>
        </p:nvSpPr>
        <p:spPr>
          <a:noFill/>
        </p:spPr>
        <p:txBody>
          <a:bodyPr/>
          <a:lstStyle/>
          <a:p>
            <a:pPr eaLnBrk="1" hangingPunct="1">
              <a:lnSpc>
                <a:spcPct val="90000"/>
              </a:lnSpc>
            </a:pPr>
            <a:r>
              <a:rPr lang="en-US" smtClean="0"/>
              <a:t>  “…To enable young children to be active and successful participants during the early childhood years and in the future in a variety of settings – in their homes with their families, in child care, in preschool or school programs, and in the community.”</a:t>
            </a:r>
          </a:p>
          <a:p>
            <a:pPr eaLnBrk="1" hangingPunct="1">
              <a:lnSpc>
                <a:spcPct val="90000"/>
              </a:lnSpc>
            </a:pPr>
            <a:endParaRPr lang="en-US" smtClean="0"/>
          </a:p>
          <a:p>
            <a:pPr eaLnBrk="1" hangingPunct="1">
              <a:lnSpc>
                <a:spcPct val="90000"/>
              </a:lnSpc>
            </a:pPr>
            <a:r>
              <a:rPr lang="en-US" sz="2000" smtClean="0"/>
              <a:t>(from the Early Childhood Outcomes (ECO) Center</a:t>
            </a:r>
          </a:p>
          <a:p>
            <a:pPr eaLnBrk="1" hangingPunct="1">
              <a:lnSpc>
                <a:spcPct val="90000"/>
              </a:lnSpc>
              <a:buFontTx/>
              <a:buNone/>
            </a:pPr>
            <a:r>
              <a:rPr lang="en-US" sz="2000" smtClean="0"/>
              <a:t>	http://www.fpg.unc.edu/~eco/pdfs/eco_outcomes_4-13-05.pdf)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C6E7DC5-78AF-4CDA-91C9-26C7B1B78D78}" type="slidenum">
              <a:rPr lang="en-US" b="0" smtClean="0"/>
              <a:pPr eaLnBrk="1" hangingPunct="1"/>
              <a:t>6</a:t>
            </a:fld>
            <a:endParaRPr lang="en-US" b="0" smtClean="0"/>
          </a:p>
        </p:txBody>
      </p:sp>
      <p:sp>
        <p:nvSpPr>
          <p:cNvPr id="20483" name="Rectangle 2"/>
          <p:cNvSpPr>
            <a:spLocks noGrp="1" noChangeArrowheads="1"/>
          </p:cNvSpPr>
          <p:nvPr>
            <p:ph type="title"/>
          </p:nvPr>
        </p:nvSpPr>
        <p:spPr/>
        <p:txBody>
          <a:bodyPr/>
          <a:lstStyle/>
          <a:p>
            <a:pPr eaLnBrk="1" hangingPunct="1"/>
            <a:r>
              <a:rPr lang="en-US" smtClean="0"/>
              <a:t>High quality data on outcomes</a:t>
            </a:r>
          </a:p>
        </p:txBody>
      </p:sp>
      <p:sp>
        <p:nvSpPr>
          <p:cNvPr id="20484" name="Rectangle 3"/>
          <p:cNvSpPr>
            <a:spLocks noGrp="1" noChangeArrowheads="1"/>
          </p:cNvSpPr>
          <p:nvPr>
            <p:ph type="body" idx="1"/>
          </p:nvPr>
        </p:nvSpPr>
        <p:spPr>
          <a:xfrm>
            <a:off x="457200" y="1600200"/>
            <a:ext cx="8229600" cy="4373563"/>
          </a:xfrm>
          <a:noFill/>
        </p:spPr>
        <p:txBody>
          <a:bodyPr/>
          <a:lstStyle/>
          <a:p>
            <a:pPr eaLnBrk="1" hangingPunct="1"/>
            <a:r>
              <a:rPr lang="en-US" dirty="0" smtClean="0"/>
              <a:t>Data are one piece of the early intervention system</a:t>
            </a:r>
          </a:p>
          <a:p>
            <a:pPr eaLnBrk="1" hangingPunct="1"/>
            <a:r>
              <a:rPr lang="en-US" dirty="0" smtClean="0"/>
              <a:t>Data yield:</a:t>
            </a:r>
          </a:p>
          <a:p>
            <a:pPr marL="457200" lvl="1" indent="0" eaLnBrk="1" hangingPunct="1">
              <a:buNone/>
            </a:pPr>
            <a:r>
              <a:rPr lang="en-US" dirty="0" smtClean="0"/>
              <a:t>	</a:t>
            </a:r>
            <a:r>
              <a:rPr lang="en-US" i="1" dirty="0" smtClean="0"/>
              <a:t>Evidence</a:t>
            </a:r>
            <a:r>
              <a:rPr lang="en-US" dirty="0" smtClean="0"/>
              <a:t> </a:t>
            </a:r>
            <a:r>
              <a:rPr lang="en-US" dirty="0" smtClean="0"/>
              <a:t>that allows you to make an</a:t>
            </a:r>
          </a:p>
          <a:p>
            <a:pPr marL="457200" lvl="1" indent="0" eaLnBrk="1" hangingPunct="1">
              <a:buNone/>
            </a:pPr>
            <a:r>
              <a:rPr lang="en-US" dirty="0" smtClean="0"/>
              <a:t>	</a:t>
            </a:r>
            <a:r>
              <a:rPr lang="en-US" i="1" dirty="0" smtClean="0"/>
              <a:t>inference</a:t>
            </a:r>
            <a:r>
              <a:rPr lang="en-US" dirty="0" smtClean="0"/>
              <a:t> </a:t>
            </a:r>
            <a:r>
              <a:rPr lang="en-US" dirty="0" smtClean="0"/>
              <a:t>that should lead to specific</a:t>
            </a:r>
          </a:p>
          <a:p>
            <a:pPr marL="457200" lvl="1" indent="0" eaLnBrk="1" hangingPunct="1">
              <a:buNone/>
            </a:pPr>
            <a:r>
              <a:rPr lang="en-US" dirty="0" smtClean="0"/>
              <a:t>	</a:t>
            </a:r>
            <a:r>
              <a:rPr lang="en-US" i="1" dirty="0" smtClean="0"/>
              <a:t>actions</a:t>
            </a:r>
            <a:r>
              <a:rPr lang="en-US" dirty="0" smtClean="0"/>
              <a:t> </a:t>
            </a:r>
            <a:r>
              <a:rPr lang="en-US" dirty="0" smtClean="0"/>
              <a:t>to improve the system.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6C7CC7D-727F-46E2-9102-F29687159D9E}" type="slidenum">
              <a:rPr lang="en-US" b="0" smtClean="0"/>
              <a:pPr eaLnBrk="1" hangingPunct="1"/>
              <a:t>7</a:t>
            </a:fld>
            <a:endParaRPr lang="en-US" b="0" smtClean="0"/>
          </a:p>
        </p:txBody>
      </p:sp>
      <p:sp>
        <p:nvSpPr>
          <p:cNvPr id="913410" name="Oval 2"/>
          <p:cNvSpPr>
            <a:spLocks noChangeArrowheads="1"/>
          </p:cNvSpPr>
          <p:nvPr/>
        </p:nvSpPr>
        <p:spPr bwMode="auto">
          <a:xfrm>
            <a:off x="3048000" y="5029200"/>
            <a:ext cx="26670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latin typeface="Tahoma" charset="0"/>
              </a:rPr>
              <a:t>Prof’l Development</a:t>
            </a:r>
          </a:p>
          <a:p>
            <a:pPr algn="ctr" eaLnBrk="0" hangingPunct="0">
              <a:buFontTx/>
              <a:buChar char="•"/>
            </a:pPr>
            <a:r>
              <a:rPr lang="en-US" sz="1600">
                <a:latin typeface="Tahoma" charset="0"/>
              </a:rPr>
              <a:t>Preservice</a:t>
            </a:r>
          </a:p>
          <a:p>
            <a:pPr algn="ctr" eaLnBrk="0" hangingPunct="0">
              <a:buFontTx/>
              <a:buChar char="•"/>
            </a:pPr>
            <a:r>
              <a:rPr lang="en-US" sz="1600">
                <a:latin typeface="Tahoma" charset="0"/>
              </a:rPr>
              <a:t>Inservice</a:t>
            </a:r>
          </a:p>
        </p:txBody>
      </p:sp>
      <p:sp>
        <p:nvSpPr>
          <p:cNvPr id="913411" name="Rectangle 3"/>
          <p:cNvSpPr>
            <a:spLocks noChangeArrowheads="1"/>
          </p:cNvSpPr>
          <p:nvPr/>
        </p:nvSpPr>
        <p:spPr bwMode="auto">
          <a:xfrm>
            <a:off x="685800" y="457200"/>
            <a:ext cx="8029575" cy="1143000"/>
          </a:xfrm>
          <a:prstGeom prst="rect">
            <a:avLst/>
          </a:prstGeom>
          <a:noFill/>
          <a:ln w="9525">
            <a:noFill/>
            <a:miter lim="800000"/>
            <a:headEnd/>
            <a:tailEnd/>
          </a:ln>
        </p:spPr>
        <p:txBody>
          <a:bodyPr anchor="b"/>
          <a:lstStyle/>
          <a:p>
            <a:pPr algn="ctr">
              <a:defRPr/>
            </a:pPr>
            <a:r>
              <a:rPr lang="en-US" sz="3600">
                <a:solidFill>
                  <a:srgbClr val="6600CC"/>
                </a:solidFill>
                <a:effectLst>
                  <a:outerShdw blurRad="38100" dist="38100" dir="2700000" algn="tl">
                    <a:srgbClr val="C0C0C0"/>
                  </a:outerShdw>
                </a:effectLst>
                <a:latin typeface="Tahoma" charset="0"/>
              </a:rPr>
              <a:t>System for Producing Good Child and Family Outcomes</a:t>
            </a:r>
          </a:p>
        </p:txBody>
      </p:sp>
      <p:sp>
        <p:nvSpPr>
          <p:cNvPr id="913412" name="Text Box 4"/>
          <p:cNvSpPr txBox="1">
            <a:spLocks noChangeArrowheads="1"/>
          </p:cNvSpPr>
          <p:nvPr/>
        </p:nvSpPr>
        <p:spPr bwMode="auto">
          <a:xfrm>
            <a:off x="152400" y="3009900"/>
            <a:ext cx="1600200" cy="1209675"/>
          </a:xfrm>
          <a:prstGeom prst="rect">
            <a:avLst/>
          </a:prstGeom>
          <a:noFill/>
          <a:ln w="19050">
            <a:solidFill>
              <a:srgbClr val="FFAA2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a:latin typeface="Tahoma" charset="0"/>
              </a:rPr>
              <a:t>Good Federal policies and programs</a:t>
            </a:r>
          </a:p>
        </p:txBody>
      </p:sp>
      <p:sp>
        <p:nvSpPr>
          <p:cNvPr id="913413" name="Text Box 5"/>
          <p:cNvSpPr txBox="1">
            <a:spLocks noChangeArrowheads="1"/>
          </p:cNvSpPr>
          <p:nvPr/>
        </p:nvSpPr>
        <p:spPr bwMode="auto">
          <a:xfrm>
            <a:off x="1981200" y="3124200"/>
            <a:ext cx="1524000" cy="92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b="0">
                <a:latin typeface="Tahoma" charset="0"/>
              </a:rPr>
              <a:t>Good State policies and programs</a:t>
            </a:r>
          </a:p>
        </p:txBody>
      </p:sp>
      <p:sp>
        <p:nvSpPr>
          <p:cNvPr id="913414" name="Text Box 6"/>
          <p:cNvSpPr txBox="1">
            <a:spLocks noChangeArrowheads="1"/>
          </p:cNvSpPr>
          <p:nvPr/>
        </p:nvSpPr>
        <p:spPr bwMode="auto">
          <a:xfrm>
            <a:off x="5486400" y="2971800"/>
            <a:ext cx="1752600" cy="1939925"/>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000" b="0">
                <a:latin typeface="Tahoma" charset="0"/>
              </a:rPr>
              <a:t>High quality services and supports for children 0-5 and their families</a:t>
            </a:r>
          </a:p>
        </p:txBody>
      </p:sp>
      <p:sp>
        <p:nvSpPr>
          <p:cNvPr id="913415" name="Text Box 7"/>
          <p:cNvSpPr txBox="1">
            <a:spLocks noChangeArrowheads="1"/>
          </p:cNvSpPr>
          <p:nvPr/>
        </p:nvSpPr>
        <p:spPr bwMode="auto">
          <a:xfrm>
            <a:off x="7543800" y="2895600"/>
            <a:ext cx="1371600" cy="1978025"/>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000" b="0">
                <a:latin typeface="Tahoma" charset="0"/>
              </a:rPr>
              <a:t>Good outcomes for children and families</a:t>
            </a:r>
          </a:p>
        </p:txBody>
      </p:sp>
      <p:sp>
        <p:nvSpPr>
          <p:cNvPr id="913416" name="AutoShape 8"/>
          <p:cNvSpPr>
            <a:spLocks noChangeArrowheads="1"/>
          </p:cNvSpPr>
          <p:nvPr/>
        </p:nvSpPr>
        <p:spPr bwMode="auto">
          <a:xfrm>
            <a:off x="1752600" y="38100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sz="2800" b="0"/>
          </a:p>
        </p:txBody>
      </p:sp>
      <p:sp>
        <p:nvSpPr>
          <p:cNvPr id="913417" name="AutoShape 9"/>
          <p:cNvSpPr>
            <a:spLocks noChangeArrowheads="1"/>
          </p:cNvSpPr>
          <p:nvPr/>
        </p:nvSpPr>
        <p:spPr bwMode="auto">
          <a:xfrm>
            <a:off x="3505200" y="3810000"/>
            <a:ext cx="228600" cy="1524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pPr eaLnBrk="0" hangingPunct="0"/>
            <a:endParaRPr lang="en-US" sz="2800" b="0"/>
          </a:p>
        </p:txBody>
      </p:sp>
      <p:sp>
        <p:nvSpPr>
          <p:cNvPr id="913418" name="AutoShape 10"/>
          <p:cNvSpPr>
            <a:spLocks noChangeArrowheads="1"/>
          </p:cNvSpPr>
          <p:nvPr/>
        </p:nvSpPr>
        <p:spPr bwMode="auto">
          <a:xfrm>
            <a:off x="5257800" y="3810000"/>
            <a:ext cx="304800" cy="152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pPr eaLnBrk="0" hangingPunct="0"/>
            <a:endParaRPr lang="en-US" sz="2800" b="0">
              <a:solidFill>
                <a:srgbClr val="F7F7F7"/>
              </a:solidFill>
            </a:endParaRPr>
          </a:p>
        </p:txBody>
      </p:sp>
      <p:sp>
        <p:nvSpPr>
          <p:cNvPr id="913419" name="AutoShape 11"/>
          <p:cNvSpPr>
            <a:spLocks noChangeArrowheads="1"/>
          </p:cNvSpPr>
          <p:nvPr/>
        </p:nvSpPr>
        <p:spPr bwMode="auto">
          <a:xfrm>
            <a:off x="7239000" y="3810000"/>
            <a:ext cx="304800" cy="1524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pPr eaLnBrk="0" hangingPunct="0"/>
            <a:endParaRPr lang="en-US" sz="2800" b="0">
              <a:solidFill>
                <a:srgbClr val="F7F7F7"/>
              </a:solidFill>
            </a:endParaRPr>
          </a:p>
        </p:txBody>
      </p:sp>
      <p:sp>
        <p:nvSpPr>
          <p:cNvPr id="913420" name="Line 12"/>
          <p:cNvSpPr>
            <a:spLocks noChangeShapeType="1"/>
          </p:cNvSpPr>
          <p:nvPr/>
        </p:nvSpPr>
        <p:spPr bwMode="auto">
          <a:xfrm flipV="1">
            <a:off x="5486400" y="50292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3421" name="Text Box 13"/>
          <p:cNvSpPr txBox="1">
            <a:spLocks noChangeArrowheads="1"/>
          </p:cNvSpPr>
          <p:nvPr/>
        </p:nvSpPr>
        <p:spPr bwMode="auto">
          <a:xfrm>
            <a:off x="3733800" y="3124200"/>
            <a:ext cx="1524000" cy="1016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2000" b="0">
                <a:latin typeface="Tahoma" charset="0"/>
              </a:rPr>
              <a:t>Good Local policies and programs</a:t>
            </a:r>
          </a:p>
        </p:txBody>
      </p:sp>
      <p:sp>
        <p:nvSpPr>
          <p:cNvPr id="913422" name="Text Box 14"/>
          <p:cNvSpPr txBox="1">
            <a:spLocks noChangeArrowheads="1"/>
          </p:cNvSpPr>
          <p:nvPr/>
        </p:nvSpPr>
        <p:spPr bwMode="auto">
          <a:xfrm>
            <a:off x="3962400" y="2209800"/>
            <a:ext cx="2265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sz="1600">
                <a:latin typeface="Verdana" pitchFamily="34" charset="0"/>
              </a:rPr>
              <a:t>Adequate funding</a:t>
            </a:r>
          </a:p>
        </p:txBody>
      </p:sp>
      <p:sp>
        <p:nvSpPr>
          <p:cNvPr id="913423" name="Oval 15"/>
          <p:cNvSpPr>
            <a:spLocks noChangeArrowheads="1"/>
          </p:cNvSpPr>
          <p:nvPr/>
        </p:nvSpPr>
        <p:spPr bwMode="auto">
          <a:xfrm>
            <a:off x="3810000" y="1981200"/>
            <a:ext cx="2667000" cy="838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800" b="0">
              <a:solidFill>
                <a:srgbClr val="F7F7F7"/>
              </a:solidFill>
            </a:endParaRPr>
          </a:p>
        </p:txBody>
      </p:sp>
      <p:sp>
        <p:nvSpPr>
          <p:cNvPr id="913424" name="Line 16"/>
          <p:cNvSpPr>
            <a:spLocks noChangeShapeType="1"/>
          </p:cNvSpPr>
          <p:nvPr/>
        </p:nvSpPr>
        <p:spPr bwMode="auto">
          <a:xfrm>
            <a:off x="6477000" y="25908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3425" name="Text Box 17"/>
          <p:cNvSpPr txBox="1">
            <a:spLocks noChangeArrowheads="1"/>
          </p:cNvSpPr>
          <p:nvPr/>
        </p:nvSpPr>
        <p:spPr bwMode="auto">
          <a:xfrm>
            <a:off x="1219200" y="4648200"/>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50000"/>
              </a:spcBef>
            </a:pPr>
            <a:r>
              <a:rPr lang="en-US" sz="1600">
                <a:latin typeface="Tahoma" charset="0"/>
              </a:rPr>
              <a:t>    Strong Leadership</a:t>
            </a:r>
          </a:p>
        </p:txBody>
      </p:sp>
      <p:sp>
        <p:nvSpPr>
          <p:cNvPr id="913426" name="Oval 18"/>
          <p:cNvSpPr>
            <a:spLocks noChangeArrowheads="1"/>
          </p:cNvSpPr>
          <p:nvPr/>
        </p:nvSpPr>
        <p:spPr bwMode="auto">
          <a:xfrm>
            <a:off x="914400" y="4419600"/>
            <a:ext cx="2819400" cy="838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800" b="0"/>
          </a:p>
        </p:txBody>
      </p:sp>
      <p:sp>
        <p:nvSpPr>
          <p:cNvPr id="913427" name="Line 19"/>
          <p:cNvSpPr>
            <a:spLocks noChangeShapeType="1"/>
          </p:cNvSpPr>
          <p:nvPr/>
        </p:nvSpPr>
        <p:spPr bwMode="auto">
          <a:xfrm flipV="1">
            <a:off x="3810000" y="42672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3428" name="Line 20"/>
          <p:cNvSpPr>
            <a:spLocks noChangeShapeType="1"/>
          </p:cNvSpPr>
          <p:nvPr/>
        </p:nvSpPr>
        <p:spPr bwMode="auto">
          <a:xfrm flipH="1" flipV="1">
            <a:off x="762000" y="44958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3429" name="Line 21"/>
          <p:cNvSpPr>
            <a:spLocks noChangeShapeType="1"/>
          </p:cNvSpPr>
          <p:nvPr/>
        </p:nvSpPr>
        <p:spPr bwMode="auto">
          <a:xfrm flipV="1">
            <a:off x="2971800" y="4191000"/>
            <a:ext cx="228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3415"/>
                                        </p:tgtEl>
                                        <p:attrNameLst>
                                          <p:attrName>style.visibility</p:attrName>
                                        </p:attrNameLst>
                                      </p:cBhvr>
                                      <p:to>
                                        <p:strVal val="visible"/>
                                      </p:to>
                                    </p:set>
                                    <p:animEffect transition="in" filter="checkerboard(across)">
                                      <p:cBhvr>
                                        <p:cTn id="7" dur="500"/>
                                        <p:tgtEl>
                                          <p:spTgt spid="913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3414"/>
                                        </p:tgtEl>
                                        <p:attrNameLst>
                                          <p:attrName>style.visibility</p:attrName>
                                        </p:attrNameLst>
                                      </p:cBhvr>
                                      <p:to>
                                        <p:strVal val="visible"/>
                                      </p:to>
                                    </p:set>
                                    <p:animEffect transition="in" filter="checkerboard(across)">
                                      <p:cBhvr>
                                        <p:cTn id="12" dur="500"/>
                                        <p:tgtEl>
                                          <p:spTgt spid="91341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13419"/>
                                        </p:tgtEl>
                                        <p:attrNameLst>
                                          <p:attrName>style.visibility</p:attrName>
                                        </p:attrNameLst>
                                      </p:cBhvr>
                                      <p:to>
                                        <p:strVal val="visible"/>
                                      </p:to>
                                    </p:set>
                                    <p:animEffect transition="in" filter="checkerboard(across)">
                                      <p:cBhvr>
                                        <p:cTn id="15" dur="500"/>
                                        <p:tgtEl>
                                          <p:spTgt spid="9134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13423"/>
                                        </p:tgtEl>
                                        <p:attrNameLst>
                                          <p:attrName>style.visibility</p:attrName>
                                        </p:attrNameLst>
                                      </p:cBhvr>
                                      <p:to>
                                        <p:strVal val="visible"/>
                                      </p:to>
                                    </p:set>
                                    <p:animEffect transition="in" filter="checkerboard(across)">
                                      <p:cBhvr>
                                        <p:cTn id="18" dur="500"/>
                                        <p:tgtEl>
                                          <p:spTgt spid="9134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13422"/>
                                        </p:tgtEl>
                                        <p:attrNameLst>
                                          <p:attrName>style.visibility</p:attrName>
                                        </p:attrNameLst>
                                      </p:cBhvr>
                                      <p:to>
                                        <p:strVal val="visible"/>
                                      </p:to>
                                    </p:set>
                                    <p:animEffect transition="in" filter="checkerboard(across)">
                                      <p:cBhvr>
                                        <p:cTn id="21" dur="500"/>
                                        <p:tgtEl>
                                          <p:spTgt spid="91342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13424"/>
                                        </p:tgtEl>
                                        <p:attrNameLst>
                                          <p:attrName>style.visibility</p:attrName>
                                        </p:attrNameLst>
                                      </p:cBhvr>
                                      <p:to>
                                        <p:strVal val="visible"/>
                                      </p:to>
                                    </p:set>
                                    <p:animEffect transition="in" filter="checkerboard(across)">
                                      <p:cBhvr>
                                        <p:cTn id="24" dur="500"/>
                                        <p:tgtEl>
                                          <p:spTgt spid="91342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913410"/>
                                        </p:tgtEl>
                                        <p:attrNameLst>
                                          <p:attrName>style.visibility</p:attrName>
                                        </p:attrNameLst>
                                      </p:cBhvr>
                                      <p:to>
                                        <p:strVal val="visible"/>
                                      </p:to>
                                    </p:set>
                                    <p:animEffect transition="in" filter="checkerboard(across)">
                                      <p:cBhvr>
                                        <p:cTn id="27" dur="500"/>
                                        <p:tgtEl>
                                          <p:spTgt spid="9134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913420"/>
                                        </p:tgtEl>
                                        <p:attrNameLst>
                                          <p:attrName>style.visibility</p:attrName>
                                        </p:attrNameLst>
                                      </p:cBhvr>
                                      <p:to>
                                        <p:strVal val="visible"/>
                                      </p:to>
                                    </p:set>
                                    <p:animEffect transition="in" filter="checkerboard(across)">
                                      <p:cBhvr>
                                        <p:cTn id="30" dur="500"/>
                                        <p:tgtEl>
                                          <p:spTgt spid="91342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913421"/>
                                        </p:tgtEl>
                                        <p:attrNameLst>
                                          <p:attrName>style.visibility</p:attrName>
                                        </p:attrNameLst>
                                      </p:cBhvr>
                                      <p:to>
                                        <p:strVal val="visible"/>
                                      </p:to>
                                    </p:set>
                                    <p:animEffect transition="in" filter="checkerboard(across)">
                                      <p:cBhvr>
                                        <p:cTn id="33" dur="500"/>
                                        <p:tgtEl>
                                          <p:spTgt spid="91342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13418"/>
                                        </p:tgtEl>
                                        <p:attrNameLst>
                                          <p:attrName>style.visibility</p:attrName>
                                        </p:attrNameLst>
                                      </p:cBhvr>
                                      <p:to>
                                        <p:strVal val="visible"/>
                                      </p:to>
                                    </p:set>
                                    <p:animEffect transition="in" filter="checkerboard(across)">
                                      <p:cBhvr>
                                        <p:cTn id="36" dur="500"/>
                                        <p:tgtEl>
                                          <p:spTgt spid="913418"/>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913413"/>
                                        </p:tgtEl>
                                        <p:attrNameLst>
                                          <p:attrName>style.visibility</p:attrName>
                                        </p:attrNameLst>
                                      </p:cBhvr>
                                      <p:to>
                                        <p:strVal val="visible"/>
                                      </p:to>
                                    </p:set>
                                    <p:animEffect transition="in" filter="checkerboard(across)">
                                      <p:cBhvr>
                                        <p:cTn id="39" dur="500"/>
                                        <p:tgtEl>
                                          <p:spTgt spid="91341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913417"/>
                                        </p:tgtEl>
                                        <p:attrNameLst>
                                          <p:attrName>style.visibility</p:attrName>
                                        </p:attrNameLst>
                                      </p:cBhvr>
                                      <p:to>
                                        <p:strVal val="visible"/>
                                      </p:to>
                                    </p:set>
                                    <p:animEffect transition="in" filter="checkerboard(across)">
                                      <p:cBhvr>
                                        <p:cTn id="42" dur="500"/>
                                        <p:tgtEl>
                                          <p:spTgt spid="91341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913412"/>
                                        </p:tgtEl>
                                        <p:attrNameLst>
                                          <p:attrName>style.visibility</p:attrName>
                                        </p:attrNameLst>
                                      </p:cBhvr>
                                      <p:to>
                                        <p:strVal val="visible"/>
                                      </p:to>
                                    </p:set>
                                    <p:animEffect transition="in" filter="checkerboard(across)">
                                      <p:cBhvr>
                                        <p:cTn id="45" dur="500"/>
                                        <p:tgtEl>
                                          <p:spTgt spid="913412"/>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913416"/>
                                        </p:tgtEl>
                                        <p:attrNameLst>
                                          <p:attrName>style.visibility</p:attrName>
                                        </p:attrNameLst>
                                      </p:cBhvr>
                                      <p:to>
                                        <p:strVal val="visible"/>
                                      </p:to>
                                    </p:set>
                                    <p:animEffect transition="in" filter="checkerboard(across)">
                                      <p:cBhvr>
                                        <p:cTn id="48" dur="500"/>
                                        <p:tgtEl>
                                          <p:spTgt spid="913416"/>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913425"/>
                                        </p:tgtEl>
                                        <p:attrNameLst>
                                          <p:attrName>style.visibility</p:attrName>
                                        </p:attrNameLst>
                                      </p:cBhvr>
                                      <p:to>
                                        <p:strVal val="visible"/>
                                      </p:to>
                                    </p:set>
                                    <p:animEffect transition="in" filter="checkerboard(across)">
                                      <p:cBhvr>
                                        <p:cTn id="51" dur="500"/>
                                        <p:tgtEl>
                                          <p:spTgt spid="913425"/>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913428"/>
                                        </p:tgtEl>
                                        <p:attrNameLst>
                                          <p:attrName>style.visibility</p:attrName>
                                        </p:attrNameLst>
                                      </p:cBhvr>
                                      <p:to>
                                        <p:strVal val="visible"/>
                                      </p:to>
                                    </p:set>
                                    <p:animEffect transition="in" filter="checkerboard(across)">
                                      <p:cBhvr>
                                        <p:cTn id="54" dur="500"/>
                                        <p:tgtEl>
                                          <p:spTgt spid="913428"/>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913429"/>
                                        </p:tgtEl>
                                        <p:attrNameLst>
                                          <p:attrName>style.visibility</p:attrName>
                                        </p:attrNameLst>
                                      </p:cBhvr>
                                      <p:to>
                                        <p:strVal val="visible"/>
                                      </p:to>
                                    </p:set>
                                    <p:animEffect transition="in" filter="checkerboard(across)">
                                      <p:cBhvr>
                                        <p:cTn id="57" dur="500"/>
                                        <p:tgtEl>
                                          <p:spTgt spid="913429"/>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913427"/>
                                        </p:tgtEl>
                                        <p:attrNameLst>
                                          <p:attrName>style.visibility</p:attrName>
                                        </p:attrNameLst>
                                      </p:cBhvr>
                                      <p:to>
                                        <p:strVal val="visible"/>
                                      </p:to>
                                    </p:set>
                                    <p:animEffect transition="in" filter="checkerboard(across)">
                                      <p:cBhvr>
                                        <p:cTn id="60" dur="500"/>
                                        <p:tgtEl>
                                          <p:spTgt spid="913427"/>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913426"/>
                                        </p:tgtEl>
                                        <p:attrNameLst>
                                          <p:attrName>style.visibility</p:attrName>
                                        </p:attrNameLst>
                                      </p:cBhvr>
                                      <p:to>
                                        <p:strVal val="visible"/>
                                      </p:to>
                                    </p:set>
                                    <p:animEffect transition="in" filter="checkerboard(across)">
                                      <p:cBhvr>
                                        <p:cTn id="63" dur="500"/>
                                        <p:tgtEl>
                                          <p:spTgt spid="91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0" grpId="0" animBg="1"/>
      <p:bldP spid="913412" grpId="0" animBg="1"/>
      <p:bldP spid="913413" grpId="0" animBg="1"/>
      <p:bldP spid="913414" grpId="0" animBg="1"/>
      <p:bldP spid="913415" grpId="0" animBg="1"/>
      <p:bldP spid="913416" grpId="0" animBg="1"/>
      <p:bldP spid="913417" grpId="0" animBg="1"/>
      <p:bldP spid="913418" grpId="0" animBg="1"/>
      <p:bldP spid="913419" grpId="0" animBg="1"/>
      <p:bldP spid="913420" grpId="0" animBg="1"/>
      <p:bldP spid="913421" grpId="0" animBg="1"/>
      <p:bldP spid="913422" grpId="0"/>
      <p:bldP spid="913423" grpId="0" animBg="1"/>
      <p:bldP spid="913424" grpId="0" animBg="1"/>
      <p:bldP spid="913425" grpId="0"/>
      <p:bldP spid="913426" grpId="0" animBg="1"/>
      <p:bldP spid="913427" grpId="0" animBg="1"/>
      <p:bldP spid="913428" grpId="0" animBg="1"/>
      <p:bldP spid="913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B83D181-2C12-499D-A99B-1F7DFDC1E66F}" type="slidenum">
              <a:rPr lang="en-US" b="0" smtClean="0"/>
              <a:pPr eaLnBrk="1" hangingPunct="1"/>
              <a:t>8</a:t>
            </a:fld>
            <a:endParaRPr lang="en-US" b="0" smtClean="0"/>
          </a:p>
        </p:txBody>
      </p:sp>
      <p:sp>
        <p:nvSpPr>
          <p:cNvPr id="22531" name="Rectangle 2"/>
          <p:cNvSpPr>
            <a:spLocks noGrp="1" noChangeArrowheads="1"/>
          </p:cNvSpPr>
          <p:nvPr>
            <p:ph type="title"/>
          </p:nvPr>
        </p:nvSpPr>
        <p:spPr>
          <a:xfrm>
            <a:off x="457200" y="457200"/>
            <a:ext cx="7467600" cy="1143000"/>
          </a:xfrm>
        </p:spPr>
        <p:txBody>
          <a:bodyPr/>
          <a:lstStyle/>
          <a:p>
            <a:pPr eaLnBrk="1" hangingPunct="1"/>
            <a:r>
              <a:rPr lang="en-US" dirty="0" smtClean="0"/>
              <a:t>The </a:t>
            </a:r>
            <a:r>
              <a:rPr lang="en-US" dirty="0" smtClean="0"/>
              <a:t>vision</a:t>
            </a:r>
            <a:r>
              <a:rPr lang="en-US" dirty="0" smtClean="0"/>
              <a:t>:  Using data as a tool for program improvement</a:t>
            </a:r>
          </a:p>
        </p:txBody>
      </p:sp>
      <p:sp>
        <p:nvSpPr>
          <p:cNvPr id="22532" name="Rectangle 3"/>
          <p:cNvSpPr>
            <a:spLocks noGrp="1" noChangeArrowheads="1"/>
          </p:cNvSpPr>
          <p:nvPr>
            <p:ph type="body" idx="1"/>
          </p:nvPr>
        </p:nvSpPr>
        <p:spPr>
          <a:noFill/>
        </p:spPr>
        <p:txBody>
          <a:bodyPr/>
          <a:lstStyle/>
          <a:p>
            <a:pPr eaLnBrk="1" hangingPunct="1"/>
            <a:r>
              <a:rPr lang="en-US" dirty="0" smtClean="0"/>
              <a:t>Early intervention and early childhood programs will have quality data available on an ongoing basis about multiple components of the system</a:t>
            </a:r>
          </a:p>
          <a:p>
            <a:pPr lvl="1" eaLnBrk="1" hangingPunct="1"/>
            <a:r>
              <a:rPr lang="en-US" dirty="0" smtClean="0"/>
              <a:t>Outcomes for children and families  </a:t>
            </a:r>
          </a:p>
          <a:p>
            <a:pPr lvl="1" eaLnBrk="1" hangingPunct="1"/>
            <a:r>
              <a:rPr lang="en-US" dirty="0" smtClean="0"/>
              <a:t>Programs and services provided</a:t>
            </a:r>
          </a:p>
          <a:p>
            <a:pPr lvl="1" eaLnBrk="1" hangingPunct="1"/>
            <a:r>
              <a:rPr lang="en-US" dirty="0" smtClean="0"/>
              <a:t>Personnel (types, qualifications, etc.)</a:t>
            </a:r>
          </a:p>
          <a:p>
            <a:pPr lvl="1" eaLnBrk="1" hangingPunct="1"/>
            <a:r>
              <a:rPr lang="en-US" dirty="0" smtClean="0"/>
              <a:t>Etc.</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D327BEC-3481-48A3-933F-AFA2AA7EB36B}" type="slidenum">
              <a:rPr lang="en-US" b="0" smtClean="0"/>
              <a:pPr eaLnBrk="1" hangingPunct="1"/>
              <a:t>9</a:t>
            </a:fld>
            <a:endParaRPr lang="en-US" b="0" smtClean="0"/>
          </a:p>
        </p:txBody>
      </p:sp>
      <p:sp>
        <p:nvSpPr>
          <p:cNvPr id="23555" name="Rectangle 2"/>
          <p:cNvSpPr>
            <a:spLocks noGrp="1" noChangeArrowheads="1"/>
          </p:cNvSpPr>
          <p:nvPr>
            <p:ph type="title"/>
          </p:nvPr>
        </p:nvSpPr>
        <p:spPr>
          <a:xfrm>
            <a:off x="457200" y="533400"/>
            <a:ext cx="7467600" cy="1143000"/>
          </a:xfrm>
        </p:spPr>
        <p:txBody>
          <a:bodyPr/>
          <a:lstStyle/>
          <a:p>
            <a:pPr eaLnBrk="1" hangingPunct="1"/>
            <a:r>
              <a:rPr lang="en-US" smtClean="0"/>
              <a:t>Driving force for data comes from the federal level</a:t>
            </a:r>
          </a:p>
        </p:txBody>
      </p:sp>
      <p:sp>
        <p:nvSpPr>
          <p:cNvPr id="23556" name="Rectangle 3"/>
          <p:cNvSpPr>
            <a:spLocks noGrp="1" noChangeArrowheads="1"/>
          </p:cNvSpPr>
          <p:nvPr>
            <p:ph type="body" sz="half" idx="1"/>
          </p:nvPr>
        </p:nvSpPr>
        <p:spPr>
          <a:noFill/>
        </p:spPr>
        <p:txBody>
          <a:bodyPr/>
          <a:lstStyle/>
          <a:p>
            <a:pPr eaLnBrk="1" hangingPunct="1"/>
            <a:r>
              <a:rPr lang="en-US" sz="2800" smtClean="0"/>
              <a:t>Government Performance and Results Act (GPRA)</a:t>
            </a:r>
          </a:p>
          <a:p>
            <a:pPr eaLnBrk="1" hangingPunct="1"/>
            <a:r>
              <a:rPr lang="en-US" sz="2800" smtClean="0"/>
              <a:t>Program Assessment Rating Tool (PART)</a:t>
            </a:r>
          </a:p>
          <a:p>
            <a:pPr eaLnBrk="1" hangingPunct="1"/>
            <a:r>
              <a:rPr lang="en-US" sz="2800" smtClean="0"/>
              <a:t>Individuals with Disabilities Education Act (IDEA)</a:t>
            </a:r>
          </a:p>
          <a:p>
            <a:pPr eaLnBrk="1" hangingPunct="1"/>
            <a:endParaRPr lang="en-US" sz="2800" smtClean="0"/>
          </a:p>
        </p:txBody>
      </p:sp>
      <p:pic>
        <p:nvPicPr>
          <p:cNvPr id="23557"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11750" y="1981200"/>
            <a:ext cx="3111500" cy="4144963"/>
          </a:xfr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16&quot;&gt;&lt;/object&gt;&lt;object type=&quot;2&quot; unique_id=&quot;10117&quot;&gt;&lt;object type=&quot;3&quot; unique_id=&quot;10118&quot;&gt;&lt;property id=&quot;20148&quot; value=&quot;5&quot;/&gt;&lt;property id=&quot;20300&quot; value=&quot;Slide 1&quot;/&gt;&lt;property id=&quot;20307&quot; value=&quot;362&quot;/&gt;&lt;/object&gt;&lt;object type=&quot;3&quot; unique_id=&quot;10119&quot;&gt;&lt;property id=&quot;20148&quot; value=&quot;5&quot;/&gt;&lt;property id=&quot;20300&quot; value=&quot;Slide 2&quot;/&gt;&lt;property id=&quot;20307&quot; value=&quot;257&quot;/&gt;&lt;/object&gt;&lt;object type=&quot;3&quot; unique_id=&quot;10120&quot;&gt;&lt;property id=&quot;20148&quot; value=&quot;5&quot;/&gt;&lt;property id=&quot;20300&quot; value=&quot;Slide 3&quot;/&gt;&lt;property id=&quot;20307&quot; value=&quot;363&quot;/&gt;&lt;/object&gt;&lt;object type=&quot;3&quot; unique_id=&quot;10121&quot;&gt;&lt;property id=&quot;20148&quot; value=&quot;5&quot;/&gt;&lt;property id=&quot;20300&quot; value=&quot;Slide 4 - &amp;quot;Keeping our eyes on the prize:&amp;#x0D;&amp;#x0A;High quality services for children and families that will lead to good outcomes.&amp;quot;&quot;/&gt;&lt;property id=&quot;20307&quot; value=&quot;269&quot;/&gt;&lt;/object&gt;&lt;object type=&quot;3&quot; unique_id=&quot;10122&quot;&gt;&lt;property id=&quot;20148&quot; value=&quot;5&quot;/&gt;&lt;property id=&quot;20300&quot; value=&quot;Slide 5 - &amp;quot;Goal of early childhood special education&amp;quot;&quot;/&gt;&lt;property id=&quot;20307&quot; value=&quot;273&quot;/&gt;&lt;/object&gt;&lt;object type=&quot;3&quot; unique_id=&quot;10123&quot;&gt;&lt;property id=&quot;20148&quot; value=&quot;5&quot;/&gt;&lt;property id=&quot;20300&quot; value=&quot;Slide 6 - &amp;quot;High quality data on outcomes&amp;quot;&quot;/&gt;&lt;property id=&quot;20307&quot; value=&quot;274&quot;/&gt;&lt;/object&gt;&lt;object type=&quot;3&quot; unique_id=&quot;10124&quot;&gt;&lt;property id=&quot;20148&quot; value=&quot;5&quot;/&gt;&lt;property id=&quot;20300&quot; value=&quot;Slide 7&quot;/&gt;&lt;property id=&quot;20307&quot; value=&quot;275&quot;/&gt;&lt;/object&gt;&lt;object type=&quot;3&quot; unique_id=&quot;10125&quot;&gt;&lt;property id=&quot;20148&quot; value=&quot;5&quot;/&gt;&lt;property id=&quot;20300&quot; value=&quot;Slide 8 - &amp;quot;The vision:  Using data as a tool for program improvement&amp;quot;&quot;/&gt;&lt;property id=&quot;20307&quot; value=&quot;276&quot;/&gt;&lt;/object&gt;&lt;object type=&quot;3&quot; unique_id=&quot;10126&quot;&gt;&lt;property id=&quot;20148&quot; value=&quot;5&quot;/&gt;&lt;property id=&quot;20300&quot; value=&quot;Slide 9 - &amp;quot;Driving force for data comes from the federal level&amp;quot;&quot;/&gt;&lt;property id=&quot;20307&quot; value=&quot;277&quot;/&gt;&lt;/object&gt;&lt;object type=&quot;3&quot; unique_id=&quot;10127&quot;&gt;&lt;property id=&quot;20148&quot; value=&quot;5&quot;/&gt;&lt;property id=&quot;20300&quot; value=&quot;Slide 10 - &amp;quot;State of the nation:&amp;#x0D;&amp;#x0A;Federal reporting requirements&amp;quot;&quot;/&gt;&lt;property id=&quot;20307&quot; value=&quot;264&quot;/&gt;&lt;/object&gt;&lt;object type=&quot;3&quot; unique_id=&quot;10128&quot;&gt;&lt;property id=&quot;20148&quot; value=&quot;5&quot;/&gt;&lt;property id=&quot;20300&quot; value=&quot;Slide 11 - &amp;quot;OSEP reporting requirements: &amp;#x0D;&amp;#x0A;Child outcomes &amp;quot;&quot;/&gt;&lt;property id=&quot;20307&quot; value=&quot;278&quot;/&gt;&lt;/object&gt;&lt;object type=&quot;3&quot; unique_id=&quot;10129&quot;&gt;&lt;property id=&quot;20148&quot; value=&quot;5&quot;/&gt;&lt;property id=&quot;20300&quot; value=&quot;Slide 12 - &amp;quot;OSEP reporting categories&amp;quot;&quot;/&gt;&lt;property id=&quot;20307&quot; value=&quot;279&quot;/&gt;&lt;/object&gt;&lt;object type=&quot;3&quot; unique_id=&quot;10131&quot;&gt;&lt;property id=&quot;20148&quot; value=&quot;5&quot;/&gt;&lt;property id=&quot;20300&quot; value=&quot;Slide 13 - &amp;quot;Summary statements for &amp;#x0D;&amp;#x0A;target setting&amp;quot;&quot;/&gt;&lt;property id=&quot;20307&quot; value=&quot;366&quot;/&gt;&lt;/object&gt;&lt;object type=&quot;3&quot; unique_id=&quot;10132&quot;&gt;&lt;property id=&quot;20148&quot; value=&quot;5&quot;/&gt;&lt;property id=&quot;20300&quot; value=&quot;Slide 14 - &amp;quot;Summary Statement 1&amp;quot;&quot;/&gt;&lt;property id=&quot;20307&quot; value=&quot;364&quot;/&gt;&lt;/object&gt;&lt;object type=&quot;3&quot; unique_id=&quot;10133&quot;&gt;&lt;property id=&quot;20148&quot; value=&quot;5&quot;/&gt;&lt;property id=&quot;20300&quot; value=&quot;Slide 15 - &amp;quot;Summary Statement 2&amp;quot;&quot;/&gt;&lt;property id=&quot;20307&quot; value=&quot;365&quot;/&gt;&lt;/object&gt;&lt;object type=&quot;3&quot; unique_id=&quot;10134&quot;&gt;&lt;property id=&quot;20148&quot; value=&quot;5&quot;/&gt;&lt;property id=&quot;20300&quot; value=&quot;Slide 17 - &amp;quot;&amp;#x0D;&amp;#x0A;State decisions and activities&amp;quot;&quot;/&gt;&lt;property id=&quot;20307&quot; value=&quot;268&quot;/&gt;&lt;/object&gt;&lt;object type=&quot;3&quot; unique_id=&quot;10135&quot;&gt;&lt;property id=&quot;20148&quot; value=&quot;5&quot;/&gt;&lt;property id=&quot;20300&quot; value=&quot;Slide 18 - &amp;quot;WHY collect outcomes data? &amp;#x0D;&amp;#x0A;(state version)&amp;quot;&quot;/&gt;&lt;property id=&quot;20307&quot; value=&quot;281&quot;/&gt;&lt;/object&gt;&lt;object type=&quot;3&quot; unique_id=&quot;10136&quot;&gt;&lt;property id=&quot;20148&quot; value=&quot;5&quot;/&gt;&lt;property id=&quot;20300&quot; value=&quot;Slide 19 - &amp;quot;WHY collect outcomes data? &amp;#x0D;&amp;#x0A;(local version)&amp;quot;&quot;/&gt;&lt;property id=&quot;20307&quot; value=&quot;286&quot;/&gt;&lt;/object&gt;&lt;object type=&quot;3&quot; unique_id=&quot;10137&quot;&gt;&lt;property id=&quot;20148&quot; value=&quot;5&quot;/&gt;&lt;property id=&quot;20300&quot; value=&quot;Slide 20 - &amp;quot;State approaches &amp;quot;&quot;/&gt;&lt;property id=&quot;20307&quot; value=&quot;282&quot;/&gt;&lt;/object&gt;&lt;object type=&quot;3&quot; unique_id=&quot;10138&quot;&gt;&lt;property id=&quot;20148&quot; value=&quot;5&quot;/&gt;&lt;property id=&quot;20300&quot; value=&quot;Slide 21 - &amp;quot;How are states collecting child outcomes data? &amp;quot;&quot;/&gt;&lt;property id=&quot;20307&quot; value=&quot;283&quot;/&gt;&lt;/object&gt;&lt;object type=&quot;3&quot; unique_id=&quot;10140&quot;&gt;&lt;property id=&quot;20148&quot; value=&quot;5&quot;/&gt;&lt;property id=&quot;20300&quot; value=&quot;Slide 22 - &amp;quot;Assessment tool trends&amp;quot;&quot;/&gt;&lt;property id=&quot;20307&quot; value=&quot;289&quot;/&gt;&lt;/object&gt;&lt;object type=&quot;3&quot; unique_id=&quot;10532&quot;&gt;&lt;property id=&quot;20148&quot; value=&quot;5&quot;/&gt;&lt;property id=&quot;20300&quot; value=&quot;Slide 16 - &amp;quot;Reporting Schedule&amp;quot;&quot;/&gt;&lt;property id=&quot;20307&quot; value=&quot;374&quot;/&gt;&lt;/object&gt;&lt;object type=&quot;3&quot; unique_id=&quot;10533&quot;&gt;&lt;property id=&quot;20148&quot; value=&quot;5&quot;/&gt;&lt;property id=&quot;20300&quot; value=&quot;Slide 23 - &amp;quot;Part C Progress Categories&amp;quot;&quot;/&gt;&lt;property id=&quot;20307&quot; value=&quot;375&quot;/&gt;&lt;/object&gt;&lt;object type=&quot;3&quot; unique_id=&quot;10534&quot;&gt;&lt;property id=&quot;20148&quot; value=&quot;5&quot;/&gt;&lt;property id=&quot;20300&quot; value=&quot;Slide 24 - &amp;quot;Preschool/ 619 Progress categories&amp;quot;&quot;/&gt;&lt;property id=&quot;20307&quot; value=&quot;376&quot;/&gt;&lt;/object&gt;&lt;object type=&quot;3&quot; unique_id=&quot;10535&quot;&gt;&lt;property id=&quot;20148&quot; value=&quot;5&quot;/&gt;&lt;property id=&quot;20300&quot; value=&quot;Slide 25 - &amp;quot;Should your state data look like the national data?&amp;quot;&quot;/&gt;&lt;property id=&quot;20307&quot; value=&quot;377&quot;/&gt;&lt;/object&gt;&lt;object type=&quot;3&quot; unique_id=&quot;10536&quot;&gt;&lt;property id=&quot;20148&quot; value=&quot;5&quot;/&gt;&lt;property id=&quot;20300&quot; value=&quot;Slide 26 - &amp;quot;North Carolina Progress Data  Part C: February 2011 APR &amp;quot;&quot;/&gt;&lt;property id=&quot;20307&quot; value=&quot;37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831</TotalTime>
  <Words>1540</Words>
  <Application>Microsoft Office PowerPoint</Application>
  <PresentationFormat>On-screen Show (4:3)</PresentationFormat>
  <Paragraphs>183</Paragraphs>
  <Slides>26</Slides>
  <Notes>12</Notes>
  <HiddenSlides>0</HiddenSlides>
  <MMClips>0</MMClips>
  <ScaleCrop>false</ScaleCrop>
  <HeadingPairs>
    <vt:vector size="8" baseType="variant">
      <vt:variant>
        <vt:lpstr>Fonts Used</vt:lpstr>
      </vt:variant>
      <vt:variant>
        <vt:i4>5</vt:i4>
      </vt:variant>
      <vt:variant>
        <vt:lpstr>Theme</vt:lpstr>
      </vt:variant>
      <vt:variant>
        <vt:i4>14</vt:i4>
      </vt:variant>
      <vt:variant>
        <vt:lpstr>Embedded OLE Servers</vt:lpstr>
      </vt:variant>
      <vt:variant>
        <vt:i4>1</vt:i4>
      </vt:variant>
      <vt:variant>
        <vt:lpstr>Slide Titles</vt:lpstr>
      </vt:variant>
      <vt:variant>
        <vt:i4>26</vt:i4>
      </vt:variant>
    </vt:vector>
  </HeadingPairs>
  <TitlesOfParts>
    <vt:vector size="46" baseType="lpstr">
      <vt:lpstr>Arial</vt:lpstr>
      <vt:lpstr>Tahoma</vt:lpstr>
      <vt:lpstr>Verdana</vt:lpstr>
      <vt:lpstr>Wingdings</vt:lpstr>
      <vt:lpstr>Times</vt:lpstr>
      <vt:lpstr>Default Design</vt:lpstr>
      <vt:lpstr>Custom Design</vt:lpstr>
      <vt:lpstr>3_Custom Design</vt:lpstr>
      <vt:lpstr>6_Default Design</vt:lpstr>
      <vt:lpstr>7_Default Design</vt:lpstr>
      <vt:lpstr>10_Default Design</vt:lpstr>
      <vt:lpstr>9_Default Design</vt:lpstr>
      <vt:lpstr>1_Default Design</vt:lpstr>
      <vt:lpstr>4_Default Design</vt:lpstr>
      <vt:lpstr>8_Default Design</vt:lpstr>
      <vt:lpstr>3_Default Design</vt:lpstr>
      <vt:lpstr>1_Custom Design</vt:lpstr>
      <vt:lpstr>2_Default Design</vt:lpstr>
      <vt:lpstr>2_Custom Design</vt:lpstr>
      <vt:lpstr>Bitmap Image</vt:lpstr>
      <vt:lpstr>PowerPoint Presentation</vt:lpstr>
      <vt:lpstr>PowerPoint Presentation</vt:lpstr>
      <vt:lpstr>PowerPoint Presentation</vt:lpstr>
      <vt:lpstr>Keeping our eyes on the prize: High quality services for children and families that will lead to good outcomes.</vt:lpstr>
      <vt:lpstr>Goal of early childhood special education</vt:lpstr>
      <vt:lpstr>High quality data on outcomes</vt:lpstr>
      <vt:lpstr>PowerPoint Presentation</vt:lpstr>
      <vt:lpstr>The vision:  Using data as a tool for program improvement</vt:lpstr>
      <vt:lpstr>Driving force for data comes from the federal level</vt:lpstr>
      <vt:lpstr>State of the nation: Federal reporting requirements</vt:lpstr>
      <vt:lpstr>OSEP reporting requirements:  Child outcomes </vt:lpstr>
      <vt:lpstr>OSEP reporting categories</vt:lpstr>
      <vt:lpstr>Summary statements for  target setting</vt:lpstr>
      <vt:lpstr>Summary Statement 1</vt:lpstr>
      <vt:lpstr>Summary Statement 2</vt:lpstr>
      <vt:lpstr>Reporting Schedule</vt:lpstr>
      <vt:lpstr> State decisions and activities</vt:lpstr>
      <vt:lpstr>WHY collect outcomes data?  (state version)</vt:lpstr>
      <vt:lpstr>WHY collect outcomes data?  (local version)</vt:lpstr>
      <vt:lpstr>State approaches </vt:lpstr>
      <vt:lpstr>How are states collecting child outcomes data? </vt:lpstr>
      <vt:lpstr>Assessment tool trends</vt:lpstr>
      <vt:lpstr>Part C Progress Categories</vt:lpstr>
      <vt:lpstr>Preschool/ 619 Progress categories</vt:lpstr>
      <vt:lpstr>Should your state data look like the national data?</vt:lpstr>
      <vt:lpstr>North Carolina Progress Data  Part C: February 2011 APR </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fpg</dc:creator>
  <cp:lastModifiedBy>fpg</cp:lastModifiedBy>
  <cp:revision>103</cp:revision>
  <cp:lastPrinted>2011-07-26T21:03:42Z</cp:lastPrinted>
  <dcterms:created xsi:type="dcterms:W3CDTF">2009-02-03T17:14:22Z</dcterms:created>
  <dcterms:modified xsi:type="dcterms:W3CDTF">2011-07-27T16:01:44Z</dcterms:modified>
</cp:coreProperties>
</file>