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751" r:id="rId3"/>
    <p:sldMasterId id="2147483766" r:id="rId4"/>
    <p:sldMasterId id="2147483796" r:id="rId5"/>
    <p:sldMasterId id="2147483811" r:id="rId6"/>
    <p:sldMasterId id="2147484811" r:id="rId7"/>
  </p:sldMasterIdLst>
  <p:notesMasterIdLst>
    <p:notesMasterId r:id="rId25"/>
  </p:notesMasterIdLst>
  <p:handoutMasterIdLst>
    <p:handoutMasterId r:id="rId26"/>
  </p:handoutMasterIdLst>
  <p:sldIdLst>
    <p:sldId id="935" r:id="rId8"/>
    <p:sldId id="964" r:id="rId9"/>
    <p:sldId id="939" r:id="rId10"/>
    <p:sldId id="946" r:id="rId11"/>
    <p:sldId id="945" r:id="rId12"/>
    <p:sldId id="949" r:id="rId13"/>
    <p:sldId id="948" r:id="rId14"/>
    <p:sldId id="951" r:id="rId15"/>
    <p:sldId id="971" r:id="rId16"/>
    <p:sldId id="965" r:id="rId17"/>
    <p:sldId id="966" r:id="rId18"/>
    <p:sldId id="967" r:id="rId19"/>
    <p:sldId id="968" r:id="rId20"/>
    <p:sldId id="969" r:id="rId21"/>
    <p:sldId id="970" r:id="rId22"/>
    <p:sldId id="942" r:id="rId23"/>
    <p:sldId id="957" r:id="rId24"/>
  </p:sldIdLst>
  <p:sldSz cx="9144000" cy="6858000" type="screen4x3"/>
  <p:notesSz cx="6881813" cy="9296400"/>
  <p:custDataLst>
    <p:tags r:id="rId27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Nicholas" initials="AN" lastIdx="3" clrIdx="0"/>
  <p:cmAuthor id="1" name="Kathi Gillaspy" initials="KG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451CB"/>
    <a:srgbClr val="3C3CBA"/>
    <a:srgbClr val="0000FF"/>
    <a:srgbClr val="C0BDF9"/>
    <a:srgbClr val="FFF2C9"/>
    <a:srgbClr val="ACFEC0"/>
    <a:srgbClr val="990033"/>
    <a:srgbClr val="EACDF7"/>
    <a:srgbClr val="F3D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 autoAdjust="0"/>
    <p:restoredTop sz="87215" autoAdjust="0"/>
  </p:normalViewPr>
  <p:slideViewPr>
    <p:cSldViewPr>
      <p:cViewPr>
        <p:scale>
          <a:sx n="66" d="100"/>
          <a:sy n="66" d="100"/>
        </p:scale>
        <p:origin x="-1258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16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44860" y="30480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International  Society for Early Intervention</a:t>
            </a:r>
          </a:p>
          <a:p>
            <a:pPr>
              <a:defRPr/>
            </a:pPr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22107" y="0"/>
            <a:ext cx="1458147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" y="8830627"/>
            <a:ext cx="298191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1BC00-6E41-4DAB-AD97-F32C9F5FC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653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342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9A4E8AF-FB59-4ECE-8C80-76E13B1AC5D3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933" y="4414519"/>
            <a:ext cx="5507948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22E3482-1AC4-4480-8E1D-0AB2BCEB3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718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7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2245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2456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7DB5-E535-4D58-B47D-FE3F48080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2D2E-7C77-4AF2-8AD8-5058B673B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7565-7CFA-4911-94BD-ED477B8C1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B9C9-56F6-4ADD-B4A8-649640E21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048C-CA09-482D-B509-7B33E7C8B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8675-5A37-4EA8-9D04-8C05A6313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4758-7142-4F60-AB32-4D38056C4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91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3BA3-4780-4BBF-A926-AE48C7EF6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983B-A996-4C58-ACA5-A3614C6F1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5DC2-8705-47C8-BB6B-3E06CB3C2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  <a:lvl2pP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1953DF62-26BB-4E12-BC37-228610316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43434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6CA2-72BC-4BA2-9B1C-681FC59D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17B8-CCAE-4E48-B202-6E9F5F1B2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econ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692C6903-1743-4F66-A1E1-8E479C643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0580-15A6-4E6E-A8EB-177DB23F4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1656-C04C-4C4B-A558-1F91F64B4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DEB4-6A4B-4C45-B27F-EA6B7F311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0DC1-277C-48AD-81DE-AFDC5FE9C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EDAA-BC19-4AD4-B633-9614C112D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0073-7DD2-4DC4-AEAE-0AE707050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AFAD-517C-4903-B695-E1F780FF9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9571-9C42-4A4C-B688-F260DFD1F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C958-E46F-4994-8058-A5444C4A9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thir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47995C5E-8F69-4404-985A-593E1D698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FC27-B157-4DF2-8DAF-C08A4FBD6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55C9-D5B5-4D0D-A410-8A3AE6F0F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DA04-0460-4E9A-BC18-9A3406F60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E910-4C7F-4DCB-BBC7-6C6393DB3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BA49-829F-4423-B10B-F0F4E4D69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B433-F82C-4034-95A5-F35E414A5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B05B-62BC-40DA-AA8E-86190A02A0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C4CB-DD48-4AC7-B14F-99C07A222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5C1C-C290-4D17-B454-91D2A1D4C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our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E0C68C25-49C4-46A0-A164-0A8C884F3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5E31-0512-4941-8651-9354CA085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EC74-CED3-42DB-B64D-423490AA0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1977-7F77-473C-B9D9-0F773AEB4A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AC16-3F97-455B-ABE9-8FDA5981D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C8CA-BCB9-4086-9949-8747C6E04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0213-635C-4591-A172-07C489A2D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9273-CADD-438B-AF85-55A08702E1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4CFA-82C1-47BC-A8B6-FE9727CF4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f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375B5C1F-A8C5-424E-9894-3AA0CD7A1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CE98-2700-4863-A715-7B495BA9D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F534-D375-48D8-A9D6-CFDFEB0FB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EA9E-345B-486D-927A-05EF4099A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D5AB-D770-42B2-B9A9-CA2E092E6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06D7-0C62-47F6-AF2E-08873796B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6A5B-4173-48D0-A385-EF52A9566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D0C6-B720-4631-85BE-51B4D8BBC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CCE-8ED4-41D1-8C4D-DC07D7000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46A0-4877-4654-B079-EDA8D877B2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F4F15-7258-4BCB-9B18-DF16C29793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423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755E-03D8-48EA-A080-AEC8E1A52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2756C-CF5A-4EA7-94B7-FEA7AE4F93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29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7FD8-1421-4160-A3E7-F41B4570A7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AEE9E-2DEF-49FE-9087-98BAF2B87B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9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0D91-35C7-4D19-AC08-46749F46E8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EE58-B726-4FF2-AD9C-C14A1B1526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DBCBB-3F2A-4F93-9D64-78311F2B35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73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D9A4-3185-4459-B632-EAEA7F79EB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C9E0-4978-4748-9A07-31ED2B405F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329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7B12-4C90-4F86-B974-DC8C35F21C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A7216-56C7-4F9C-B644-F30DE5BE36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174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6496-8F87-4476-8159-A94AE07C0E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4306-317A-4D52-8721-F694B42BEB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483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EA54-A927-4A32-BC85-E30C8FD540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BBC0-234B-43F9-A90A-A06E9907EE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530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BFE35-240B-425D-9387-D15F3C754C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3ACF-9B55-4F97-86BC-DB7A8938C5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365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DD9C6-7135-4618-9FED-95842EC831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48B1B-5940-4401-8D4B-A9C0E3DB2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92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360F0-7651-4332-A6AD-663C62557B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A4D1-76DB-4E01-8283-4C6F6602E2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1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vi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4495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867400" y="2590800"/>
            <a:ext cx="31242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E485-FEA7-4FA1-B013-CCFBD25ED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44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E91D-41EA-4087-9A18-2093DE4B7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6228-AA7A-4A7E-977E-A44A4E3A7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81000" y="304800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cap="flat" cmpd="sng" algn="ctr">
            <a:solidFill>
              <a:srgbClr val="33993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151" name="Picture 12" descr="pink shirt gir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0" y="304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blond_happy_bab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3048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girl_with_b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3810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5" descr="girl_in_wheelchai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6858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 descr="tie_dye_bo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15200" y="6096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 descr="eco_round_logo_w_purpl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228600"/>
            <a:ext cx="17526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fld id="{CFA39685-D68F-4561-B745-71463EE09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</p:sldLayoutIdLst>
  <p:transition>
    <p:split orient="vert"/>
  </p:transition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175" name="Picture 14" descr="girl_with_b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1371600"/>
            <a:ext cx="685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127BCD32-B8B1-4B60-800B-62699F4AF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96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97" r:id="rId8"/>
    <p:sldLayoutId id="2147484766" r:id="rId9"/>
    <p:sldLayoutId id="2147484807" r:id="rId10"/>
    <p:sldLayoutId id="2147484810" r:id="rId11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6E664CDE-7449-45EB-8EB8-AB4097DD4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201" name="Picture 15" descr="girl_in_wheelchai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98" r:id="rId2"/>
    <p:sldLayoutId id="2147484799" r:id="rId3"/>
    <p:sldLayoutId id="2147484768" r:id="rId4"/>
    <p:sldLayoutId id="2147484769" r:id="rId5"/>
    <p:sldLayoutId id="2147484770" r:id="rId6"/>
    <p:sldLayoutId id="2147484771" r:id="rId7"/>
    <p:sldLayoutId id="2147484800" r:id="rId8"/>
    <p:sldLayoutId id="2147484772" r:id="rId9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182563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3E0CAFC6-C2FE-4CAB-AE23-784F1376D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5" name="Picture 14" descr="blond_happy_bab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801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802" r:id="rId8"/>
    <p:sldLayoutId id="2147484779" r:id="rId9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136525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DB84FBEA-FAEA-4EFA-B8A0-BE1EE00F5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49" name="Picture 13" descr="tie_dye_bo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47775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803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804" r:id="rId8"/>
    <p:sldLayoutId id="2147484786" r:id="rId9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E86127DA-2B73-4237-ADF3-B61E9080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273" name="Picture 12" descr="pink shirt gir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37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805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806" r:id="rId8"/>
    <p:sldLayoutId id="2147484793" r:id="rId9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A8B4D50B-D08C-49C9-BB4D-B6B92F9B6D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9/13/2013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DA9B30B9-F27F-4FCC-83DE-53AB051223BD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  <p:sldLayoutId id="21474848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8.xml"/><Relationship Id="rId1" Type="http://schemas.openxmlformats.org/officeDocument/2006/relationships/video" Target="file:///F:\Digital%20Stories\Digital%20Stories%20Training\Crystal's_story.wmv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Gd5nnKOrkI0" TargetMode="External"/><Relationship Id="rId2" Type="http://schemas.openxmlformats.org/officeDocument/2006/relationships/hyperlink" Target="http://eiplp.org/child_family_outcomes.html" TargetMode="Externa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8.xml"/><Relationship Id="rId1" Type="http://schemas.openxmlformats.org/officeDocument/2006/relationships/video" Target="file:///C:\Users\dgundler\Downloads\NCSEAMfamilysurvey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rojects.fpg.unc.edu/~eco/pages/talking.cfm" TargetMode="Externa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772400" cy="2209800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What did you say? Communicating with families about child and family outcomes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7772400" cy="1199704"/>
          </a:xfrm>
        </p:spPr>
        <p:txBody>
          <a:bodyPr>
            <a:normAutofit/>
          </a:bodyPr>
          <a:lstStyle/>
          <a:p>
            <a:r>
              <a:rPr lang="en-US" dirty="0" smtClean="0"/>
              <a:t>Darla Gundler (EIFA), Barb Jackson (ECO, MMI),  Siobhan Colgan (ECO, DaSy)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3773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are Digital Stories?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5562600" cy="4343400"/>
          </a:xfrm>
        </p:spPr>
        <p:txBody>
          <a:bodyPr/>
          <a:lstStyle/>
          <a:p>
            <a:pPr eaLnBrk="1" hangingPunct="1"/>
            <a:r>
              <a:rPr lang="en-US" altLang="en-US" smtClean="0"/>
              <a:t>Three to five  minute emotion based messaging tools which may include:</a:t>
            </a:r>
          </a:p>
          <a:p>
            <a:pPr lvl="2" eaLnBrk="1" hangingPunct="1"/>
            <a:r>
              <a:rPr lang="en-US" altLang="en-US" smtClean="0"/>
              <a:t>Photos</a:t>
            </a:r>
          </a:p>
          <a:p>
            <a:pPr lvl="2" eaLnBrk="1" hangingPunct="1"/>
            <a:r>
              <a:rPr lang="en-US" altLang="en-US" smtClean="0"/>
              <a:t>Clip Art</a:t>
            </a:r>
          </a:p>
          <a:p>
            <a:pPr lvl="2" eaLnBrk="1" hangingPunct="1"/>
            <a:r>
              <a:rPr lang="en-US" altLang="en-US" smtClean="0"/>
              <a:t>Music </a:t>
            </a:r>
          </a:p>
          <a:p>
            <a:pPr lvl="2" eaLnBrk="1" hangingPunct="1"/>
            <a:r>
              <a:rPr lang="en-US" altLang="en-US" smtClean="0"/>
              <a:t>Spoken voice</a:t>
            </a:r>
          </a:p>
        </p:txBody>
      </p:sp>
      <p:pic>
        <p:nvPicPr>
          <p:cNvPr id="5" name="Picture 2" descr="A child enrolled in early intervention visiting her preschool before transition." title="Tiff on Swin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6315075" y="2590800"/>
            <a:ext cx="2228850" cy="2362200"/>
          </a:xfrm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5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is a digital story different than a family telling their 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162800" cy="4343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Impact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Seeing and hearing makes it come to life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Specific message instead of the whole story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Different perspectives from diverse families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Easily Reused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457200" lvl="1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“Let’s view a digital story”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Rectangle 2"/>
          <p:cNvSpPr/>
          <p:nvPr/>
        </p:nvSpPr>
        <p:spPr>
          <a:xfrm>
            <a:off x="-76200" y="-152400"/>
            <a:ext cx="9220200" cy="7010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76300" y="1612900"/>
            <a:ext cx="73914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500" b="1" smtClean="0">
                <a:solidFill>
                  <a:prstClr val="white"/>
                </a:solidFill>
                <a:cs typeface="Arial" charset="0"/>
              </a:rPr>
              <a:t>Crystal’s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500" b="1" smtClean="0">
                <a:solidFill>
                  <a:prstClr val="white"/>
                </a:solidFill>
                <a:cs typeface="Arial" charset="0"/>
              </a:rPr>
              <a:t>Story</a:t>
            </a:r>
          </a:p>
        </p:txBody>
      </p:sp>
      <p:pic>
        <p:nvPicPr>
          <p:cNvPr id="5125" name="Crystal's_story.wmv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rystal's_stor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1430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rystal's_stor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1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Digital Story Debrief</a:t>
            </a:r>
            <a:br>
              <a:rPr lang="en-US" sz="3600" dirty="0" smtClean="0"/>
            </a:br>
            <a:r>
              <a:rPr lang="en-US" sz="3100" dirty="0" smtClean="0"/>
              <a:t>This story is 2:45 and has a powerful message</a:t>
            </a:r>
            <a:br>
              <a:rPr lang="en-US" sz="31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343400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600" dirty="0" smtClean="0"/>
              <a:t>Digital Stories - Guided Viewing Questions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900" dirty="0" smtClean="0"/>
              <a:t>What are your first thoughts or reactions to the digital story?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900" dirty="0" smtClean="0"/>
              <a:t>What words or images stood out to you?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900" dirty="0" smtClean="0"/>
              <a:t>After seeing the video; are there things that you will do differently in the future?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5100" i="1" dirty="0" smtClean="0"/>
              <a:t>Either working with families or within your own family?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900" dirty="0" smtClean="0"/>
              <a:t>What resonates with you after viewing this digital story?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900" dirty="0" smtClean="0"/>
              <a:t>In closing: final thoughts or suggestions?</a:t>
            </a:r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lvl="1" algn="ctr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Child &amp; Family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43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hlinkClick r:id="rId2"/>
              </a:rPr>
              <a:t>http://eiplp.org/child_family_outcomes.html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Completing the Family Survey video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2 formats on website (YouTube &amp; </a:t>
            </a:r>
            <a:r>
              <a:rPr lang="en-US" dirty="0" err="1" smtClean="0"/>
              <a:t>wmv</a:t>
            </a:r>
            <a:r>
              <a:rPr lang="en-US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www.youtube.com/watch?feature=player_embedded&amp;v=Gd5nnKOrkI0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Child &amp; Family Outcomes Posters &amp; Photo Cubes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pic>
        <p:nvPicPr>
          <p:cNvPr id="7172" name="Picture 1"/>
          <p:cNvPicPr>
            <a:picLocks noGrp="1" noChangeAspect="1"/>
          </p:cNvPicPr>
          <p:nvPr>
            <p:ph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5150" y="4267200"/>
            <a:ext cx="1504950" cy="1905000"/>
          </a:xfrm>
        </p:spPr>
      </p:pic>
    </p:spTree>
    <p:extLst>
      <p:ext uri="{BB962C8B-B14F-4D97-AF65-F5344CB8AC3E}">
        <p14:creationId xmlns:p14="http://schemas.microsoft.com/office/powerpoint/2010/main" val="4759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YouTube Video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90600" y="4876800"/>
            <a:ext cx="73914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You can track the number of views from YouTube easily</a:t>
            </a:r>
          </a:p>
        </p:txBody>
      </p:sp>
      <p:pic>
        <p:nvPicPr>
          <p:cNvPr id="5" name="NCSEAMfamilysurve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143000"/>
            <a:ext cx="64770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8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[see handout]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C57DB5-E535-4D58-B47D-FE3F4808040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4" b="15974"/>
          <a:stretch>
            <a:fillRect/>
          </a:stretch>
        </p:blipFill>
        <p:spPr>
          <a:xfrm>
            <a:off x="457200" y="228600"/>
            <a:ext cx="8305800" cy="633046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91200" y="5562600"/>
            <a:ext cx="2819400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Thanks!!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266944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r>
              <a:rPr lang="en-US" dirty="0" smtClean="0"/>
              <a:t>Session Objectives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87952"/>
          </a:xfrm>
        </p:spPr>
        <p:txBody>
          <a:bodyPr/>
          <a:lstStyle/>
          <a:p>
            <a:r>
              <a:rPr lang="en-US" dirty="0" smtClean="0"/>
              <a:t>Share select resources related to talking with families about outcomes</a:t>
            </a:r>
          </a:p>
          <a:p>
            <a:pPr lvl="1"/>
            <a:r>
              <a:rPr lang="en-US" dirty="0" smtClean="0"/>
              <a:t>ECO resources</a:t>
            </a:r>
          </a:p>
          <a:p>
            <a:pPr lvl="1"/>
            <a:r>
              <a:rPr lang="en-US" dirty="0" smtClean="0"/>
              <a:t>State resources</a:t>
            </a:r>
          </a:p>
          <a:p>
            <a:pPr lvl="1"/>
            <a:r>
              <a:rPr lang="en-US" dirty="0" smtClean="0"/>
              <a:t>Other national center resources</a:t>
            </a:r>
          </a:p>
          <a:p>
            <a:pPr lvl="1"/>
            <a:r>
              <a:rPr lang="en-US" dirty="0" smtClean="0"/>
              <a:t>Digital Stories </a:t>
            </a:r>
          </a:p>
          <a:p>
            <a:r>
              <a:rPr lang="en-US" dirty="0" smtClean="0"/>
              <a:t>Solicit feedback about priority resources needed in key areas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53DF62-26BB-4E12-BC37-2286103161E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816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 providers expressed need in the field for resources </a:t>
            </a:r>
          </a:p>
          <a:p>
            <a:r>
              <a:rPr lang="en-US" dirty="0" smtClean="0"/>
              <a:t>ECO leadership priority area </a:t>
            </a:r>
          </a:p>
          <a:p>
            <a:r>
              <a:rPr lang="en-US" dirty="0" smtClean="0"/>
              <a:t>Assessing specific areas of need via: </a:t>
            </a:r>
          </a:p>
          <a:p>
            <a:pPr lvl="1"/>
            <a:r>
              <a:rPr lang="en-US" dirty="0" smtClean="0"/>
              <a:t>Communities of practice calls</a:t>
            </a:r>
          </a:p>
          <a:p>
            <a:pPr lvl="1"/>
            <a:r>
              <a:rPr lang="en-US" dirty="0" smtClean="0"/>
              <a:t>ECO staff input</a:t>
            </a:r>
          </a:p>
          <a:p>
            <a:pPr lvl="1"/>
            <a:r>
              <a:rPr lang="en-US" dirty="0" smtClean="0"/>
              <a:t>Conference sessions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68C25-49C4-46A0-A164-0A8C884F372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Key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68C25-49C4-46A0-A164-0A8C884F372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77824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25994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principles: Program staff…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657600" y="1981200"/>
            <a:ext cx="5181600" cy="4187952"/>
          </a:xfrm>
        </p:spPr>
        <p:txBody>
          <a:bodyPr/>
          <a:lstStyle/>
          <a:p>
            <a:r>
              <a:rPr lang="en-US" sz="2400" dirty="0" smtClean="0"/>
              <a:t>Define </a:t>
            </a:r>
            <a:r>
              <a:rPr lang="en-US" sz="2400" dirty="0"/>
              <a:t>child and family outcomes with families.</a:t>
            </a:r>
          </a:p>
          <a:p>
            <a:r>
              <a:rPr lang="en-US" sz="2400" dirty="0" smtClean="0"/>
              <a:t>Describe </a:t>
            </a:r>
            <a:r>
              <a:rPr lang="en-US" sz="2400" dirty="0"/>
              <a:t>the </a:t>
            </a:r>
            <a:r>
              <a:rPr lang="en-US" sz="2400" dirty="0" smtClean="0"/>
              <a:t>multiple purposes of </a:t>
            </a:r>
            <a:r>
              <a:rPr lang="en-US" sz="2400" dirty="0"/>
              <a:t>collecting outcomes </a:t>
            </a:r>
            <a:r>
              <a:rPr lang="en-US" sz="2400" dirty="0" smtClean="0"/>
              <a:t>data</a:t>
            </a:r>
          </a:p>
          <a:p>
            <a:r>
              <a:rPr lang="en-US" sz="2400" dirty="0" smtClean="0"/>
              <a:t>Discuss how </a:t>
            </a:r>
            <a:r>
              <a:rPr lang="en-US" sz="2400" dirty="0"/>
              <a:t>outcomes measurement is done in their state/program, including: </a:t>
            </a:r>
          </a:p>
          <a:p>
            <a:pPr lvl="1"/>
            <a:r>
              <a:rPr lang="en-US" dirty="0" smtClean="0"/>
              <a:t>Timing of assessments</a:t>
            </a:r>
            <a:endParaRPr lang="en-US" dirty="0"/>
          </a:p>
          <a:p>
            <a:pPr lvl="1"/>
            <a:r>
              <a:rPr lang="en-US" dirty="0" smtClean="0"/>
              <a:t>How </a:t>
            </a:r>
            <a:r>
              <a:rPr lang="en-US" dirty="0"/>
              <a:t>information is </a:t>
            </a:r>
            <a:r>
              <a:rPr lang="en-US" dirty="0" smtClean="0"/>
              <a:t>gathered</a:t>
            </a:r>
            <a:endParaRPr lang="en-US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tools are used for </a:t>
            </a:r>
            <a:r>
              <a:rPr lang="en-US" dirty="0" smtClean="0"/>
              <a:t>assessment </a:t>
            </a:r>
            <a:endParaRPr lang="en-US" dirty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C68C25-49C4-46A0-A164-0A8C884F372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" r="70833" b="24338"/>
          <a:stretch/>
        </p:blipFill>
        <p:spPr bwMode="auto">
          <a:xfrm>
            <a:off x="304800" y="1828800"/>
            <a:ext cx="336919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8544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principles: Program staff…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1EC74-CED3-42DB-B64D-423490AA04E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3" r="36114" b="23827"/>
          <a:stretch/>
        </p:blipFill>
        <p:spPr bwMode="auto">
          <a:xfrm>
            <a:off x="304800" y="1828800"/>
            <a:ext cx="307006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981200"/>
            <a:ext cx="5181600" cy="4264152"/>
          </a:xfrm>
        </p:spPr>
        <p:txBody>
          <a:bodyPr/>
          <a:lstStyle/>
          <a:p>
            <a:r>
              <a:rPr lang="en-US" sz="2400" dirty="0" smtClean="0"/>
              <a:t>Invite </a:t>
            </a:r>
            <a:r>
              <a:rPr lang="en-US" sz="2400" dirty="0"/>
              <a:t>family engagement </a:t>
            </a:r>
            <a:r>
              <a:rPr lang="en-US" sz="2400" dirty="0" smtClean="0"/>
              <a:t>through multiple </a:t>
            </a:r>
            <a:r>
              <a:rPr lang="en-US" sz="2400" dirty="0"/>
              <a:t>options and </a:t>
            </a:r>
            <a:r>
              <a:rPr lang="en-US" sz="2400" dirty="0" smtClean="0"/>
              <a:t>formats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a strengths-based </a:t>
            </a:r>
            <a:r>
              <a:rPr lang="en-US" sz="2400" dirty="0" smtClean="0"/>
              <a:t>approach</a:t>
            </a:r>
          </a:p>
          <a:p>
            <a:r>
              <a:rPr lang="en-US" sz="2400" dirty="0" smtClean="0"/>
              <a:t>Individualize their approach </a:t>
            </a:r>
            <a:r>
              <a:rPr lang="en-US" sz="2400" dirty="0"/>
              <a:t>to gather information from families. </a:t>
            </a:r>
            <a:endParaRPr lang="en-US" sz="2400" dirty="0" smtClean="0"/>
          </a:p>
          <a:p>
            <a:r>
              <a:rPr lang="en-US" sz="2400" dirty="0" smtClean="0"/>
              <a:t>Obtain </a:t>
            </a:r>
            <a:r>
              <a:rPr lang="en-US" sz="2400" dirty="0"/>
              <a:t>information about the child in </a:t>
            </a:r>
            <a:r>
              <a:rPr lang="en-US" sz="2400" dirty="0" smtClean="0"/>
              <a:t>his/her </a:t>
            </a:r>
            <a:r>
              <a:rPr lang="en-US" sz="2400" dirty="0"/>
              <a:t>natural </a:t>
            </a:r>
            <a:r>
              <a:rPr lang="en-US" sz="2400" dirty="0" smtClean="0"/>
              <a:t>environments</a:t>
            </a:r>
          </a:p>
          <a:p>
            <a:r>
              <a:rPr lang="en-US" sz="2400" dirty="0" smtClean="0"/>
              <a:t>Engage </a:t>
            </a:r>
            <a:r>
              <a:rPr lang="en-US" sz="2400" dirty="0"/>
              <a:t>families </a:t>
            </a:r>
            <a:r>
              <a:rPr lang="en-US" sz="2400" dirty="0" smtClean="0"/>
              <a:t>an </a:t>
            </a:r>
            <a:r>
              <a:rPr lang="en-US" sz="2400" dirty="0"/>
              <a:t>ongoing </a:t>
            </a:r>
            <a:r>
              <a:rPr lang="en-US" sz="2400" dirty="0" smtClean="0"/>
              <a:t>manner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93260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1EC74-CED3-42DB-B64D-423490AA04E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7" r="1232" b="23348"/>
          <a:stretch/>
        </p:blipFill>
        <p:spPr bwMode="auto">
          <a:xfrm>
            <a:off x="304800" y="1828800"/>
            <a:ext cx="329492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principles: Program staff…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2057400"/>
            <a:ext cx="5257800" cy="4419600"/>
          </a:xfrm>
        </p:spPr>
        <p:txBody>
          <a:bodyPr/>
          <a:lstStyle/>
          <a:p>
            <a:r>
              <a:rPr lang="en-US" sz="2200" dirty="0" smtClean="0"/>
              <a:t>Review child-level </a:t>
            </a:r>
            <a:r>
              <a:rPr lang="en-US" sz="2200" dirty="0"/>
              <a:t>data with </a:t>
            </a:r>
            <a:r>
              <a:rPr lang="en-US" sz="2200" dirty="0" smtClean="0"/>
              <a:t>families</a:t>
            </a:r>
            <a:r>
              <a:rPr lang="en-US" sz="2200" dirty="0"/>
              <a:t>.</a:t>
            </a:r>
          </a:p>
          <a:p>
            <a:r>
              <a:rPr lang="en-US" sz="2200" dirty="0" smtClean="0"/>
              <a:t>Describe </a:t>
            </a:r>
            <a:r>
              <a:rPr lang="en-US" sz="2200" dirty="0"/>
              <a:t>child’s behaviors and skills in an </a:t>
            </a:r>
            <a:r>
              <a:rPr lang="en-US" sz="2200" dirty="0" smtClean="0"/>
              <a:t>understandable, sensitive way.</a:t>
            </a:r>
            <a:endParaRPr lang="en-US" sz="2200" dirty="0"/>
          </a:p>
          <a:p>
            <a:r>
              <a:rPr lang="en-US" sz="2200" dirty="0" smtClean="0"/>
              <a:t>Communicate </a:t>
            </a:r>
            <a:r>
              <a:rPr lang="en-US" sz="2200" dirty="0"/>
              <a:t>child’s skills </a:t>
            </a:r>
            <a:r>
              <a:rPr lang="en-US" sz="2200" dirty="0" smtClean="0"/>
              <a:t>in </a:t>
            </a:r>
            <a:r>
              <a:rPr lang="en-US" sz="2200" dirty="0"/>
              <a:t>a meaningful </a:t>
            </a:r>
            <a:r>
              <a:rPr lang="en-US" sz="2200" dirty="0" smtClean="0"/>
              <a:t>way addressing strengths </a:t>
            </a:r>
            <a:r>
              <a:rPr lang="en-US" sz="2200" dirty="0"/>
              <a:t>and concerns/needs.</a:t>
            </a:r>
          </a:p>
          <a:p>
            <a:r>
              <a:rPr lang="en-US" sz="2200" dirty="0" smtClean="0"/>
              <a:t>Engage </a:t>
            </a:r>
            <a:r>
              <a:rPr lang="en-US" sz="2200" dirty="0"/>
              <a:t>families in meaningful conversations about the findings.</a:t>
            </a:r>
          </a:p>
          <a:p>
            <a:r>
              <a:rPr lang="en-US" sz="2200" dirty="0" smtClean="0"/>
              <a:t>Use </a:t>
            </a:r>
            <a:r>
              <a:rPr lang="en-US" sz="2200" dirty="0"/>
              <a:t>child and family data to write IFSP/IEP outcomes </a:t>
            </a:r>
            <a:r>
              <a:rPr lang="en-US" sz="2200" dirty="0" smtClean="0"/>
              <a:t>&amp; plan services</a:t>
            </a:r>
            <a:r>
              <a:rPr lang="en-US" sz="2200" dirty="0"/>
              <a:t>.</a:t>
            </a:r>
          </a:p>
          <a:p>
            <a:r>
              <a:rPr lang="en-US" sz="2200" dirty="0" smtClean="0"/>
              <a:t>Present </a:t>
            </a:r>
            <a:r>
              <a:rPr lang="en-US" sz="2200" dirty="0"/>
              <a:t>data in multiple formats and with user-friendly language</a:t>
            </a:r>
          </a:p>
        </p:txBody>
      </p:sp>
    </p:spTree>
    <p:extLst>
      <p:ext uri="{BB962C8B-B14F-4D97-AF65-F5344CB8AC3E}">
        <p14:creationId xmlns:p14="http://schemas.microsoft.com/office/powerpoint/2010/main" val="2378598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Tour: Web Resources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87952"/>
          </a:xfrm>
        </p:spPr>
        <p:txBody>
          <a:bodyPr/>
          <a:lstStyle/>
          <a:p>
            <a:r>
              <a:rPr lang="en-US" dirty="0" smtClean="0"/>
              <a:t>New ECO web page: </a:t>
            </a:r>
          </a:p>
          <a:p>
            <a:pPr lvl="1"/>
            <a:r>
              <a:rPr lang="en-US" sz="2400" dirty="0">
                <a:hlinkClick r:id="rId2"/>
              </a:rPr>
              <a:t>http://projects.fpg.unc.edu/~</a:t>
            </a:r>
            <a:r>
              <a:rPr lang="en-US" sz="2400" dirty="0" smtClean="0">
                <a:hlinkClick r:id="rId2"/>
              </a:rPr>
              <a:t>eco/pages/talking.cfm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1EC74-CED3-42DB-B64D-423490AA04E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3" r="1700" b="6818"/>
          <a:stretch/>
        </p:blipFill>
        <p:spPr bwMode="auto">
          <a:xfrm>
            <a:off x="1295400" y="3048000"/>
            <a:ext cx="6629400" cy="3270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048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3886200"/>
            <a:ext cx="7772400" cy="1882775"/>
          </a:xfrm>
        </p:spPr>
        <p:txBody>
          <a:bodyPr/>
          <a:lstStyle/>
          <a:p>
            <a:r>
              <a:rPr lang="en-US" dirty="0" smtClean="0"/>
              <a:t>Darla </a:t>
            </a:r>
            <a:r>
              <a:rPr lang="en-US" dirty="0" err="1" smtClean="0"/>
              <a:t>gundler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early intervention family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87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378&quot;&gt;&lt;object type=&quot;3&quot; unique_id=&quot;10931&quot;&gt;&lt;property id=&quot;20148&quot; value=&quot;5&quot;/&gt;&lt;property id=&quot;20300&quot; value=&quot;Slide 1 - &amp;quot;What did you say? Communicating with families about child and family outcomes &amp;#x0D;&amp;#x0A;&amp;quot;&quot;/&gt;&lt;property id=&quot;20307&quot; value=&quot;935&quot;/&gt;&lt;/object&gt;&lt;object type=&quot;3&quot; unique_id=&quot;10937&quot;&gt;&lt;property id=&quot;20148&quot; value=&quot;5&quot;/&gt;&lt;property id=&quot;20300&quot; value=&quot;Slide 3 - &amp;quot;Background&amp;amp;#x09;&amp;quot;&quot;/&gt;&lt;property id=&quot;20307&quot; value=&quot;939&quot;/&gt;&lt;/object&gt;&lt;object type=&quot;3&quot; unique_id=&quot;10938&quot;&gt;&lt;property id=&quot;20148&quot; value=&quot;5&quot;/&gt;&lt;property id=&quot;20300&quot; value=&quot;Slide 16 - &amp;quot;SMALL GROUP DISCUSSION&amp;#x0D;&amp;#x0A;[see handout]&amp;quot;&quot;/&gt;&lt;property id=&quot;20307&quot; value=&quot;942&quot;/&gt;&lt;/object&gt;&lt;object type=&quot;3&quot; unique_id=&quot;11117&quot;&gt;&lt;property id=&quot;20148&quot; value=&quot;5&quot;/&gt;&lt;property id=&quot;20300&quot; value=&quot;Slide 4 - &amp;quot;Overview of the Key Areas&amp;quot;&quot;/&gt;&lt;property id=&quot;20307&quot; value=&quot;946&quot;/&gt;&lt;/object&gt;&lt;object type=&quot;3&quot; unique_id=&quot;11119&quot;&gt;&lt;property id=&quot;20148&quot; value=&quot;5&quot;/&gt;&lt;property id=&quot;20300&quot; value=&quot;Slide 5 - &amp;quot;Key principles: Program staff…&amp;quot;&quot;/&gt;&lt;property id=&quot;20307&quot; value=&quot;945&quot;/&gt;&lt;/object&gt;&lt;object type=&quot;3&quot; unique_id=&quot;11120&quot;&gt;&lt;property id=&quot;20148&quot; value=&quot;5&quot;/&gt;&lt;property id=&quot;20300&quot; value=&quot;Slide 7 - &amp;quot;Key principles: Program staff…&amp;quot;&quot;/&gt;&lt;property id=&quot;20307&quot; value=&quot;948&quot;/&gt;&lt;/object&gt;&lt;object type=&quot;3&quot; unique_id=&quot;11121&quot;&gt;&lt;property id=&quot;20148&quot; value=&quot;5&quot;/&gt;&lt;property id=&quot;20300&quot; value=&quot;Slide 6 - &amp;quot;Key principles: Program staff…&amp;quot;&quot;/&gt;&lt;property id=&quot;20307&quot; value=&quot;949&quot;/&gt;&lt;/object&gt;&lt;object type=&quot;3&quot; unique_id=&quot;11122&quot;&gt;&lt;property id=&quot;20148&quot; value=&quot;5&quot;/&gt;&lt;property id=&quot;20300&quot; value=&quot;Slide 8 - &amp;quot;Take a Tour: Web Resources&amp;quot;&quot;/&gt;&lt;property id=&quot;20307&quot; value=&quot;951&quot;/&gt;&lt;/object&gt;&lt;object type=&quot;3&quot; unique_id=&quot;11327&quot;&gt;&lt;property id=&quot;20148&quot; value=&quot;5&quot;/&gt;&lt;property id=&quot;20300&quot; value=&quot;Slide 17 - &amp;quot;Thanks!!&amp;quot;&quot;/&gt;&lt;property id=&quot;20307&quot; value=&quot;957&quot;/&gt;&lt;/object&gt;&lt;object type=&quot;3&quot; unique_id=&quot;11489&quot;&gt;&lt;property id=&quot;20148&quot; value=&quot;5&quot;/&gt;&lt;property id=&quot;20300&quot; value=&quot;Slide 2 - &amp;quot;Session Objectives &amp;quot;&quot;/&gt;&lt;property id=&quot;20307&quot; value=&quot;964&quot;/&gt;&lt;/object&gt;&lt;object type=&quot;3&quot; unique_id=&quot;11547&quot;&gt;&lt;property id=&quot;20148&quot; value=&quot;5&quot;/&gt;&lt;property id=&quot;20300&quot; value=&quot;Slide 9 - &amp;quot;Darla gundler, &amp;#x0D;&amp;#x0A;early intervention family alliance&amp;quot;&quot;/&gt;&lt;property id=&quot;20307&quot; value=&quot;971&quot;/&gt;&lt;/object&gt;&lt;object type=&quot;3&quot; unique_id=&quot;11548&quot;&gt;&lt;property id=&quot;20148&quot; value=&quot;5&quot;/&gt;&lt;property id=&quot;20300&quot; value=&quot;Slide 10 - &amp;quot;What are Digital Stories?&amp;quot;&quot;/&gt;&lt;property id=&quot;20307&quot; value=&quot;965&quot;/&gt;&lt;/object&gt;&lt;object type=&quot;3&quot; unique_id=&quot;11549&quot;&gt;&lt;property id=&quot;20148&quot; value=&quot;5&quot;/&gt;&lt;property id=&quot;20300&quot; value=&quot;Slide 11 - &amp;quot;How is a digital story different than a family telling their story?&amp;quot;&quot;/&gt;&lt;property id=&quot;20307&quot; value=&quot;966&quot;/&gt;&lt;/object&gt;&lt;object type=&quot;3&quot; unique_id=&quot;11550&quot;&gt;&lt;property id=&quot;20148&quot; value=&quot;5&quot;/&gt;&lt;property id=&quot;20300&quot; value=&quot;Slide 12&quot;/&gt;&lt;property id=&quot;20307&quot; value=&quot;967&quot;/&gt;&lt;/object&gt;&lt;object type=&quot;3&quot; unique_id=&quot;11551&quot;&gt;&lt;property id=&quot;20148&quot; value=&quot;5&quot;/&gt;&lt;property id=&quot;20300&quot; value=&quot;Slide 13 - &amp;quot;&amp;#x0D;&amp;#x0A;Digital Story Debrief&amp;#x0D;&amp;#x0A;This story is 2:45 and has a powerful message&amp;#x0D;&amp;#x0A;&amp;quot;&quot;/&gt;&lt;property id=&quot;20307&quot; value=&quot;968&quot;/&gt;&lt;/object&gt;&lt;object type=&quot;3&quot; unique_id=&quot;11552&quot;&gt;&lt;property id=&quot;20148&quot; value=&quot;5&quot;/&gt;&lt;property id=&quot;20300&quot; value=&quot;Slide 14 - &amp;quot;Child &amp;amp; Family Outcomes&amp;quot;&quot;/&gt;&lt;property id=&quot;20307&quot; value=&quot;969&quot;/&gt;&lt;/object&gt;&lt;object type=&quot;3&quot; unique_id=&quot;11553&quot;&gt;&lt;property id=&quot;20148&quot; value=&quot;5&quot;/&gt;&lt;property id=&quot;20300&quot; value=&quot;Slide 15 - &amp;quot;YouTube Video&amp;quot;&quot;/&gt;&lt;property id=&quot;20307&quot; value=&quot;970&quot;/&gt;&lt;/object&gt;&lt;/object&gt;&lt;object type=&quot;8&quot; unique_id=&quot;104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ECO purple babies template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-First chil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-Fif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 purple babies template</Template>
  <TotalTime>1864</TotalTime>
  <Words>502</Words>
  <Application>Microsoft Office PowerPoint</Application>
  <PresentationFormat>On-screen Show (4:3)</PresentationFormat>
  <Paragraphs>94</Paragraphs>
  <Slides>17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ECO purple babies template</vt:lpstr>
      <vt:lpstr>6_Default Design-First child</vt:lpstr>
      <vt:lpstr>7_Default Design-Second child</vt:lpstr>
      <vt:lpstr>8_Default Design-Third child</vt:lpstr>
      <vt:lpstr>9_Default Design-Fourth child</vt:lpstr>
      <vt:lpstr>10_Default Design-Fifth child</vt:lpstr>
      <vt:lpstr>Office Theme</vt:lpstr>
      <vt:lpstr>What did you say? Communicating with families about child and family outcomes  </vt:lpstr>
      <vt:lpstr>Session Objectives </vt:lpstr>
      <vt:lpstr>Background </vt:lpstr>
      <vt:lpstr>Overview of the Key Areas</vt:lpstr>
      <vt:lpstr>Key principles: Program staff…</vt:lpstr>
      <vt:lpstr>Key principles: Program staff…</vt:lpstr>
      <vt:lpstr>Key principles: Program staff…</vt:lpstr>
      <vt:lpstr>Take a Tour: Web Resources</vt:lpstr>
      <vt:lpstr>Darla gundler,  early intervention family alliance</vt:lpstr>
      <vt:lpstr>What are Digital Stories?</vt:lpstr>
      <vt:lpstr>How is a digital story different than a family telling their story?</vt:lpstr>
      <vt:lpstr>PowerPoint Presentation</vt:lpstr>
      <vt:lpstr> Digital Story Debrief This story is 2:45 and has a powerful message </vt:lpstr>
      <vt:lpstr>Child &amp; Family Outcomes</vt:lpstr>
      <vt:lpstr>YouTube Video</vt:lpstr>
      <vt:lpstr>SMALL GROUP DISCUSSION [see handout]</vt:lpstr>
      <vt:lpstr>Thanks!!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Kathi Gillaspy</dc:creator>
  <cp:lastModifiedBy>fpg</cp:lastModifiedBy>
  <cp:revision>71</cp:revision>
  <cp:lastPrinted>2012-01-06T21:43:43Z</cp:lastPrinted>
  <dcterms:created xsi:type="dcterms:W3CDTF">2013-08-29T17:25:57Z</dcterms:created>
  <dcterms:modified xsi:type="dcterms:W3CDTF">2013-09-13T15:00:10Z</dcterms:modified>
</cp:coreProperties>
</file>