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6" r:id="rId2"/>
    <p:sldMasterId id="2147483708" r:id="rId3"/>
    <p:sldMasterId id="2147483718" r:id="rId4"/>
    <p:sldMasterId id="2147483730" r:id="rId5"/>
    <p:sldMasterId id="2147483742" r:id="rId6"/>
  </p:sldMasterIdLst>
  <p:notesMasterIdLst>
    <p:notesMasterId r:id="rId65"/>
  </p:notesMasterIdLst>
  <p:handoutMasterIdLst>
    <p:handoutMasterId r:id="rId66"/>
  </p:handoutMasterIdLst>
  <p:sldIdLst>
    <p:sldId id="385" r:id="rId7"/>
    <p:sldId id="387" r:id="rId8"/>
    <p:sldId id="388" r:id="rId9"/>
    <p:sldId id="337" r:id="rId10"/>
    <p:sldId id="384" r:id="rId11"/>
    <p:sldId id="382" r:id="rId12"/>
    <p:sldId id="336" r:id="rId13"/>
    <p:sldId id="383" r:id="rId14"/>
    <p:sldId id="380" r:id="rId15"/>
    <p:sldId id="381" r:id="rId16"/>
    <p:sldId id="375" r:id="rId17"/>
    <p:sldId id="312" r:id="rId18"/>
    <p:sldId id="427" r:id="rId19"/>
    <p:sldId id="428" r:id="rId20"/>
    <p:sldId id="429" r:id="rId21"/>
    <p:sldId id="430" r:id="rId22"/>
    <p:sldId id="431" r:id="rId23"/>
    <p:sldId id="432" r:id="rId24"/>
    <p:sldId id="433" r:id="rId25"/>
    <p:sldId id="434" r:id="rId26"/>
    <p:sldId id="435" r:id="rId27"/>
    <p:sldId id="436" r:id="rId28"/>
    <p:sldId id="437" r:id="rId29"/>
    <p:sldId id="397" r:id="rId30"/>
    <p:sldId id="398" r:id="rId31"/>
    <p:sldId id="399" r:id="rId32"/>
    <p:sldId id="400" r:id="rId33"/>
    <p:sldId id="401" r:id="rId34"/>
    <p:sldId id="402" r:id="rId35"/>
    <p:sldId id="403" r:id="rId36"/>
    <p:sldId id="404" r:id="rId37"/>
    <p:sldId id="405" r:id="rId38"/>
    <p:sldId id="406" r:id="rId39"/>
    <p:sldId id="407" r:id="rId40"/>
    <p:sldId id="408" r:id="rId41"/>
    <p:sldId id="409" r:id="rId42"/>
    <p:sldId id="410" r:id="rId43"/>
    <p:sldId id="411" r:id="rId44"/>
    <p:sldId id="412" r:id="rId45"/>
    <p:sldId id="413" r:id="rId46"/>
    <p:sldId id="414" r:id="rId47"/>
    <p:sldId id="415" r:id="rId48"/>
    <p:sldId id="416" r:id="rId49"/>
    <p:sldId id="417" r:id="rId50"/>
    <p:sldId id="418" r:id="rId51"/>
    <p:sldId id="419" r:id="rId52"/>
    <p:sldId id="420" r:id="rId53"/>
    <p:sldId id="421" r:id="rId54"/>
    <p:sldId id="422" r:id="rId55"/>
    <p:sldId id="423" r:id="rId56"/>
    <p:sldId id="424" r:id="rId57"/>
    <p:sldId id="425" r:id="rId58"/>
    <p:sldId id="426" r:id="rId59"/>
    <p:sldId id="392" r:id="rId60"/>
    <p:sldId id="393" r:id="rId61"/>
    <p:sldId id="394" r:id="rId62"/>
    <p:sldId id="391" r:id="rId63"/>
    <p:sldId id="395" r:id="rId64"/>
  </p:sldIdLst>
  <p:sldSz cx="9144000" cy="6858000" type="screen4x3"/>
  <p:notesSz cx="7023100" cy="9309100"/>
  <p:custDataLst>
    <p:tags r:id="rId6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9B97D941-1322-4680-B322-FEEDCE81D59F}">
          <p14:sldIdLst>
            <p14:sldId id="385"/>
            <p14:sldId id="387"/>
            <p14:sldId id="388"/>
          </p14:sldIdLst>
        </p14:section>
        <p14:section name="Idaho" id="{9FFD76A2-900B-4B33-A8CA-C022E729180A}">
          <p14:sldIdLst>
            <p14:sldId id="337"/>
            <p14:sldId id="384"/>
            <p14:sldId id="382"/>
            <p14:sldId id="336"/>
            <p14:sldId id="383"/>
            <p14:sldId id="380"/>
            <p14:sldId id="381"/>
            <p14:sldId id="375"/>
            <p14:sldId id="312"/>
          </p14:sldIdLst>
        </p14:section>
        <p14:section name="Grace/SERRC" id="{41B3DA54-C8F9-4CD4-9B25-8632C53F23F7}">
          <p14:sldIdLst>
            <p14:sldId id="427"/>
            <p14:sldId id="428"/>
            <p14:sldId id="429"/>
            <p14:sldId id="430"/>
            <p14:sldId id="431"/>
            <p14:sldId id="432"/>
            <p14:sldId id="433"/>
            <p14:sldId id="434"/>
            <p14:sldId id="435"/>
            <p14:sldId id="436"/>
            <p14:sldId id="437"/>
          </p14:sldIdLst>
        </p14:section>
        <p14:section name="Pam" id="{BCD50A92-F892-4166-A12B-3EC4E58A5D10}">
          <p14:sldIdLst>
            <p14:sldId id="397"/>
            <p14:sldId id="398"/>
            <p14:sldId id="399"/>
            <p14:sldId id="400"/>
            <p14:sldId id="401"/>
            <p14:sldId id="402"/>
            <p14:sldId id="403"/>
            <p14:sldId id="404"/>
            <p14:sldId id="405"/>
          </p14:sldIdLst>
        </p14:section>
        <p14:section name="Lisa" id="{014F35F8-7F8C-465C-8CDC-20B74D4B9EAE}">
          <p14:sldIdLst>
            <p14:sldId id="406"/>
            <p14:sldId id="407"/>
            <p14:sldId id="408"/>
            <p14:sldId id="409"/>
            <p14:sldId id="410"/>
            <p14:sldId id="411"/>
            <p14:sldId id="412"/>
            <p14:sldId id="413"/>
            <p14:sldId id="414"/>
            <p14:sldId id="415"/>
            <p14:sldId id="416"/>
            <p14:sldId id="417"/>
            <p14:sldId id="418"/>
            <p14:sldId id="419"/>
            <p14:sldId id="420"/>
            <p14:sldId id="421"/>
            <p14:sldId id="422"/>
            <p14:sldId id="423"/>
            <p14:sldId id="424"/>
            <p14:sldId id="425"/>
            <p14:sldId id="426"/>
          </p14:sldIdLst>
        </p14:section>
        <p14:section name="ECO/Wrap Up" id="{6C957E30-DF19-45F8-BF5D-9724F33870DF}">
          <p14:sldIdLst>
            <p14:sldId id="392"/>
            <p14:sldId id="393"/>
            <p14:sldId id="394"/>
            <p14:sldId id="391"/>
            <p14:sldId id="395"/>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elly Hall"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60" autoAdjust="0"/>
    <p:restoredTop sz="84561" autoAdjust="0"/>
  </p:normalViewPr>
  <p:slideViewPr>
    <p:cSldViewPr snapToGrid="0" snapToObjects="1">
      <p:cViewPr>
        <p:scale>
          <a:sx n="60" d="100"/>
          <a:sy n="60" d="100"/>
        </p:scale>
        <p:origin x="-1314" y="-96"/>
      </p:cViewPr>
      <p:guideLst>
        <p:guide orient="horz" pos="2160"/>
        <p:guide pos="2880"/>
      </p:guideLst>
    </p:cSldViewPr>
  </p:slideViewPr>
  <p:notesTextViewPr>
    <p:cViewPr>
      <p:scale>
        <a:sx n="100" d="100"/>
        <a:sy n="100" d="100"/>
      </p:scale>
      <p:origin x="0" y="0"/>
    </p:cViewPr>
  </p:notesTextViewPr>
  <p:sorterViewPr>
    <p:cViewPr>
      <p:scale>
        <a:sx n="106" d="100"/>
        <a:sy n="10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commentAuthors" Target="commentAuthors.xml"/><Relationship Id="rId7" Type="http://schemas.openxmlformats.org/officeDocument/2006/relationships/slide" Target="slides/slide1.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gs" Target="tags/tag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14.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14.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877B36-E3E7-4B63-8F18-6A3BAA529B61}"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27E2A83D-1205-4691-AFEA-BB9384B59449}">
      <dgm:prSet phldrT="[Text]"/>
      <dgm:spPr>
        <a:solidFill>
          <a:srgbClr val="0070C0"/>
        </a:solidFill>
      </dgm:spPr>
      <dgm:t>
        <a:bodyPr/>
        <a:lstStyle/>
        <a:p>
          <a:r>
            <a:rPr lang="en-US" dirty="0" smtClean="0"/>
            <a:t>ECO Data Analysis</a:t>
          </a:r>
          <a:endParaRPr lang="en-US" dirty="0"/>
        </a:p>
      </dgm:t>
    </dgm:pt>
    <dgm:pt modelId="{4F879724-073E-4185-8364-843D91043D08}" type="parTrans" cxnId="{FAD91C26-A993-4CAD-B1E2-4CE3B63FBFAE}">
      <dgm:prSet/>
      <dgm:spPr/>
      <dgm:t>
        <a:bodyPr/>
        <a:lstStyle/>
        <a:p>
          <a:endParaRPr lang="en-US"/>
        </a:p>
      </dgm:t>
    </dgm:pt>
    <dgm:pt modelId="{74687336-4E50-4E71-88C5-B08E3CB0982F}" type="sibTrans" cxnId="{FAD91C26-A993-4CAD-B1E2-4CE3B63FBFAE}">
      <dgm:prSet/>
      <dgm:spPr/>
      <dgm:t>
        <a:bodyPr/>
        <a:lstStyle/>
        <a:p>
          <a:endParaRPr lang="en-US"/>
        </a:p>
      </dgm:t>
    </dgm:pt>
    <dgm:pt modelId="{B4B5932C-A748-4A64-BFFF-D5E13F7D6D40}">
      <dgm:prSet phldrT="[Text]" custT="1"/>
      <dgm:spPr/>
      <dgm:t>
        <a:bodyPr/>
        <a:lstStyle/>
        <a:p>
          <a:r>
            <a:rPr lang="en-US" sz="1600" dirty="0" smtClean="0"/>
            <a:t>COSF–R Validity and Reliability</a:t>
          </a:r>
          <a:endParaRPr lang="en-US" sz="1600" dirty="0"/>
        </a:p>
      </dgm:t>
    </dgm:pt>
    <dgm:pt modelId="{216E51DD-E245-4465-86C4-164D94C970C4}" type="parTrans" cxnId="{885D2563-252D-4FCA-ACC3-0DE031E03DBA}">
      <dgm:prSet/>
      <dgm:spPr/>
      <dgm:t>
        <a:bodyPr/>
        <a:lstStyle/>
        <a:p>
          <a:endParaRPr lang="en-US"/>
        </a:p>
      </dgm:t>
    </dgm:pt>
    <dgm:pt modelId="{2F28868D-35DD-45CB-BEA0-CC396E3F3113}" type="sibTrans" cxnId="{885D2563-252D-4FCA-ACC3-0DE031E03DBA}">
      <dgm:prSet/>
      <dgm:spPr/>
      <dgm:t>
        <a:bodyPr/>
        <a:lstStyle/>
        <a:p>
          <a:endParaRPr lang="en-US"/>
        </a:p>
      </dgm:t>
    </dgm:pt>
    <dgm:pt modelId="{6C595483-5C28-4DB3-A4D5-7FF1E5109BC8}">
      <dgm:prSet phldrT="[Text]" custT="1"/>
      <dgm:spPr/>
      <dgm:t>
        <a:bodyPr/>
        <a:lstStyle/>
        <a:p>
          <a:r>
            <a:rPr lang="en-US" sz="1600" dirty="0" smtClean="0"/>
            <a:t>Cross reference December 1 and ECO data </a:t>
          </a:r>
          <a:endParaRPr lang="en-US" sz="1600" dirty="0"/>
        </a:p>
      </dgm:t>
    </dgm:pt>
    <dgm:pt modelId="{A99E8BC0-FAFA-4774-B4B1-F0E544A4B352}" type="parTrans" cxnId="{AE2C4863-F8E9-46FD-AD46-3D6A38B00FFE}">
      <dgm:prSet/>
      <dgm:spPr/>
      <dgm:t>
        <a:bodyPr/>
        <a:lstStyle/>
        <a:p>
          <a:endParaRPr lang="en-US"/>
        </a:p>
      </dgm:t>
    </dgm:pt>
    <dgm:pt modelId="{76CD2E99-C66D-4E62-A672-55F8C9887755}" type="sibTrans" cxnId="{AE2C4863-F8E9-46FD-AD46-3D6A38B00FFE}">
      <dgm:prSet/>
      <dgm:spPr/>
      <dgm:t>
        <a:bodyPr/>
        <a:lstStyle/>
        <a:p>
          <a:endParaRPr lang="en-US"/>
        </a:p>
      </dgm:t>
    </dgm:pt>
    <dgm:pt modelId="{13C6D36B-EAF0-48D1-B922-93552DDF9305}">
      <dgm:prSet phldrT="[Text]"/>
      <dgm:spPr>
        <a:solidFill>
          <a:srgbClr val="0070C0"/>
        </a:solidFill>
      </dgm:spPr>
      <dgm:t>
        <a:bodyPr/>
        <a:lstStyle/>
        <a:p>
          <a:r>
            <a:rPr lang="en-US" dirty="0" smtClean="0"/>
            <a:t>EC Teacher Interviews</a:t>
          </a:r>
          <a:endParaRPr lang="en-US" dirty="0"/>
        </a:p>
      </dgm:t>
    </dgm:pt>
    <dgm:pt modelId="{0781A547-153E-4520-8107-3B18814D1941}" type="parTrans" cxnId="{79636BBF-41DE-4DE5-BA4E-21C9AF50BA3E}">
      <dgm:prSet/>
      <dgm:spPr/>
      <dgm:t>
        <a:bodyPr/>
        <a:lstStyle/>
        <a:p>
          <a:endParaRPr lang="en-US"/>
        </a:p>
      </dgm:t>
    </dgm:pt>
    <dgm:pt modelId="{1DDE5A2B-EAE7-4F57-A6C6-E696445A88E9}" type="sibTrans" cxnId="{79636BBF-41DE-4DE5-BA4E-21C9AF50BA3E}">
      <dgm:prSet/>
      <dgm:spPr/>
      <dgm:t>
        <a:bodyPr/>
        <a:lstStyle/>
        <a:p>
          <a:endParaRPr lang="en-US"/>
        </a:p>
      </dgm:t>
    </dgm:pt>
    <dgm:pt modelId="{7493D02B-808F-48C7-855C-AC794C18DB01}">
      <dgm:prSet phldrT="[Text]" custT="1"/>
      <dgm:spPr/>
      <dgm:t>
        <a:bodyPr/>
        <a:lstStyle/>
        <a:p>
          <a:r>
            <a:rPr lang="en-US" sz="1600" dirty="0" smtClean="0"/>
            <a:t>Anchor Assessments</a:t>
          </a:r>
          <a:endParaRPr lang="en-US" sz="1600" dirty="0"/>
        </a:p>
      </dgm:t>
    </dgm:pt>
    <dgm:pt modelId="{DB988D21-CB4C-49E6-B764-AB9719888F8E}" type="parTrans" cxnId="{5AD4D217-126F-48F4-853B-F86FBB334662}">
      <dgm:prSet/>
      <dgm:spPr/>
      <dgm:t>
        <a:bodyPr/>
        <a:lstStyle/>
        <a:p>
          <a:endParaRPr lang="en-US"/>
        </a:p>
      </dgm:t>
    </dgm:pt>
    <dgm:pt modelId="{8058DD2A-05A5-47C6-9A29-9A56E2F6F70D}" type="sibTrans" cxnId="{5AD4D217-126F-48F4-853B-F86FBB334662}">
      <dgm:prSet/>
      <dgm:spPr/>
      <dgm:t>
        <a:bodyPr/>
        <a:lstStyle/>
        <a:p>
          <a:endParaRPr lang="en-US"/>
        </a:p>
      </dgm:t>
    </dgm:pt>
    <dgm:pt modelId="{6A295689-254C-4E24-A814-45A362BBDE40}">
      <dgm:prSet phldrT="[Text]" custT="1"/>
      <dgm:spPr/>
      <dgm:t>
        <a:bodyPr/>
        <a:lstStyle/>
        <a:p>
          <a:r>
            <a:rPr lang="en-US" sz="1600" dirty="0" smtClean="0"/>
            <a:t>District ECO processes</a:t>
          </a:r>
          <a:endParaRPr lang="en-US" sz="1600" dirty="0"/>
        </a:p>
      </dgm:t>
    </dgm:pt>
    <dgm:pt modelId="{A4AC62D3-CFD6-42AD-9BF7-4F19E1C93551}" type="parTrans" cxnId="{4FCDC27F-66C8-42C9-B396-F956AE0B3A9C}">
      <dgm:prSet/>
      <dgm:spPr/>
      <dgm:t>
        <a:bodyPr/>
        <a:lstStyle/>
        <a:p>
          <a:endParaRPr lang="en-US"/>
        </a:p>
      </dgm:t>
    </dgm:pt>
    <dgm:pt modelId="{A0684DD4-13BA-454F-97A9-6C1F85C593B3}" type="sibTrans" cxnId="{4FCDC27F-66C8-42C9-B396-F956AE0B3A9C}">
      <dgm:prSet/>
      <dgm:spPr/>
      <dgm:t>
        <a:bodyPr/>
        <a:lstStyle/>
        <a:p>
          <a:endParaRPr lang="en-US"/>
        </a:p>
      </dgm:t>
    </dgm:pt>
    <dgm:pt modelId="{53D8AB2C-43CC-47C7-B8F0-09B6E312EFB6}">
      <dgm:prSet phldrT="[Text]"/>
      <dgm:spPr>
        <a:solidFill>
          <a:srgbClr val="0070C0"/>
        </a:solidFill>
      </dgm:spPr>
      <dgm:t>
        <a:bodyPr/>
        <a:lstStyle/>
        <a:p>
          <a:r>
            <a:rPr lang="en-US" dirty="0" smtClean="0"/>
            <a:t>Statewide Survey</a:t>
          </a:r>
          <a:endParaRPr lang="en-US" dirty="0"/>
        </a:p>
      </dgm:t>
    </dgm:pt>
    <dgm:pt modelId="{BA37FD13-C94F-4A8C-A120-8F1C5A8D1400}" type="parTrans" cxnId="{BAD059F1-F1B9-4157-8AA3-D90F5C3B6A15}">
      <dgm:prSet/>
      <dgm:spPr/>
      <dgm:t>
        <a:bodyPr/>
        <a:lstStyle/>
        <a:p>
          <a:endParaRPr lang="en-US"/>
        </a:p>
      </dgm:t>
    </dgm:pt>
    <dgm:pt modelId="{C77AA804-3629-4DF2-9D55-1C00B053A61A}" type="sibTrans" cxnId="{BAD059F1-F1B9-4157-8AA3-D90F5C3B6A15}">
      <dgm:prSet/>
      <dgm:spPr/>
      <dgm:t>
        <a:bodyPr/>
        <a:lstStyle/>
        <a:p>
          <a:endParaRPr lang="en-US"/>
        </a:p>
      </dgm:t>
    </dgm:pt>
    <dgm:pt modelId="{FEA23B8A-76C7-4541-A0FD-5A438B4105BE}">
      <dgm:prSet phldrT="[Text]" custT="1"/>
      <dgm:spPr/>
      <dgm:t>
        <a:bodyPr/>
        <a:lstStyle/>
        <a:p>
          <a:r>
            <a:rPr lang="en-US" sz="1600" dirty="0" smtClean="0"/>
            <a:t>Parent Participation</a:t>
          </a:r>
          <a:endParaRPr lang="en-US" sz="1600" dirty="0"/>
        </a:p>
      </dgm:t>
    </dgm:pt>
    <dgm:pt modelId="{A4E50458-2D40-48CB-BF38-15BE6A2ABCAD}" type="parTrans" cxnId="{96460AB6-F5E3-47A8-8FA5-FD47B94AB84B}">
      <dgm:prSet/>
      <dgm:spPr/>
      <dgm:t>
        <a:bodyPr/>
        <a:lstStyle/>
        <a:p>
          <a:endParaRPr lang="en-US"/>
        </a:p>
      </dgm:t>
    </dgm:pt>
    <dgm:pt modelId="{630B618D-3934-42D9-9D86-2DD15EDA9B72}" type="sibTrans" cxnId="{96460AB6-F5E3-47A8-8FA5-FD47B94AB84B}">
      <dgm:prSet/>
      <dgm:spPr/>
      <dgm:t>
        <a:bodyPr/>
        <a:lstStyle/>
        <a:p>
          <a:endParaRPr lang="en-US"/>
        </a:p>
      </dgm:t>
    </dgm:pt>
    <dgm:pt modelId="{AFF8506C-7169-4DED-8E96-CC5078F92E36}">
      <dgm:prSet phldrT="[Text]" custT="1"/>
      <dgm:spPr/>
      <dgm:t>
        <a:bodyPr/>
        <a:lstStyle/>
        <a:p>
          <a:r>
            <a:rPr lang="en-US" sz="1600" dirty="0" smtClean="0"/>
            <a:t>ECO Processes</a:t>
          </a:r>
          <a:endParaRPr lang="en-US" sz="1600" dirty="0"/>
        </a:p>
      </dgm:t>
    </dgm:pt>
    <dgm:pt modelId="{1215334D-1B1D-4E3C-9234-87E4921B2E42}" type="parTrans" cxnId="{EB57E809-52ED-45E7-8711-4DF70764B45C}">
      <dgm:prSet/>
      <dgm:spPr/>
      <dgm:t>
        <a:bodyPr/>
        <a:lstStyle/>
        <a:p>
          <a:endParaRPr lang="en-US"/>
        </a:p>
      </dgm:t>
    </dgm:pt>
    <dgm:pt modelId="{E9FCE77F-36BE-4EAE-8E9B-64E8425B0351}" type="sibTrans" cxnId="{EB57E809-52ED-45E7-8711-4DF70764B45C}">
      <dgm:prSet/>
      <dgm:spPr/>
      <dgm:t>
        <a:bodyPr/>
        <a:lstStyle/>
        <a:p>
          <a:endParaRPr lang="en-US"/>
        </a:p>
      </dgm:t>
    </dgm:pt>
    <dgm:pt modelId="{8C1380AB-EBB5-473F-B859-DE89A11DC8F9}">
      <dgm:prSet phldrT="[Text]" custT="1"/>
      <dgm:spPr/>
      <dgm:t>
        <a:bodyPr/>
        <a:lstStyle/>
        <a:p>
          <a:r>
            <a:rPr lang="en-US" sz="1600" dirty="0" smtClean="0"/>
            <a:t>Teacher qualification/training</a:t>
          </a:r>
          <a:endParaRPr lang="en-US" sz="1600" dirty="0"/>
        </a:p>
      </dgm:t>
    </dgm:pt>
    <dgm:pt modelId="{86D4E064-1581-4028-A408-64C15231BA7F}" type="parTrans" cxnId="{418C97F0-65AF-4D36-A697-68D616B3E76D}">
      <dgm:prSet/>
      <dgm:spPr/>
      <dgm:t>
        <a:bodyPr/>
        <a:lstStyle/>
        <a:p>
          <a:endParaRPr lang="en-US"/>
        </a:p>
      </dgm:t>
    </dgm:pt>
    <dgm:pt modelId="{374362E2-D879-4668-9C8A-BC0929EA6E60}" type="sibTrans" cxnId="{418C97F0-65AF-4D36-A697-68D616B3E76D}">
      <dgm:prSet/>
      <dgm:spPr/>
      <dgm:t>
        <a:bodyPr/>
        <a:lstStyle/>
        <a:p>
          <a:endParaRPr lang="en-US"/>
        </a:p>
      </dgm:t>
    </dgm:pt>
    <dgm:pt modelId="{02DD8DFC-34BD-4917-9DB4-1EEAD666CC82}" type="pres">
      <dgm:prSet presAssocID="{35877B36-E3E7-4B63-8F18-6A3BAA529B61}" presName="composite" presStyleCnt="0">
        <dgm:presLayoutVars>
          <dgm:chMax val="5"/>
          <dgm:dir/>
          <dgm:animLvl val="ctr"/>
          <dgm:resizeHandles val="exact"/>
        </dgm:presLayoutVars>
      </dgm:prSet>
      <dgm:spPr/>
      <dgm:t>
        <a:bodyPr/>
        <a:lstStyle/>
        <a:p>
          <a:endParaRPr lang="en-US"/>
        </a:p>
      </dgm:t>
    </dgm:pt>
    <dgm:pt modelId="{CC43A71F-1D38-4852-A98A-A791A201F411}" type="pres">
      <dgm:prSet presAssocID="{35877B36-E3E7-4B63-8F18-6A3BAA529B61}" presName="cycle" presStyleCnt="0"/>
      <dgm:spPr/>
    </dgm:pt>
    <dgm:pt modelId="{5F970EAB-6DFF-49FF-B422-09554F6F9915}" type="pres">
      <dgm:prSet presAssocID="{35877B36-E3E7-4B63-8F18-6A3BAA529B61}" presName="centerShape" presStyleCnt="0"/>
      <dgm:spPr/>
    </dgm:pt>
    <dgm:pt modelId="{8DBB9CBF-F5A6-47A4-92A6-665ECA6C4B33}" type="pres">
      <dgm:prSet presAssocID="{35877B36-E3E7-4B63-8F18-6A3BAA529B61}" presName="connSite" presStyleLbl="node1" presStyleIdx="0" presStyleCnt="4"/>
      <dgm:spPr/>
    </dgm:pt>
    <dgm:pt modelId="{AFA9D68D-66BD-43E4-86F7-010AEF65C70D}" type="pres">
      <dgm:prSet presAssocID="{35877B36-E3E7-4B63-8F18-6A3BAA529B61}" presName="visible" presStyleLbl="node1" presStyleIdx="0" presStyleCnt="4" custScaleX="116989" custScaleY="108691"/>
      <dgm:spPr>
        <a:solidFill>
          <a:schemeClr val="accent2"/>
        </a:solidFill>
      </dgm:spPr>
    </dgm:pt>
    <dgm:pt modelId="{25263929-425A-419B-845E-DDAC06CDFE70}" type="pres">
      <dgm:prSet presAssocID="{4F879724-073E-4185-8364-843D91043D08}" presName="Name25" presStyleLbl="parChTrans1D1" presStyleIdx="0" presStyleCnt="3"/>
      <dgm:spPr/>
      <dgm:t>
        <a:bodyPr/>
        <a:lstStyle/>
        <a:p>
          <a:endParaRPr lang="en-US"/>
        </a:p>
      </dgm:t>
    </dgm:pt>
    <dgm:pt modelId="{BFE65BE6-3636-442E-8F32-F1D6F5F1ECC3}" type="pres">
      <dgm:prSet presAssocID="{27E2A83D-1205-4691-AFEA-BB9384B59449}" presName="node" presStyleCnt="0"/>
      <dgm:spPr/>
    </dgm:pt>
    <dgm:pt modelId="{5AFACD4B-1509-4965-90E0-5CBFA328FF0B}" type="pres">
      <dgm:prSet presAssocID="{27E2A83D-1205-4691-AFEA-BB9384B59449}" presName="parentNode" presStyleLbl="node1" presStyleIdx="1" presStyleCnt="4" custScaleX="106663" custLinFactNeighborX="18573" custLinFactNeighborY="-135">
        <dgm:presLayoutVars>
          <dgm:chMax val="1"/>
          <dgm:bulletEnabled val="1"/>
        </dgm:presLayoutVars>
      </dgm:prSet>
      <dgm:spPr/>
      <dgm:t>
        <a:bodyPr/>
        <a:lstStyle/>
        <a:p>
          <a:endParaRPr lang="en-US"/>
        </a:p>
      </dgm:t>
    </dgm:pt>
    <dgm:pt modelId="{06155A55-AA43-42D7-B28B-27184876E23C}" type="pres">
      <dgm:prSet presAssocID="{27E2A83D-1205-4691-AFEA-BB9384B59449}" presName="childNode" presStyleLbl="revTx" presStyleIdx="0" presStyleCnt="3">
        <dgm:presLayoutVars>
          <dgm:bulletEnabled val="1"/>
        </dgm:presLayoutVars>
      </dgm:prSet>
      <dgm:spPr/>
      <dgm:t>
        <a:bodyPr/>
        <a:lstStyle/>
        <a:p>
          <a:endParaRPr lang="en-US"/>
        </a:p>
      </dgm:t>
    </dgm:pt>
    <dgm:pt modelId="{2EE080FB-1EB8-4EA8-BE08-DF45226A6C62}" type="pres">
      <dgm:prSet presAssocID="{0781A547-153E-4520-8107-3B18814D1941}" presName="Name25" presStyleLbl="parChTrans1D1" presStyleIdx="1" presStyleCnt="3"/>
      <dgm:spPr/>
      <dgm:t>
        <a:bodyPr/>
        <a:lstStyle/>
        <a:p>
          <a:endParaRPr lang="en-US"/>
        </a:p>
      </dgm:t>
    </dgm:pt>
    <dgm:pt modelId="{EE72AFBD-38DE-4691-B42A-1BC2C20C4B5E}" type="pres">
      <dgm:prSet presAssocID="{13C6D36B-EAF0-48D1-B922-93552DDF9305}" presName="node" presStyleCnt="0"/>
      <dgm:spPr/>
    </dgm:pt>
    <dgm:pt modelId="{EE612005-EB4B-45C4-A7D2-810908086BFE}" type="pres">
      <dgm:prSet presAssocID="{13C6D36B-EAF0-48D1-B922-93552DDF9305}" presName="parentNode" presStyleLbl="node1" presStyleIdx="2" presStyleCnt="4" custLinFactNeighborX="-3278" custLinFactNeighborY="-4214">
        <dgm:presLayoutVars>
          <dgm:chMax val="1"/>
          <dgm:bulletEnabled val="1"/>
        </dgm:presLayoutVars>
      </dgm:prSet>
      <dgm:spPr/>
      <dgm:t>
        <a:bodyPr/>
        <a:lstStyle/>
        <a:p>
          <a:endParaRPr lang="en-US"/>
        </a:p>
      </dgm:t>
    </dgm:pt>
    <dgm:pt modelId="{D473B224-3A49-47DD-AFC0-BB9B1930CC32}" type="pres">
      <dgm:prSet presAssocID="{13C6D36B-EAF0-48D1-B922-93552DDF9305}" presName="childNode" presStyleLbl="revTx" presStyleIdx="1" presStyleCnt="3">
        <dgm:presLayoutVars>
          <dgm:bulletEnabled val="1"/>
        </dgm:presLayoutVars>
      </dgm:prSet>
      <dgm:spPr/>
      <dgm:t>
        <a:bodyPr/>
        <a:lstStyle/>
        <a:p>
          <a:endParaRPr lang="en-US"/>
        </a:p>
      </dgm:t>
    </dgm:pt>
    <dgm:pt modelId="{5E8FCB60-2916-46B6-88D7-F3E4A457D4C9}" type="pres">
      <dgm:prSet presAssocID="{BA37FD13-C94F-4A8C-A120-8F1C5A8D1400}" presName="Name25" presStyleLbl="parChTrans1D1" presStyleIdx="2" presStyleCnt="3"/>
      <dgm:spPr/>
      <dgm:t>
        <a:bodyPr/>
        <a:lstStyle/>
        <a:p>
          <a:endParaRPr lang="en-US"/>
        </a:p>
      </dgm:t>
    </dgm:pt>
    <dgm:pt modelId="{DBA16F4D-6AC2-4154-B208-6DA2A11EA658}" type="pres">
      <dgm:prSet presAssocID="{53D8AB2C-43CC-47C7-B8F0-09B6E312EFB6}" presName="node" presStyleCnt="0"/>
      <dgm:spPr/>
    </dgm:pt>
    <dgm:pt modelId="{9B605911-8BB7-4D31-A4F6-A2AA23EC5705}" type="pres">
      <dgm:prSet presAssocID="{53D8AB2C-43CC-47C7-B8F0-09B6E312EFB6}" presName="parentNode" presStyleLbl="node1" presStyleIdx="3" presStyleCnt="4">
        <dgm:presLayoutVars>
          <dgm:chMax val="1"/>
          <dgm:bulletEnabled val="1"/>
        </dgm:presLayoutVars>
      </dgm:prSet>
      <dgm:spPr/>
      <dgm:t>
        <a:bodyPr/>
        <a:lstStyle/>
        <a:p>
          <a:endParaRPr lang="en-US"/>
        </a:p>
      </dgm:t>
    </dgm:pt>
    <dgm:pt modelId="{0F2CCDB8-6DDC-43B9-8F0D-A436FE6865DD}" type="pres">
      <dgm:prSet presAssocID="{53D8AB2C-43CC-47C7-B8F0-09B6E312EFB6}" presName="childNode" presStyleLbl="revTx" presStyleIdx="2" presStyleCnt="3">
        <dgm:presLayoutVars>
          <dgm:bulletEnabled val="1"/>
        </dgm:presLayoutVars>
      </dgm:prSet>
      <dgm:spPr/>
      <dgm:t>
        <a:bodyPr/>
        <a:lstStyle/>
        <a:p>
          <a:endParaRPr lang="en-US"/>
        </a:p>
      </dgm:t>
    </dgm:pt>
  </dgm:ptLst>
  <dgm:cxnLst>
    <dgm:cxn modelId="{5052C8F1-CA20-42FB-B76C-EF81D953BFA5}" type="presOf" srcId="{27E2A83D-1205-4691-AFEA-BB9384B59449}" destId="{5AFACD4B-1509-4965-90E0-5CBFA328FF0B}" srcOrd="0" destOrd="0" presId="urn:microsoft.com/office/officeart/2005/8/layout/radial2"/>
    <dgm:cxn modelId="{EAB4DA01-2695-4BBA-8BF1-690AC23B6851}" type="presOf" srcId="{B4B5932C-A748-4A64-BFFF-D5E13F7D6D40}" destId="{06155A55-AA43-42D7-B28B-27184876E23C}" srcOrd="0" destOrd="0" presId="urn:microsoft.com/office/officeart/2005/8/layout/radial2"/>
    <dgm:cxn modelId="{79636BBF-41DE-4DE5-BA4E-21C9AF50BA3E}" srcId="{35877B36-E3E7-4B63-8F18-6A3BAA529B61}" destId="{13C6D36B-EAF0-48D1-B922-93552DDF9305}" srcOrd="1" destOrd="0" parTransId="{0781A547-153E-4520-8107-3B18814D1941}" sibTransId="{1DDE5A2B-EAE7-4F57-A6C6-E696445A88E9}"/>
    <dgm:cxn modelId="{1F335D17-016A-4A19-8271-F43FD79EDB6C}" type="presOf" srcId="{AFF8506C-7169-4DED-8E96-CC5078F92E36}" destId="{0F2CCDB8-6DDC-43B9-8F0D-A436FE6865DD}" srcOrd="0" destOrd="1" presId="urn:microsoft.com/office/officeart/2005/8/layout/radial2"/>
    <dgm:cxn modelId="{6149D692-626E-423F-B50D-5E2D64D479FC}" type="presOf" srcId="{BA37FD13-C94F-4A8C-A120-8F1C5A8D1400}" destId="{5E8FCB60-2916-46B6-88D7-F3E4A457D4C9}" srcOrd="0" destOrd="0" presId="urn:microsoft.com/office/officeart/2005/8/layout/radial2"/>
    <dgm:cxn modelId="{BAD059F1-F1B9-4157-8AA3-D90F5C3B6A15}" srcId="{35877B36-E3E7-4B63-8F18-6A3BAA529B61}" destId="{53D8AB2C-43CC-47C7-B8F0-09B6E312EFB6}" srcOrd="2" destOrd="0" parTransId="{BA37FD13-C94F-4A8C-A120-8F1C5A8D1400}" sibTransId="{C77AA804-3629-4DF2-9D55-1C00B053A61A}"/>
    <dgm:cxn modelId="{FAD91C26-A993-4CAD-B1E2-4CE3B63FBFAE}" srcId="{35877B36-E3E7-4B63-8F18-6A3BAA529B61}" destId="{27E2A83D-1205-4691-AFEA-BB9384B59449}" srcOrd="0" destOrd="0" parTransId="{4F879724-073E-4185-8364-843D91043D08}" sibTransId="{74687336-4E50-4E71-88C5-B08E3CB0982F}"/>
    <dgm:cxn modelId="{4FCDC27F-66C8-42C9-B396-F956AE0B3A9C}" srcId="{13C6D36B-EAF0-48D1-B922-93552DDF9305}" destId="{6A295689-254C-4E24-A814-45A362BBDE40}" srcOrd="1" destOrd="0" parTransId="{A4AC62D3-CFD6-42AD-9BF7-4F19E1C93551}" sibTransId="{A0684DD4-13BA-454F-97A9-6C1F85C593B3}"/>
    <dgm:cxn modelId="{BE738A93-F4B2-4920-88D7-F6B77E3D2BAF}" type="presOf" srcId="{6A295689-254C-4E24-A814-45A362BBDE40}" destId="{D473B224-3A49-47DD-AFC0-BB9B1930CC32}" srcOrd="0" destOrd="1" presId="urn:microsoft.com/office/officeart/2005/8/layout/radial2"/>
    <dgm:cxn modelId="{96460AB6-F5E3-47A8-8FA5-FD47B94AB84B}" srcId="{53D8AB2C-43CC-47C7-B8F0-09B6E312EFB6}" destId="{FEA23B8A-76C7-4541-A0FD-5A438B4105BE}" srcOrd="0" destOrd="0" parTransId="{A4E50458-2D40-48CB-BF38-15BE6A2ABCAD}" sibTransId="{630B618D-3934-42D9-9D86-2DD15EDA9B72}"/>
    <dgm:cxn modelId="{E9F9EF78-C646-4A8B-A204-AA465B85B591}" type="presOf" srcId="{13C6D36B-EAF0-48D1-B922-93552DDF9305}" destId="{EE612005-EB4B-45C4-A7D2-810908086BFE}" srcOrd="0" destOrd="0" presId="urn:microsoft.com/office/officeart/2005/8/layout/radial2"/>
    <dgm:cxn modelId="{418C97F0-65AF-4D36-A697-68D616B3E76D}" srcId="{53D8AB2C-43CC-47C7-B8F0-09B6E312EFB6}" destId="{8C1380AB-EBB5-473F-B859-DE89A11DC8F9}" srcOrd="2" destOrd="0" parTransId="{86D4E064-1581-4028-A408-64C15231BA7F}" sibTransId="{374362E2-D879-4668-9C8A-BC0929EA6E60}"/>
    <dgm:cxn modelId="{8F215076-6812-4A5D-BF59-88FA3E52D6B6}" type="presOf" srcId="{6C595483-5C28-4DB3-A4D5-7FF1E5109BC8}" destId="{06155A55-AA43-42D7-B28B-27184876E23C}" srcOrd="0" destOrd="1" presId="urn:microsoft.com/office/officeart/2005/8/layout/radial2"/>
    <dgm:cxn modelId="{AE2C4863-F8E9-46FD-AD46-3D6A38B00FFE}" srcId="{27E2A83D-1205-4691-AFEA-BB9384B59449}" destId="{6C595483-5C28-4DB3-A4D5-7FF1E5109BC8}" srcOrd="1" destOrd="0" parTransId="{A99E8BC0-FAFA-4774-B4B1-F0E544A4B352}" sibTransId="{76CD2E99-C66D-4E62-A672-55F8C9887755}"/>
    <dgm:cxn modelId="{50C662A1-7791-4AA3-B336-6CF5810C5A32}" type="presOf" srcId="{35877B36-E3E7-4B63-8F18-6A3BAA529B61}" destId="{02DD8DFC-34BD-4917-9DB4-1EEAD666CC82}" srcOrd="0" destOrd="0" presId="urn:microsoft.com/office/officeart/2005/8/layout/radial2"/>
    <dgm:cxn modelId="{5AD4D217-126F-48F4-853B-F86FBB334662}" srcId="{13C6D36B-EAF0-48D1-B922-93552DDF9305}" destId="{7493D02B-808F-48C7-855C-AC794C18DB01}" srcOrd="0" destOrd="0" parTransId="{DB988D21-CB4C-49E6-B764-AB9719888F8E}" sibTransId="{8058DD2A-05A5-47C6-9A29-9A56E2F6F70D}"/>
    <dgm:cxn modelId="{47C0F2E6-F688-492C-917C-FB55520213A3}" type="presOf" srcId="{FEA23B8A-76C7-4541-A0FD-5A438B4105BE}" destId="{0F2CCDB8-6DDC-43B9-8F0D-A436FE6865DD}" srcOrd="0" destOrd="0" presId="urn:microsoft.com/office/officeart/2005/8/layout/radial2"/>
    <dgm:cxn modelId="{EE5F9C6A-86A5-426A-B0A8-4A74796960D7}" type="presOf" srcId="{7493D02B-808F-48C7-855C-AC794C18DB01}" destId="{D473B224-3A49-47DD-AFC0-BB9B1930CC32}" srcOrd="0" destOrd="0" presId="urn:microsoft.com/office/officeart/2005/8/layout/radial2"/>
    <dgm:cxn modelId="{43D2882D-B952-44D3-B69E-7F1510A0CC88}" type="presOf" srcId="{4F879724-073E-4185-8364-843D91043D08}" destId="{25263929-425A-419B-845E-DDAC06CDFE70}" srcOrd="0" destOrd="0" presId="urn:microsoft.com/office/officeart/2005/8/layout/radial2"/>
    <dgm:cxn modelId="{EB57E809-52ED-45E7-8711-4DF70764B45C}" srcId="{53D8AB2C-43CC-47C7-B8F0-09B6E312EFB6}" destId="{AFF8506C-7169-4DED-8E96-CC5078F92E36}" srcOrd="1" destOrd="0" parTransId="{1215334D-1B1D-4E3C-9234-87E4921B2E42}" sibTransId="{E9FCE77F-36BE-4EAE-8E9B-64E8425B0351}"/>
    <dgm:cxn modelId="{7CC50E5E-4659-401A-8A94-506A780A6D0C}" type="presOf" srcId="{8C1380AB-EBB5-473F-B859-DE89A11DC8F9}" destId="{0F2CCDB8-6DDC-43B9-8F0D-A436FE6865DD}" srcOrd="0" destOrd="2" presId="urn:microsoft.com/office/officeart/2005/8/layout/radial2"/>
    <dgm:cxn modelId="{8C3FCA93-43F9-445E-A3B8-A7537E9E8D4B}" type="presOf" srcId="{53D8AB2C-43CC-47C7-B8F0-09B6E312EFB6}" destId="{9B605911-8BB7-4D31-A4F6-A2AA23EC5705}" srcOrd="0" destOrd="0" presId="urn:microsoft.com/office/officeart/2005/8/layout/radial2"/>
    <dgm:cxn modelId="{885D2563-252D-4FCA-ACC3-0DE031E03DBA}" srcId="{27E2A83D-1205-4691-AFEA-BB9384B59449}" destId="{B4B5932C-A748-4A64-BFFF-D5E13F7D6D40}" srcOrd="0" destOrd="0" parTransId="{216E51DD-E245-4465-86C4-164D94C970C4}" sibTransId="{2F28868D-35DD-45CB-BEA0-CC396E3F3113}"/>
    <dgm:cxn modelId="{E54F703C-0D84-4225-A0F9-2B7EB2A10ED7}" type="presOf" srcId="{0781A547-153E-4520-8107-3B18814D1941}" destId="{2EE080FB-1EB8-4EA8-BE08-DF45226A6C62}" srcOrd="0" destOrd="0" presId="urn:microsoft.com/office/officeart/2005/8/layout/radial2"/>
    <dgm:cxn modelId="{85FA1086-9949-4834-B3B6-2D56E86F0CDF}" type="presParOf" srcId="{02DD8DFC-34BD-4917-9DB4-1EEAD666CC82}" destId="{CC43A71F-1D38-4852-A98A-A791A201F411}" srcOrd="0" destOrd="0" presId="urn:microsoft.com/office/officeart/2005/8/layout/radial2"/>
    <dgm:cxn modelId="{6541EEF8-8507-4852-92C3-42B91917F2AD}" type="presParOf" srcId="{CC43A71F-1D38-4852-A98A-A791A201F411}" destId="{5F970EAB-6DFF-49FF-B422-09554F6F9915}" srcOrd="0" destOrd="0" presId="urn:microsoft.com/office/officeart/2005/8/layout/radial2"/>
    <dgm:cxn modelId="{5EB13C4B-0C4F-4FC7-9015-2391ADB25C71}" type="presParOf" srcId="{5F970EAB-6DFF-49FF-B422-09554F6F9915}" destId="{8DBB9CBF-F5A6-47A4-92A6-665ECA6C4B33}" srcOrd="0" destOrd="0" presId="urn:microsoft.com/office/officeart/2005/8/layout/radial2"/>
    <dgm:cxn modelId="{2920C5CC-EE60-44F2-A542-62F2E2614DF6}" type="presParOf" srcId="{5F970EAB-6DFF-49FF-B422-09554F6F9915}" destId="{AFA9D68D-66BD-43E4-86F7-010AEF65C70D}" srcOrd="1" destOrd="0" presId="urn:microsoft.com/office/officeart/2005/8/layout/radial2"/>
    <dgm:cxn modelId="{A3502453-ACF7-4260-AC53-58C8D108BFEB}" type="presParOf" srcId="{CC43A71F-1D38-4852-A98A-A791A201F411}" destId="{25263929-425A-419B-845E-DDAC06CDFE70}" srcOrd="1" destOrd="0" presId="urn:microsoft.com/office/officeart/2005/8/layout/radial2"/>
    <dgm:cxn modelId="{624E946B-1BC5-4586-842C-5CC18099F748}" type="presParOf" srcId="{CC43A71F-1D38-4852-A98A-A791A201F411}" destId="{BFE65BE6-3636-442E-8F32-F1D6F5F1ECC3}" srcOrd="2" destOrd="0" presId="urn:microsoft.com/office/officeart/2005/8/layout/radial2"/>
    <dgm:cxn modelId="{1AB8BF48-697F-4C24-BEAC-0111C4013CB5}" type="presParOf" srcId="{BFE65BE6-3636-442E-8F32-F1D6F5F1ECC3}" destId="{5AFACD4B-1509-4965-90E0-5CBFA328FF0B}" srcOrd="0" destOrd="0" presId="urn:microsoft.com/office/officeart/2005/8/layout/radial2"/>
    <dgm:cxn modelId="{C84A8A47-3081-41D1-A55C-2C4F2A604C15}" type="presParOf" srcId="{BFE65BE6-3636-442E-8F32-F1D6F5F1ECC3}" destId="{06155A55-AA43-42D7-B28B-27184876E23C}" srcOrd="1" destOrd="0" presId="urn:microsoft.com/office/officeart/2005/8/layout/radial2"/>
    <dgm:cxn modelId="{AA428204-7351-463F-9C70-827B6B07FF09}" type="presParOf" srcId="{CC43A71F-1D38-4852-A98A-A791A201F411}" destId="{2EE080FB-1EB8-4EA8-BE08-DF45226A6C62}" srcOrd="3" destOrd="0" presId="urn:microsoft.com/office/officeart/2005/8/layout/radial2"/>
    <dgm:cxn modelId="{4124F670-5B50-439E-8010-94023168DF6B}" type="presParOf" srcId="{CC43A71F-1D38-4852-A98A-A791A201F411}" destId="{EE72AFBD-38DE-4691-B42A-1BC2C20C4B5E}" srcOrd="4" destOrd="0" presId="urn:microsoft.com/office/officeart/2005/8/layout/radial2"/>
    <dgm:cxn modelId="{CD15011E-9827-4997-8C0D-A84A1D9E909A}" type="presParOf" srcId="{EE72AFBD-38DE-4691-B42A-1BC2C20C4B5E}" destId="{EE612005-EB4B-45C4-A7D2-810908086BFE}" srcOrd="0" destOrd="0" presId="urn:microsoft.com/office/officeart/2005/8/layout/radial2"/>
    <dgm:cxn modelId="{46CB568C-DE10-4988-A60D-56B447975B5E}" type="presParOf" srcId="{EE72AFBD-38DE-4691-B42A-1BC2C20C4B5E}" destId="{D473B224-3A49-47DD-AFC0-BB9B1930CC32}" srcOrd="1" destOrd="0" presId="urn:microsoft.com/office/officeart/2005/8/layout/radial2"/>
    <dgm:cxn modelId="{F3A726C1-85FB-4765-8BFB-D7C8F342791A}" type="presParOf" srcId="{CC43A71F-1D38-4852-A98A-A791A201F411}" destId="{5E8FCB60-2916-46B6-88D7-F3E4A457D4C9}" srcOrd="5" destOrd="0" presId="urn:microsoft.com/office/officeart/2005/8/layout/radial2"/>
    <dgm:cxn modelId="{86D937CA-2D7C-40BA-9EC4-D95D65E2D0C3}" type="presParOf" srcId="{CC43A71F-1D38-4852-A98A-A791A201F411}" destId="{DBA16F4D-6AC2-4154-B208-6DA2A11EA658}" srcOrd="6" destOrd="0" presId="urn:microsoft.com/office/officeart/2005/8/layout/radial2"/>
    <dgm:cxn modelId="{9258AB4C-6789-4F01-A2B3-2C8ABDAE04E5}" type="presParOf" srcId="{DBA16F4D-6AC2-4154-B208-6DA2A11EA658}" destId="{9B605911-8BB7-4D31-A4F6-A2AA23EC5705}" srcOrd="0" destOrd="0" presId="urn:microsoft.com/office/officeart/2005/8/layout/radial2"/>
    <dgm:cxn modelId="{613B48F5-24FB-4ABD-8477-10E3DFA20B5A}" type="presParOf" srcId="{DBA16F4D-6AC2-4154-B208-6DA2A11EA658}" destId="{0F2CCDB8-6DDC-43B9-8F0D-A436FE6865DD}"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4B2594-1E51-42F4-8495-819E8332427B}" type="doc">
      <dgm:prSet loTypeId="urn:microsoft.com/office/officeart/2005/8/layout/hList2" loCatId="list" qsTypeId="urn:microsoft.com/office/officeart/2005/8/quickstyle/simple1" qsCatId="simple" csTypeId="urn:microsoft.com/office/officeart/2005/8/colors/accent2_2" csCatId="accent2" phldr="1"/>
      <dgm:spPr/>
      <dgm:t>
        <a:bodyPr/>
        <a:lstStyle/>
        <a:p>
          <a:endParaRPr lang="en-US"/>
        </a:p>
      </dgm:t>
    </dgm:pt>
    <dgm:pt modelId="{4D211CB8-11AC-4088-A46E-4973C5E12F4C}">
      <dgm:prSet phldrT="[Text]"/>
      <dgm:spPr/>
      <dgm:t>
        <a:bodyPr/>
        <a:lstStyle/>
        <a:p>
          <a:r>
            <a:rPr lang="en-US" dirty="0" smtClean="0"/>
            <a:t>Parents Engagement</a:t>
          </a:r>
          <a:endParaRPr lang="en-US" dirty="0"/>
        </a:p>
      </dgm:t>
    </dgm:pt>
    <dgm:pt modelId="{5DE87C4B-BEE4-4F15-83B1-14F369B7CCD5}" type="parTrans" cxnId="{E88DEDB9-F987-493A-8B4D-8FBE9F5ECBCE}">
      <dgm:prSet/>
      <dgm:spPr/>
      <dgm:t>
        <a:bodyPr/>
        <a:lstStyle/>
        <a:p>
          <a:endParaRPr lang="en-US"/>
        </a:p>
      </dgm:t>
    </dgm:pt>
    <dgm:pt modelId="{52ADD372-09D9-4C7C-B390-07E9E65BA1DC}" type="sibTrans" cxnId="{E88DEDB9-F987-493A-8B4D-8FBE9F5ECBCE}">
      <dgm:prSet/>
      <dgm:spPr/>
      <dgm:t>
        <a:bodyPr/>
        <a:lstStyle/>
        <a:p>
          <a:endParaRPr lang="en-US"/>
        </a:p>
      </dgm:t>
    </dgm:pt>
    <dgm:pt modelId="{44C76B9C-FF3A-4A9D-AF75-A3D1E4C16373}">
      <dgm:prSet phldrT="[Text]"/>
      <dgm:spPr/>
      <dgm:t>
        <a:bodyPr/>
        <a:lstStyle/>
        <a:p>
          <a:r>
            <a:rPr lang="en-US" dirty="0" smtClean="0"/>
            <a:t>Partnered with Idaho Parents Unlimited (IPUL)</a:t>
          </a:r>
          <a:endParaRPr lang="en-US" dirty="0"/>
        </a:p>
      </dgm:t>
    </dgm:pt>
    <dgm:pt modelId="{9EA85387-4BDE-4222-84A2-23C58CED9351}" type="parTrans" cxnId="{3B1BED14-F17C-4C41-B93B-6629D781798E}">
      <dgm:prSet/>
      <dgm:spPr/>
      <dgm:t>
        <a:bodyPr/>
        <a:lstStyle/>
        <a:p>
          <a:endParaRPr lang="en-US"/>
        </a:p>
      </dgm:t>
    </dgm:pt>
    <dgm:pt modelId="{F1C6E73C-C5F0-4D2F-A658-A7AB48C5E305}" type="sibTrans" cxnId="{3B1BED14-F17C-4C41-B93B-6629D781798E}">
      <dgm:prSet/>
      <dgm:spPr/>
      <dgm:t>
        <a:bodyPr/>
        <a:lstStyle/>
        <a:p>
          <a:endParaRPr lang="en-US"/>
        </a:p>
      </dgm:t>
    </dgm:pt>
    <dgm:pt modelId="{B5092150-191A-4EAE-8F82-BBD81C292E82}">
      <dgm:prSet phldrT="[Text]"/>
      <dgm:spPr/>
      <dgm:t>
        <a:bodyPr/>
        <a:lstStyle/>
        <a:p>
          <a:r>
            <a:rPr lang="en-US" dirty="0" smtClean="0"/>
            <a:t>Developed parent material </a:t>
          </a:r>
          <a:endParaRPr lang="en-US" dirty="0"/>
        </a:p>
      </dgm:t>
    </dgm:pt>
    <dgm:pt modelId="{D90C7BD9-BDFB-4C9D-8636-7BF64A8B5A27}" type="parTrans" cxnId="{30007B01-4B6D-47CF-898C-D7746D283846}">
      <dgm:prSet/>
      <dgm:spPr/>
      <dgm:t>
        <a:bodyPr/>
        <a:lstStyle/>
        <a:p>
          <a:endParaRPr lang="en-US"/>
        </a:p>
      </dgm:t>
    </dgm:pt>
    <dgm:pt modelId="{416ED5CF-1A1B-4086-8B31-D0F9731518DD}" type="sibTrans" cxnId="{30007B01-4B6D-47CF-898C-D7746D283846}">
      <dgm:prSet/>
      <dgm:spPr/>
      <dgm:t>
        <a:bodyPr/>
        <a:lstStyle/>
        <a:p>
          <a:endParaRPr lang="en-US"/>
        </a:p>
      </dgm:t>
    </dgm:pt>
    <dgm:pt modelId="{9875C30F-8EBE-49EA-80C7-E2E8FD4DE843}">
      <dgm:prSet phldrT="[Text]"/>
      <dgm:spPr/>
      <dgm:t>
        <a:bodyPr/>
        <a:lstStyle/>
        <a:p>
          <a:r>
            <a:rPr lang="en-US" dirty="0" smtClean="0"/>
            <a:t>Teachers Engagement</a:t>
          </a:r>
          <a:endParaRPr lang="en-US" dirty="0"/>
        </a:p>
      </dgm:t>
    </dgm:pt>
    <dgm:pt modelId="{4F7AF23A-6B33-44A0-8312-4179E3DAFA7B}" type="parTrans" cxnId="{80574579-F91E-458F-95A4-B49C1E8247CD}">
      <dgm:prSet/>
      <dgm:spPr/>
      <dgm:t>
        <a:bodyPr/>
        <a:lstStyle/>
        <a:p>
          <a:endParaRPr lang="en-US"/>
        </a:p>
      </dgm:t>
    </dgm:pt>
    <dgm:pt modelId="{9DE0D24F-91F7-43E3-BD31-EA459FEB185E}" type="sibTrans" cxnId="{80574579-F91E-458F-95A4-B49C1E8247CD}">
      <dgm:prSet/>
      <dgm:spPr/>
      <dgm:t>
        <a:bodyPr/>
        <a:lstStyle/>
        <a:p>
          <a:endParaRPr lang="en-US"/>
        </a:p>
      </dgm:t>
    </dgm:pt>
    <dgm:pt modelId="{DB2B9F58-23FA-4F0B-B3F2-625249471877}">
      <dgm:prSet phldrT="[Text]"/>
      <dgm:spPr/>
      <dgm:t>
        <a:bodyPr/>
        <a:lstStyle/>
        <a:p>
          <a:r>
            <a:rPr lang="en-US" dirty="0" smtClean="0"/>
            <a:t>Engaged 17 districts to pilot new ECO/IEP process</a:t>
          </a:r>
          <a:endParaRPr lang="en-US" dirty="0"/>
        </a:p>
      </dgm:t>
    </dgm:pt>
    <dgm:pt modelId="{3619E3A8-0BA5-4AD5-B153-548D806384A9}" type="parTrans" cxnId="{3D8DDB1C-840C-4604-B54C-16BC567A0566}">
      <dgm:prSet/>
      <dgm:spPr/>
      <dgm:t>
        <a:bodyPr/>
        <a:lstStyle/>
        <a:p>
          <a:endParaRPr lang="en-US"/>
        </a:p>
      </dgm:t>
    </dgm:pt>
    <dgm:pt modelId="{77279B83-5F65-4849-A754-D7FFBF10C5B3}" type="sibTrans" cxnId="{3D8DDB1C-840C-4604-B54C-16BC567A0566}">
      <dgm:prSet/>
      <dgm:spPr/>
      <dgm:t>
        <a:bodyPr/>
        <a:lstStyle/>
        <a:p>
          <a:endParaRPr lang="en-US"/>
        </a:p>
      </dgm:t>
    </dgm:pt>
    <dgm:pt modelId="{DEBD4650-9E16-45BD-B7AA-0A034B2AA920}">
      <dgm:prSet phldrT="[Text]"/>
      <dgm:spPr/>
      <dgm:t>
        <a:bodyPr/>
        <a:lstStyle/>
        <a:p>
          <a:r>
            <a:rPr lang="en-US" dirty="0" smtClean="0"/>
            <a:t>Hold statewide meetings to provide information on ECO/IEP process and seek input</a:t>
          </a:r>
          <a:endParaRPr lang="en-US" dirty="0"/>
        </a:p>
      </dgm:t>
    </dgm:pt>
    <dgm:pt modelId="{46ACBB0E-9204-4010-B6B1-C229DED235BE}" type="parTrans" cxnId="{A3489866-C349-4747-BA45-8D3EA6ED6756}">
      <dgm:prSet/>
      <dgm:spPr/>
      <dgm:t>
        <a:bodyPr/>
        <a:lstStyle/>
        <a:p>
          <a:endParaRPr lang="en-US"/>
        </a:p>
      </dgm:t>
    </dgm:pt>
    <dgm:pt modelId="{C0A0E98E-4D60-4672-A01A-AB4371413FC6}" type="sibTrans" cxnId="{A3489866-C349-4747-BA45-8D3EA6ED6756}">
      <dgm:prSet/>
      <dgm:spPr/>
      <dgm:t>
        <a:bodyPr/>
        <a:lstStyle/>
        <a:p>
          <a:endParaRPr lang="en-US"/>
        </a:p>
      </dgm:t>
    </dgm:pt>
    <dgm:pt modelId="{A4D2CA55-94EA-4EE8-8C95-056682A4C6F3}">
      <dgm:prSet phldrT="[Text]"/>
      <dgm:spPr/>
      <dgm:t>
        <a:bodyPr/>
        <a:lstStyle/>
        <a:p>
          <a:r>
            <a:rPr lang="en-US" dirty="0" smtClean="0"/>
            <a:t>Stakeholders Engagement</a:t>
          </a:r>
          <a:endParaRPr lang="en-US" dirty="0"/>
        </a:p>
      </dgm:t>
    </dgm:pt>
    <dgm:pt modelId="{C32443A5-A60C-469B-B2F1-A9D945DDC94C}" type="parTrans" cxnId="{21D19855-7E15-459E-8B92-D618B86780EB}">
      <dgm:prSet/>
      <dgm:spPr/>
      <dgm:t>
        <a:bodyPr/>
        <a:lstStyle/>
        <a:p>
          <a:endParaRPr lang="en-US"/>
        </a:p>
      </dgm:t>
    </dgm:pt>
    <dgm:pt modelId="{26AD7C02-53AE-4970-911B-961AFCAAAA12}" type="sibTrans" cxnId="{21D19855-7E15-459E-8B92-D618B86780EB}">
      <dgm:prSet/>
      <dgm:spPr/>
      <dgm:t>
        <a:bodyPr/>
        <a:lstStyle/>
        <a:p>
          <a:endParaRPr lang="en-US"/>
        </a:p>
      </dgm:t>
    </dgm:pt>
    <dgm:pt modelId="{EEF61E69-076B-4123-AD41-BBCE844030E1}">
      <dgm:prSet phldrT="[Text]"/>
      <dgm:spPr/>
      <dgm:t>
        <a:bodyPr/>
        <a:lstStyle/>
        <a:p>
          <a:r>
            <a:rPr lang="en-US" dirty="0" smtClean="0"/>
            <a:t>Draft new ECO/IEP Forms</a:t>
          </a:r>
          <a:endParaRPr lang="en-US" dirty="0"/>
        </a:p>
      </dgm:t>
    </dgm:pt>
    <dgm:pt modelId="{C944E232-3619-4129-842B-B9C382065E06}" type="parTrans" cxnId="{B96A3C41-220B-46BE-871C-EF34B4065548}">
      <dgm:prSet/>
      <dgm:spPr/>
      <dgm:t>
        <a:bodyPr/>
        <a:lstStyle/>
        <a:p>
          <a:endParaRPr lang="en-US"/>
        </a:p>
      </dgm:t>
    </dgm:pt>
    <dgm:pt modelId="{FE6FF218-6197-4CC3-A80C-333F4D366116}" type="sibTrans" cxnId="{B96A3C41-220B-46BE-871C-EF34B4065548}">
      <dgm:prSet/>
      <dgm:spPr/>
      <dgm:t>
        <a:bodyPr/>
        <a:lstStyle/>
        <a:p>
          <a:endParaRPr lang="en-US"/>
        </a:p>
      </dgm:t>
    </dgm:pt>
    <dgm:pt modelId="{A5324E4F-8C15-477D-AE2D-A2035FA1661F}">
      <dgm:prSet phldrT="[Text]"/>
      <dgm:spPr/>
      <dgm:t>
        <a:bodyPr/>
        <a:lstStyle/>
        <a:p>
          <a:r>
            <a:rPr lang="en-US" dirty="0" smtClean="0"/>
            <a:t>Develop an implementation Plan</a:t>
          </a:r>
          <a:endParaRPr lang="en-US" dirty="0"/>
        </a:p>
      </dgm:t>
    </dgm:pt>
    <dgm:pt modelId="{482EDE08-EEDE-412D-B31B-0C6DD9A90947}" type="parTrans" cxnId="{875ED2FB-53F5-4CAA-AFCE-FDB0A40B98B8}">
      <dgm:prSet/>
      <dgm:spPr/>
      <dgm:t>
        <a:bodyPr/>
        <a:lstStyle/>
        <a:p>
          <a:endParaRPr lang="en-US"/>
        </a:p>
      </dgm:t>
    </dgm:pt>
    <dgm:pt modelId="{AAEC6DD3-7932-408B-AAF6-500CA8F9D130}" type="sibTrans" cxnId="{875ED2FB-53F5-4CAA-AFCE-FDB0A40B98B8}">
      <dgm:prSet/>
      <dgm:spPr/>
      <dgm:t>
        <a:bodyPr/>
        <a:lstStyle/>
        <a:p>
          <a:endParaRPr lang="en-US"/>
        </a:p>
      </dgm:t>
    </dgm:pt>
    <dgm:pt modelId="{DA743CDE-3C2A-4CF2-9A49-9A09DC82481B}">
      <dgm:prSet phldrT="[Text]"/>
      <dgm:spPr/>
      <dgm:t>
        <a:bodyPr/>
        <a:lstStyle/>
        <a:p>
          <a:endParaRPr lang="en-US" dirty="0"/>
        </a:p>
      </dgm:t>
    </dgm:pt>
    <dgm:pt modelId="{E875752E-1C29-459D-BF67-F1671ECCEB6B}" type="parTrans" cxnId="{02D86034-5518-44F9-9431-28B0AE11BF6C}">
      <dgm:prSet/>
      <dgm:spPr/>
      <dgm:t>
        <a:bodyPr/>
        <a:lstStyle/>
        <a:p>
          <a:endParaRPr lang="en-US"/>
        </a:p>
      </dgm:t>
    </dgm:pt>
    <dgm:pt modelId="{71A239A8-5A9D-42D0-89C7-C6EB6407F710}" type="sibTrans" cxnId="{02D86034-5518-44F9-9431-28B0AE11BF6C}">
      <dgm:prSet/>
      <dgm:spPr/>
      <dgm:t>
        <a:bodyPr/>
        <a:lstStyle/>
        <a:p>
          <a:endParaRPr lang="en-US"/>
        </a:p>
      </dgm:t>
    </dgm:pt>
    <dgm:pt modelId="{2911A681-F5B5-4330-AEE0-A7F66494AEE2}">
      <dgm:prSet phldrT="[Text]"/>
      <dgm:spPr/>
      <dgm:t>
        <a:bodyPr/>
        <a:lstStyle/>
        <a:p>
          <a:r>
            <a:rPr lang="en-US" dirty="0" smtClean="0"/>
            <a:t>Co-facilitate statewide parent trainings</a:t>
          </a:r>
          <a:endParaRPr lang="en-US" dirty="0"/>
        </a:p>
      </dgm:t>
    </dgm:pt>
    <dgm:pt modelId="{12655814-97C0-47D1-8DD2-1C2EC7FB696A}" type="parTrans" cxnId="{EFBA378E-49E4-4664-92AA-41DB1A872921}">
      <dgm:prSet/>
      <dgm:spPr/>
      <dgm:t>
        <a:bodyPr/>
        <a:lstStyle/>
        <a:p>
          <a:endParaRPr lang="en-US"/>
        </a:p>
      </dgm:t>
    </dgm:pt>
    <dgm:pt modelId="{E8275CDF-CAAC-42E9-B289-5D1FEAF15436}" type="sibTrans" cxnId="{EFBA378E-49E4-4664-92AA-41DB1A872921}">
      <dgm:prSet/>
      <dgm:spPr/>
      <dgm:t>
        <a:bodyPr/>
        <a:lstStyle/>
        <a:p>
          <a:endParaRPr lang="en-US"/>
        </a:p>
      </dgm:t>
    </dgm:pt>
    <dgm:pt modelId="{0B9EC611-981B-4E17-8CC4-602DB52059E1}">
      <dgm:prSet phldrT="[Text]"/>
      <dgm:spPr/>
      <dgm:t>
        <a:bodyPr/>
        <a:lstStyle/>
        <a:p>
          <a:r>
            <a:rPr lang="en-US" dirty="0" smtClean="0"/>
            <a:t>Develop webinar to archive for future reference</a:t>
          </a:r>
          <a:endParaRPr lang="en-US" dirty="0"/>
        </a:p>
      </dgm:t>
    </dgm:pt>
    <dgm:pt modelId="{83E01A06-3D19-4EBB-ADE5-11F176445C9C}" type="parTrans" cxnId="{EA6661BE-1ABD-460A-9755-42EB4945D03B}">
      <dgm:prSet/>
      <dgm:spPr/>
      <dgm:t>
        <a:bodyPr/>
        <a:lstStyle/>
        <a:p>
          <a:endParaRPr lang="en-US"/>
        </a:p>
      </dgm:t>
    </dgm:pt>
    <dgm:pt modelId="{40C2A40B-15EB-487E-A60B-5B2AC3A94516}" type="sibTrans" cxnId="{EA6661BE-1ABD-460A-9755-42EB4945D03B}">
      <dgm:prSet/>
      <dgm:spPr/>
      <dgm:t>
        <a:bodyPr/>
        <a:lstStyle/>
        <a:p>
          <a:endParaRPr lang="en-US"/>
        </a:p>
      </dgm:t>
    </dgm:pt>
    <dgm:pt modelId="{F420C3DB-20EA-4D44-A801-9BFCDA7E942A}">
      <dgm:prSet phldrT="[Text]"/>
      <dgm:spPr/>
      <dgm:t>
        <a:bodyPr/>
        <a:lstStyle/>
        <a:p>
          <a:r>
            <a:rPr lang="en-US" dirty="0" smtClean="0"/>
            <a:t>Developed series trainings</a:t>
          </a:r>
          <a:endParaRPr lang="en-US" dirty="0"/>
        </a:p>
      </dgm:t>
    </dgm:pt>
    <dgm:pt modelId="{A36873C0-860D-4FDE-BE39-B7CAF5DC080C}" type="parTrans" cxnId="{46FFCC15-4CA8-4527-A766-D376BB6A0597}">
      <dgm:prSet/>
      <dgm:spPr/>
      <dgm:t>
        <a:bodyPr/>
        <a:lstStyle/>
        <a:p>
          <a:endParaRPr lang="en-US"/>
        </a:p>
      </dgm:t>
    </dgm:pt>
    <dgm:pt modelId="{C7719039-937F-4A53-9130-54276051307C}" type="sibTrans" cxnId="{46FFCC15-4CA8-4527-A766-D376BB6A0597}">
      <dgm:prSet/>
      <dgm:spPr/>
      <dgm:t>
        <a:bodyPr/>
        <a:lstStyle/>
        <a:p>
          <a:endParaRPr lang="en-US"/>
        </a:p>
      </dgm:t>
    </dgm:pt>
    <dgm:pt modelId="{77D0CA86-648E-4BAC-8E5A-31ABFD504C73}">
      <dgm:prSet phldrT="[Text]"/>
      <dgm:spPr/>
      <dgm:t>
        <a:bodyPr/>
        <a:lstStyle/>
        <a:p>
          <a:r>
            <a:rPr lang="en-US" dirty="0" smtClean="0"/>
            <a:t>Hold statewide meetings provide information on ECO/IEP process and seek input</a:t>
          </a:r>
          <a:endParaRPr lang="en-US" dirty="0"/>
        </a:p>
      </dgm:t>
    </dgm:pt>
    <dgm:pt modelId="{1EC3ECAE-0995-45A0-B6AA-DAD393718015}" type="parTrans" cxnId="{8CCD80D5-F520-459E-A5A3-049D41FB0159}">
      <dgm:prSet/>
      <dgm:spPr/>
    </dgm:pt>
    <dgm:pt modelId="{38AE4192-708B-4E85-BE14-57D86A45176C}" type="sibTrans" cxnId="{8CCD80D5-F520-459E-A5A3-049D41FB0159}">
      <dgm:prSet/>
      <dgm:spPr/>
    </dgm:pt>
    <dgm:pt modelId="{C60A33C0-EACC-4538-8AE7-098957F7F739}" type="pres">
      <dgm:prSet presAssocID="{DB4B2594-1E51-42F4-8495-819E8332427B}" presName="linearFlow" presStyleCnt="0">
        <dgm:presLayoutVars>
          <dgm:dir/>
          <dgm:animLvl val="lvl"/>
          <dgm:resizeHandles/>
        </dgm:presLayoutVars>
      </dgm:prSet>
      <dgm:spPr/>
      <dgm:t>
        <a:bodyPr/>
        <a:lstStyle/>
        <a:p>
          <a:endParaRPr lang="en-US"/>
        </a:p>
      </dgm:t>
    </dgm:pt>
    <dgm:pt modelId="{D2A7364E-58ED-4752-9942-EE6B93BD5485}" type="pres">
      <dgm:prSet presAssocID="{4D211CB8-11AC-4088-A46E-4973C5E12F4C}" presName="compositeNode" presStyleCnt="0">
        <dgm:presLayoutVars>
          <dgm:bulletEnabled val="1"/>
        </dgm:presLayoutVars>
      </dgm:prSet>
      <dgm:spPr/>
    </dgm:pt>
    <dgm:pt modelId="{FB1D4DDE-E5FC-4AB6-9AD3-7997CC64F01C}" type="pres">
      <dgm:prSet presAssocID="{4D211CB8-11AC-4088-A46E-4973C5E12F4C}"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2000" r="-32000"/>
          </a:stretch>
        </a:blipFill>
      </dgm:spPr>
    </dgm:pt>
    <dgm:pt modelId="{3B912220-E0BB-474C-9B83-E4DDFD83300C}" type="pres">
      <dgm:prSet presAssocID="{4D211CB8-11AC-4088-A46E-4973C5E12F4C}" presName="childNode" presStyleLbl="node1" presStyleIdx="0" presStyleCnt="3">
        <dgm:presLayoutVars>
          <dgm:bulletEnabled val="1"/>
        </dgm:presLayoutVars>
      </dgm:prSet>
      <dgm:spPr/>
      <dgm:t>
        <a:bodyPr/>
        <a:lstStyle/>
        <a:p>
          <a:endParaRPr lang="en-US"/>
        </a:p>
      </dgm:t>
    </dgm:pt>
    <dgm:pt modelId="{0A10BB11-050C-4CD9-9BC6-6F016878DF99}" type="pres">
      <dgm:prSet presAssocID="{4D211CB8-11AC-4088-A46E-4973C5E12F4C}" presName="parentNode" presStyleLbl="revTx" presStyleIdx="0" presStyleCnt="3">
        <dgm:presLayoutVars>
          <dgm:chMax val="0"/>
          <dgm:bulletEnabled val="1"/>
        </dgm:presLayoutVars>
      </dgm:prSet>
      <dgm:spPr/>
      <dgm:t>
        <a:bodyPr/>
        <a:lstStyle/>
        <a:p>
          <a:endParaRPr lang="en-US"/>
        </a:p>
      </dgm:t>
    </dgm:pt>
    <dgm:pt modelId="{AB5ADE07-8991-4604-8812-4A6156F512EA}" type="pres">
      <dgm:prSet presAssocID="{52ADD372-09D9-4C7C-B390-07E9E65BA1DC}" presName="sibTrans" presStyleCnt="0"/>
      <dgm:spPr/>
    </dgm:pt>
    <dgm:pt modelId="{92C5752D-07E8-498F-9CDC-F9EC5130B19F}" type="pres">
      <dgm:prSet presAssocID="{9875C30F-8EBE-49EA-80C7-E2E8FD4DE843}" presName="compositeNode" presStyleCnt="0">
        <dgm:presLayoutVars>
          <dgm:bulletEnabled val="1"/>
        </dgm:presLayoutVars>
      </dgm:prSet>
      <dgm:spPr/>
    </dgm:pt>
    <dgm:pt modelId="{C4B2F11D-1072-469F-87C5-C8CC70251A40}" type="pres">
      <dgm:prSet presAssocID="{9875C30F-8EBE-49EA-80C7-E2E8FD4DE843}"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dgm:spPr>
    </dgm:pt>
    <dgm:pt modelId="{214DE6CA-8E97-4DB0-BDD4-271D6EE5DA7B}" type="pres">
      <dgm:prSet presAssocID="{9875C30F-8EBE-49EA-80C7-E2E8FD4DE843}" presName="childNode" presStyleLbl="node1" presStyleIdx="1" presStyleCnt="3">
        <dgm:presLayoutVars>
          <dgm:bulletEnabled val="1"/>
        </dgm:presLayoutVars>
      </dgm:prSet>
      <dgm:spPr/>
      <dgm:t>
        <a:bodyPr/>
        <a:lstStyle/>
        <a:p>
          <a:endParaRPr lang="en-US"/>
        </a:p>
      </dgm:t>
    </dgm:pt>
    <dgm:pt modelId="{A3B43A32-890D-4814-B794-B1E464F7277E}" type="pres">
      <dgm:prSet presAssocID="{9875C30F-8EBE-49EA-80C7-E2E8FD4DE843}" presName="parentNode" presStyleLbl="revTx" presStyleIdx="1" presStyleCnt="3">
        <dgm:presLayoutVars>
          <dgm:chMax val="0"/>
          <dgm:bulletEnabled val="1"/>
        </dgm:presLayoutVars>
      </dgm:prSet>
      <dgm:spPr/>
      <dgm:t>
        <a:bodyPr/>
        <a:lstStyle/>
        <a:p>
          <a:endParaRPr lang="en-US"/>
        </a:p>
      </dgm:t>
    </dgm:pt>
    <dgm:pt modelId="{691E1994-083D-4693-84B9-9E8C52843DAE}" type="pres">
      <dgm:prSet presAssocID="{9DE0D24F-91F7-43E3-BD31-EA459FEB185E}" presName="sibTrans" presStyleCnt="0"/>
      <dgm:spPr/>
    </dgm:pt>
    <dgm:pt modelId="{D4A2E46A-3FED-4513-A7E0-07963AFAEA1B}" type="pres">
      <dgm:prSet presAssocID="{A4D2CA55-94EA-4EE8-8C95-056682A4C6F3}" presName="compositeNode" presStyleCnt="0">
        <dgm:presLayoutVars>
          <dgm:bulletEnabled val="1"/>
        </dgm:presLayoutVars>
      </dgm:prSet>
      <dgm:spPr/>
    </dgm:pt>
    <dgm:pt modelId="{A2A553DC-AC10-4214-96E1-5B567C7788E2}" type="pres">
      <dgm:prSet presAssocID="{A4D2CA55-94EA-4EE8-8C95-056682A4C6F3}"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dgm:spPr>
    </dgm:pt>
    <dgm:pt modelId="{A6DED4B7-1324-4642-A977-EE2F8D8E9782}" type="pres">
      <dgm:prSet presAssocID="{A4D2CA55-94EA-4EE8-8C95-056682A4C6F3}" presName="childNode" presStyleLbl="node1" presStyleIdx="2" presStyleCnt="3">
        <dgm:presLayoutVars>
          <dgm:bulletEnabled val="1"/>
        </dgm:presLayoutVars>
      </dgm:prSet>
      <dgm:spPr/>
      <dgm:t>
        <a:bodyPr/>
        <a:lstStyle/>
        <a:p>
          <a:endParaRPr lang="en-US"/>
        </a:p>
      </dgm:t>
    </dgm:pt>
    <dgm:pt modelId="{55959EC0-76B4-4ADC-A69E-2CAF6879DEE0}" type="pres">
      <dgm:prSet presAssocID="{A4D2CA55-94EA-4EE8-8C95-056682A4C6F3}" presName="parentNode" presStyleLbl="revTx" presStyleIdx="2" presStyleCnt="3">
        <dgm:presLayoutVars>
          <dgm:chMax val="0"/>
          <dgm:bulletEnabled val="1"/>
        </dgm:presLayoutVars>
      </dgm:prSet>
      <dgm:spPr/>
      <dgm:t>
        <a:bodyPr/>
        <a:lstStyle/>
        <a:p>
          <a:endParaRPr lang="en-US"/>
        </a:p>
      </dgm:t>
    </dgm:pt>
  </dgm:ptLst>
  <dgm:cxnLst>
    <dgm:cxn modelId="{21D19855-7E15-459E-8B92-D618B86780EB}" srcId="{DB4B2594-1E51-42F4-8495-819E8332427B}" destId="{A4D2CA55-94EA-4EE8-8C95-056682A4C6F3}" srcOrd="2" destOrd="0" parTransId="{C32443A5-A60C-469B-B2F1-A9D945DDC94C}" sibTransId="{26AD7C02-53AE-4970-911B-961AFCAAAA12}"/>
    <dgm:cxn modelId="{5E08E0A6-5E0D-4007-B03D-0E805ED816D2}" type="presOf" srcId="{DB4B2594-1E51-42F4-8495-819E8332427B}" destId="{C60A33C0-EACC-4538-8AE7-098957F7F739}" srcOrd="0" destOrd="0" presId="urn:microsoft.com/office/officeart/2005/8/layout/hList2"/>
    <dgm:cxn modelId="{3B1BED14-F17C-4C41-B93B-6629D781798E}" srcId="{4D211CB8-11AC-4088-A46E-4973C5E12F4C}" destId="{44C76B9C-FF3A-4A9D-AF75-A3D1E4C16373}" srcOrd="0" destOrd="0" parTransId="{9EA85387-4BDE-4222-84A2-23C58CED9351}" sibTransId="{F1C6E73C-C5F0-4D2F-A658-A7AB48C5E305}"/>
    <dgm:cxn modelId="{452A50BB-DAD7-4788-ACD1-7D2D17926749}" type="presOf" srcId="{B5092150-191A-4EAE-8F82-BBD81C292E82}" destId="{3B912220-E0BB-474C-9B83-E4DDFD83300C}" srcOrd="0" destOrd="1" presId="urn:microsoft.com/office/officeart/2005/8/layout/hList2"/>
    <dgm:cxn modelId="{D0A09C4F-0B97-4E34-89B4-9515CD93AACB}" type="presOf" srcId="{F420C3DB-20EA-4D44-A801-9BFCDA7E942A}" destId="{214DE6CA-8E97-4DB0-BDD4-271D6EE5DA7B}" srcOrd="0" destOrd="2" presId="urn:microsoft.com/office/officeart/2005/8/layout/hList2"/>
    <dgm:cxn modelId="{B099089C-5FDC-46B3-BF60-3872A2EED425}" type="presOf" srcId="{DB2B9F58-23FA-4F0B-B3F2-625249471877}" destId="{214DE6CA-8E97-4DB0-BDD4-271D6EE5DA7B}" srcOrd="0" destOrd="0" presId="urn:microsoft.com/office/officeart/2005/8/layout/hList2"/>
    <dgm:cxn modelId="{E852F6EC-1D00-4492-BEDD-9DC68D8A1B05}" type="presOf" srcId="{9875C30F-8EBE-49EA-80C7-E2E8FD4DE843}" destId="{A3B43A32-890D-4814-B794-B1E464F7277E}" srcOrd="0" destOrd="0" presId="urn:microsoft.com/office/officeart/2005/8/layout/hList2"/>
    <dgm:cxn modelId="{EFBA378E-49E4-4664-92AA-41DB1A872921}" srcId="{4D211CB8-11AC-4088-A46E-4973C5E12F4C}" destId="{2911A681-F5B5-4330-AEE0-A7F66494AEE2}" srcOrd="2" destOrd="0" parTransId="{12655814-97C0-47D1-8DD2-1C2EC7FB696A}" sibTransId="{E8275CDF-CAAC-42E9-B289-5D1FEAF15436}"/>
    <dgm:cxn modelId="{2FBA20C6-1F3D-48C1-BAA1-C54600CBB46E}" type="presOf" srcId="{DEBD4650-9E16-45BD-B7AA-0A034B2AA920}" destId="{214DE6CA-8E97-4DB0-BDD4-271D6EE5DA7B}" srcOrd="0" destOrd="1" presId="urn:microsoft.com/office/officeart/2005/8/layout/hList2"/>
    <dgm:cxn modelId="{07BE026E-DE6B-49E6-8F49-F445BF06D508}" type="presOf" srcId="{0B9EC611-981B-4E17-8CC4-602DB52059E1}" destId="{3B912220-E0BB-474C-9B83-E4DDFD83300C}" srcOrd="0" destOrd="3" presId="urn:microsoft.com/office/officeart/2005/8/layout/hList2"/>
    <dgm:cxn modelId="{2C81F345-CC34-4D63-B7E2-371A82B4434D}" type="presOf" srcId="{2911A681-F5B5-4330-AEE0-A7F66494AEE2}" destId="{3B912220-E0BB-474C-9B83-E4DDFD83300C}" srcOrd="0" destOrd="2" presId="urn:microsoft.com/office/officeart/2005/8/layout/hList2"/>
    <dgm:cxn modelId="{8CCD80D5-F520-459E-A5A3-049D41FB0159}" srcId="{A4D2CA55-94EA-4EE8-8C95-056682A4C6F3}" destId="{77D0CA86-648E-4BAC-8E5A-31ABFD504C73}" srcOrd="1" destOrd="0" parTransId="{1EC3ECAE-0995-45A0-B6AA-DAD393718015}" sibTransId="{38AE4192-708B-4E85-BE14-57D86A45176C}"/>
    <dgm:cxn modelId="{948EF0EB-2C8F-4C03-97D2-E8F14DA071FA}" type="presOf" srcId="{A4D2CA55-94EA-4EE8-8C95-056682A4C6F3}" destId="{55959EC0-76B4-4ADC-A69E-2CAF6879DEE0}" srcOrd="0" destOrd="0" presId="urn:microsoft.com/office/officeart/2005/8/layout/hList2"/>
    <dgm:cxn modelId="{E88DEDB9-F987-493A-8B4D-8FBE9F5ECBCE}" srcId="{DB4B2594-1E51-42F4-8495-819E8332427B}" destId="{4D211CB8-11AC-4088-A46E-4973C5E12F4C}" srcOrd="0" destOrd="0" parTransId="{5DE87C4B-BEE4-4F15-83B1-14F369B7CCD5}" sibTransId="{52ADD372-09D9-4C7C-B390-07E9E65BA1DC}"/>
    <dgm:cxn modelId="{02D86034-5518-44F9-9431-28B0AE11BF6C}" srcId="{4D211CB8-11AC-4088-A46E-4973C5E12F4C}" destId="{DA743CDE-3C2A-4CF2-9A49-9A09DC82481B}" srcOrd="4" destOrd="0" parTransId="{E875752E-1C29-459D-BF67-F1671ECCEB6B}" sibTransId="{71A239A8-5A9D-42D0-89C7-C6EB6407F710}"/>
    <dgm:cxn modelId="{4610060E-C32E-43B1-A6E2-7DE233BB8468}" type="presOf" srcId="{77D0CA86-648E-4BAC-8E5A-31ABFD504C73}" destId="{A6DED4B7-1324-4642-A977-EE2F8D8E9782}" srcOrd="0" destOrd="1" presId="urn:microsoft.com/office/officeart/2005/8/layout/hList2"/>
    <dgm:cxn modelId="{A3489866-C349-4747-BA45-8D3EA6ED6756}" srcId="{9875C30F-8EBE-49EA-80C7-E2E8FD4DE843}" destId="{DEBD4650-9E16-45BD-B7AA-0A034B2AA920}" srcOrd="1" destOrd="0" parTransId="{46ACBB0E-9204-4010-B6B1-C229DED235BE}" sibTransId="{C0A0E98E-4D60-4672-A01A-AB4371413FC6}"/>
    <dgm:cxn modelId="{30007B01-4B6D-47CF-898C-D7746D283846}" srcId="{4D211CB8-11AC-4088-A46E-4973C5E12F4C}" destId="{B5092150-191A-4EAE-8F82-BBD81C292E82}" srcOrd="1" destOrd="0" parTransId="{D90C7BD9-BDFB-4C9D-8636-7BF64A8B5A27}" sibTransId="{416ED5CF-1A1B-4086-8B31-D0F9731518DD}"/>
    <dgm:cxn modelId="{80574579-F91E-458F-95A4-B49C1E8247CD}" srcId="{DB4B2594-1E51-42F4-8495-819E8332427B}" destId="{9875C30F-8EBE-49EA-80C7-E2E8FD4DE843}" srcOrd="1" destOrd="0" parTransId="{4F7AF23A-6B33-44A0-8312-4179E3DAFA7B}" sibTransId="{9DE0D24F-91F7-43E3-BD31-EA459FEB185E}"/>
    <dgm:cxn modelId="{75AC72CC-8A6A-471B-8113-45DBEC8F57B9}" type="presOf" srcId="{A5324E4F-8C15-477D-AE2D-A2035FA1661F}" destId="{A6DED4B7-1324-4642-A977-EE2F8D8E9782}" srcOrd="0" destOrd="2" presId="urn:microsoft.com/office/officeart/2005/8/layout/hList2"/>
    <dgm:cxn modelId="{D9154FC5-09E9-407C-B267-E8E1D400D00A}" type="presOf" srcId="{44C76B9C-FF3A-4A9D-AF75-A3D1E4C16373}" destId="{3B912220-E0BB-474C-9B83-E4DDFD83300C}" srcOrd="0" destOrd="0" presId="urn:microsoft.com/office/officeart/2005/8/layout/hList2"/>
    <dgm:cxn modelId="{46FFCC15-4CA8-4527-A766-D376BB6A0597}" srcId="{9875C30F-8EBE-49EA-80C7-E2E8FD4DE843}" destId="{F420C3DB-20EA-4D44-A801-9BFCDA7E942A}" srcOrd="2" destOrd="0" parTransId="{A36873C0-860D-4FDE-BE39-B7CAF5DC080C}" sibTransId="{C7719039-937F-4A53-9130-54276051307C}"/>
    <dgm:cxn modelId="{3D8DDB1C-840C-4604-B54C-16BC567A0566}" srcId="{9875C30F-8EBE-49EA-80C7-E2E8FD4DE843}" destId="{DB2B9F58-23FA-4F0B-B3F2-625249471877}" srcOrd="0" destOrd="0" parTransId="{3619E3A8-0BA5-4AD5-B153-548D806384A9}" sibTransId="{77279B83-5F65-4849-A754-D7FFBF10C5B3}"/>
    <dgm:cxn modelId="{4A89967D-0C67-43D5-9964-52361358A92F}" type="presOf" srcId="{DA743CDE-3C2A-4CF2-9A49-9A09DC82481B}" destId="{3B912220-E0BB-474C-9B83-E4DDFD83300C}" srcOrd="0" destOrd="4" presId="urn:microsoft.com/office/officeart/2005/8/layout/hList2"/>
    <dgm:cxn modelId="{B96A3C41-220B-46BE-871C-EF34B4065548}" srcId="{A4D2CA55-94EA-4EE8-8C95-056682A4C6F3}" destId="{EEF61E69-076B-4123-AD41-BBCE844030E1}" srcOrd="0" destOrd="0" parTransId="{C944E232-3619-4129-842B-B9C382065E06}" sibTransId="{FE6FF218-6197-4CC3-A80C-333F4D366116}"/>
    <dgm:cxn modelId="{EA6661BE-1ABD-460A-9755-42EB4945D03B}" srcId="{4D211CB8-11AC-4088-A46E-4973C5E12F4C}" destId="{0B9EC611-981B-4E17-8CC4-602DB52059E1}" srcOrd="3" destOrd="0" parTransId="{83E01A06-3D19-4EBB-ADE5-11F176445C9C}" sibTransId="{40C2A40B-15EB-487E-A60B-5B2AC3A94516}"/>
    <dgm:cxn modelId="{875ED2FB-53F5-4CAA-AFCE-FDB0A40B98B8}" srcId="{A4D2CA55-94EA-4EE8-8C95-056682A4C6F3}" destId="{A5324E4F-8C15-477D-AE2D-A2035FA1661F}" srcOrd="2" destOrd="0" parTransId="{482EDE08-EEDE-412D-B31B-0C6DD9A90947}" sibTransId="{AAEC6DD3-7932-408B-AAF6-500CA8F9D130}"/>
    <dgm:cxn modelId="{51CA3DEC-FF3C-449E-83A7-CD4728AB6844}" type="presOf" srcId="{EEF61E69-076B-4123-AD41-BBCE844030E1}" destId="{A6DED4B7-1324-4642-A977-EE2F8D8E9782}" srcOrd="0" destOrd="0" presId="urn:microsoft.com/office/officeart/2005/8/layout/hList2"/>
    <dgm:cxn modelId="{17083CB3-BC8B-412C-8529-7EADA2050EE5}" type="presOf" srcId="{4D211CB8-11AC-4088-A46E-4973C5E12F4C}" destId="{0A10BB11-050C-4CD9-9BC6-6F016878DF99}" srcOrd="0" destOrd="0" presId="urn:microsoft.com/office/officeart/2005/8/layout/hList2"/>
    <dgm:cxn modelId="{88E9BD9F-4C3F-47FC-AFFF-88739100A034}" type="presParOf" srcId="{C60A33C0-EACC-4538-8AE7-098957F7F739}" destId="{D2A7364E-58ED-4752-9942-EE6B93BD5485}" srcOrd="0" destOrd="0" presId="urn:microsoft.com/office/officeart/2005/8/layout/hList2"/>
    <dgm:cxn modelId="{C7ABB32D-B3C5-4D64-9C1C-A364BE15D06F}" type="presParOf" srcId="{D2A7364E-58ED-4752-9942-EE6B93BD5485}" destId="{FB1D4DDE-E5FC-4AB6-9AD3-7997CC64F01C}" srcOrd="0" destOrd="0" presId="urn:microsoft.com/office/officeart/2005/8/layout/hList2"/>
    <dgm:cxn modelId="{04220A53-0202-47A3-8394-753C8B5F5A75}" type="presParOf" srcId="{D2A7364E-58ED-4752-9942-EE6B93BD5485}" destId="{3B912220-E0BB-474C-9B83-E4DDFD83300C}" srcOrd="1" destOrd="0" presId="urn:microsoft.com/office/officeart/2005/8/layout/hList2"/>
    <dgm:cxn modelId="{F2EE8605-05FF-445C-B94B-921A190A8A20}" type="presParOf" srcId="{D2A7364E-58ED-4752-9942-EE6B93BD5485}" destId="{0A10BB11-050C-4CD9-9BC6-6F016878DF99}" srcOrd="2" destOrd="0" presId="urn:microsoft.com/office/officeart/2005/8/layout/hList2"/>
    <dgm:cxn modelId="{57AA3C55-F910-44CB-95E6-8D5205D428C2}" type="presParOf" srcId="{C60A33C0-EACC-4538-8AE7-098957F7F739}" destId="{AB5ADE07-8991-4604-8812-4A6156F512EA}" srcOrd="1" destOrd="0" presId="urn:microsoft.com/office/officeart/2005/8/layout/hList2"/>
    <dgm:cxn modelId="{14F6BAA5-5A0D-405E-9FE1-6C45F94F3099}" type="presParOf" srcId="{C60A33C0-EACC-4538-8AE7-098957F7F739}" destId="{92C5752D-07E8-498F-9CDC-F9EC5130B19F}" srcOrd="2" destOrd="0" presId="urn:microsoft.com/office/officeart/2005/8/layout/hList2"/>
    <dgm:cxn modelId="{4B51D358-22C4-4B68-A58A-668DDBF1C25C}" type="presParOf" srcId="{92C5752D-07E8-498F-9CDC-F9EC5130B19F}" destId="{C4B2F11D-1072-469F-87C5-C8CC70251A40}" srcOrd="0" destOrd="0" presId="urn:microsoft.com/office/officeart/2005/8/layout/hList2"/>
    <dgm:cxn modelId="{E41D2888-0326-4E23-BE46-8DEAC70124CC}" type="presParOf" srcId="{92C5752D-07E8-498F-9CDC-F9EC5130B19F}" destId="{214DE6CA-8E97-4DB0-BDD4-271D6EE5DA7B}" srcOrd="1" destOrd="0" presId="urn:microsoft.com/office/officeart/2005/8/layout/hList2"/>
    <dgm:cxn modelId="{CF2AC46A-83E6-4EAD-9657-083EBB266A1D}" type="presParOf" srcId="{92C5752D-07E8-498F-9CDC-F9EC5130B19F}" destId="{A3B43A32-890D-4814-B794-B1E464F7277E}" srcOrd="2" destOrd="0" presId="urn:microsoft.com/office/officeart/2005/8/layout/hList2"/>
    <dgm:cxn modelId="{AE15186B-5CD5-4BF0-8122-679F0CF12BFD}" type="presParOf" srcId="{C60A33C0-EACC-4538-8AE7-098957F7F739}" destId="{691E1994-083D-4693-84B9-9E8C52843DAE}" srcOrd="3" destOrd="0" presId="urn:microsoft.com/office/officeart/2005/8/layout/hList2"/>
    <dgm:cxn modelId="{0C3E12E7-0369-42ED-BC7D-9C34A4C0E4F1}" type="presParOf" srcId="{C60A33C0-EACC-4538-8AE7-098957F7F739}" destId="{D4A2E46A-3FED-4513-A7E0-07963AFAEA1B}" srcOrd="4" destOrd="0" presId="urn:microsoft.com/office/officeart/2005/8/layout/hList2"/>
    <dgm:cxn modelId="{4B415601-B2BC-43B3-9648-AF07349AD1CC}" type="presParOf" srcId="{D4A2E46A-3FED-4513-A7E0-07963AFAEA1B}" destId="{A2A553DC-AC10-4214-96E1-5B567C7788E2}" srcOrd="0" destOrd="0" presId="urn:microsoft.com/office/officeart/2005/8/layout/hList2"/>
    <dgm:cxn modelId="{E240F47F-11E1-4F33-B64A-3CB3692F9BCB}" type="presParOf" srcId="{D4A2E46A-3FED-4513-A7E0-07963AFAEA1B}" destId="{A6DED4B7-1324-4642-A977-EE2F8D8E9782}" srcOrd="1" destOrd="0" presId="urn:microsoft.com/office/officeart/2005/8/layout/hList2"/>
    <dgm:cxn modelId="{D7995099-9118-4F0C-BB9C-AC7C76AF7591}" type="presParOf" srcId="{D4A2E46A-3FED-4513-A7E0-07963AFAEA1B}" destId="{55959EC0-76B4-4ADC-A69E-2CAF6879DEE0}"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F63A92-214D-4784-B47C-AD96A3C09A38}"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US"/>
        </a:p>
      </dgm:t>
    </dgm:pt>
    <dgm:pt modelId="{0119D559-4A31-4106-BCA7-43E63259743B}">
      <dgm:prSet phldrT="[Text]"/>
      <dgm:spPr>
        <a:solidFill>
          <a:srgbClr val="002060">
            <a:alpha val="50000"/>
          </a:srgbClr>
        </a:solidFill>
      </dgm:spPr>
      <dgm:t>
        <a:bodyPr/>
        <a:lstStyle/>
        <a:p>
          <a:r>
            <a:rPr lang="en-US" dirty="0" smtClean="0"/>
            <a:t>Office of Great Start</a:t>
          </a:r>
          <a:endParaRPr lang="en-US" dirty="0"/>
        </a:p>
      </dgm:t>
    </dgm:pt>
    <dgm:pt modelId="{C737DF26-648F-440B-B5F3-A8E60899BE2A}" type="parTrans" cxnId="{AD2659B0-A16A-4C21-90B4-050523E120D2}">
      <dgm:prSet/>
      <dgm:spPr/>
      <dgm:t>
        <a:bodyPr/>
        <a:lstStyle/>
        <a:p>
          <a:endParaRPr lang="en-US"/>
        </a:p>
      </dgm:t>
    </dgm:pt>
    <dgm:pt modelId="{872CC3A3-B390-4D9B-AC0B-30461C1B14CA}" type="sibTrans" cxnId="{AD2659B0-A16A-4C21-90B4-050523E120D2}">
      <dgm:prSet/>
      <dgm:spPr/>
      <dgm:t>
        <a:bodyPr/>
        <a:lstStyle/>
        <a:p>
          <a:endParaRPr lang="en-US"/>
        </a:p>
      </dgm:t>
    </dgm:pt>
    <dgm:pt modelId="{26752237-D2B2-4D2E-8252-757FA7C1841C}">
      <dgm:prSet phldrT="[Text]"/>
      <dgm:spPr>
        <a:solidFill>
          <a:srgbClr val="FFFF00">
            <a:alpha val="50000"/>
          </a:srgbClr>
        </a:solidFill>
      </dgm:spPr>
      <dgm:t>
        <a:bodyPr/>
        <a:lstStyle/>
        <a:p>
          <a:r>
            <a:rPr lang="en-US" b="1" dirty="0" smtClean="0"/>
            <a:t>Early On® </a:t>
          </a:r>
        </a:p>
        <a:p>
          <a:r>
            <a:rPr lang="en-US" b="1" dirty="0" smtClean="0"/>
            <a:t>Part C</a:t>
          </a:r>
          <a:endParaRPr lang="en-US" b="1" dirty="0"/>
        </a:p>
      </dgm:t>
    </dgm:pt>
    <dgm:pt modelId="{DCD12594-9A99-4231-876E-32E615B870AC}" type="parTrans" cxnId="{2F160167-0C6B-496F-9A3C-16E0BF05CA46}">
      <dgm:prSet/>
      <dgm:spPr/>
      <dgm:t>
        <a:bodyPr/>
        <a:lstStyle/>
        <a:p>
          <a:endParaRPr lang="en-US"/>
        </a:p>
      </dgm:t>
    </dgm:pt>
    <dgm:pt modelId="{6167A649-0444-4D10-A668-EC65EAB708D5}" type="sibTrans" cxnId="{2F160167-0C6B-496F-9A3C-16E0BF05CA46}">
      <dgm:prSet/>
      <dgm:spPr/>
      <dgm:t>
        <a:bodyPr/>
        <a:lstStyle/>
        <a:p>
          <a:endParaRPr lang="en-US"/>
        </a:p>
      </dgm:t>
    </dgm:pt>
    <dgm:pt modelId="{4F83C3D6-2A30-4DA9-8F19-1C5983665DB3}">
      <dgm:prSet phldrT="[Text]"/>
      <dgm:spPr>
        <a:solidFill>
          <a:srgbClr val="FF0000">
            <a:alpha val="50000"/>
          </a:srgbClr>
        </a:solidFill>
      </dgm:spPr>
      <dgm:t>
        <a:bodyPr/>
        <a:lstStyle/>
        <a:p>
          <a:r>
            <a:rPr lang="en-US" b="1" dirty="0" smtClean="0"/>
            <a:t>Head Start Collaboration</a:t>
          </a:r>
          <a:endParaRPr lang="en-US" b="1" dirty="0"/>
        </a:p>
      </dgm:t>
    </dgm:pt>
    <dgm:pt modelId="{4FAD5243-7E1C-40D2-97B4-79389035B821}" type="parTrans" cxnId="{DA968AB2-E588-4CDD-867F-99D900B5A97C}">
      <dgm:prSet/>
      <dgm:spPr/>
      <dgm:t>
        <a:bodyPr/>
        <a:lstStyle/>
        <a:p>
          <a:endParaRPr lang="en-US"/>
        </a:p>
      </dgm:t>
    </dgm:pt>
    <dgm:pt modelId="{51B5C00B-7CF8-45AF-95CA-A8D94EB8669B}" type="sibTrans" cxnId="{DA968AB2-E588-4CDD-867F-99D900B5A97C}">
      <dgm:prSet/>
      <dgm:spPr/>
      <dgm:t>
        <a:bodyPr/>
        <a:lstStyle/>
        <a:p>
          <a:endParaRPr lang="en-US"/>
        </a:p>
      </dgm:t>
    </dgm:pt>
    <dgm:pt modelId="{332BD1D3-2594-4AB5-99FD-00D98F40EB31}">
      <dgm:prSet phldrT="[Text]"/>
      <dgm:spPr>
        <a:solidFill>
          <a:schemeClr val="accent1">
            <a:lumMod val="90000"/>
            <a:alpha val="50000"/>
          </a:schemeClr>
        </a:solidFill>
      </dgm:spPr>
      <dgm:t>
        <a:bodyPr/>
        <a:lstStyle/>
        <a:p>
          <a:r>
            <a:rPr lang="en-US" b="1" dirty="0" smtClean="0"/>
            <a:t>Early Childhood Special Education</a:t>
          </a:r>
        </a:p>
        <a:p>
          <a:r>
            <a:rPr lang="en-US" b="1" dirty="0" smtClean="0"/>
            <a:t>619</a:t>
          </a:r>
          <a:endParaRPr lang="en-US" b="1" dirty="0"/>
        </a:p>
      </dgm:t>
    </dgm:pt>
    <dgm:pt modelId="{3A9CC8B3-5631-446B-988C-F16AC0ECD347}" type="parTrans" cxnId="{3AF6AFDA-1F5E-4019-A208-54485EB2C62B}">
      <dgm:prSet/>
      <dgm:spPr/>
      <dgm:t>
        <a:bodyPr/>
        <a:lstStyle/>
        <a:p>
          <a:endParaRPr lang="en-US"/>
        </a:p>
      </dgm:t>
    </dgm:pt>
    <dgm:pt modelId="{DCA8D700-9574-4F87-BB87-483E15CCB6AF}" type="sibTrans" cxnId="{3AF6AFDA-1F5E-4019-A208-54485EB2C62B}">
      <dgm:prSet/>
      <dgm:spPr/>
      <dgm:t>
        <a:bodyPr/>
        <a:lstStyle/>
        <a:p>
          <a:endParaRPr lang="en-US"/>
        </a:p>
      </dgm:t>
    </dgm:pt>
    <dgm:pt modelId="{7859E8BA-B3DE-49A1-81EA-CB2BC0A165D4}">
      <dgm:prSet phldrT="[Text]"/>
      <dgm:spPr>
        <a:solidFill>
          <a:srgbClr val="7030A0">
            <a:alpha val="50000"/>
          </a:srgbClr>
        </a:solidFill>
      </dgm:spPr>
      <dgm:t>
        <a:bodyPr/>
        <a:lstStyle/>
        <a:p>
          <a:r>
            <a:rPr lang="en-US" b="1" dirty="0" smtClean="0"/>
            <a:t>Great Start Readiness Program </a:t>
          </a:r>
        </a:p>
        <a:p>
          <a:r>
            <a:rPr lang="en-US" b="1" dirty="0" smtClean="0"/>
            <a:t>   State Funded Preschool for At Risk</a:t>
          </a:r>
          <a:endParaRPr lang="en-US" b="1" dirty="0"/>
        </a:p>
      </dgm:t>
    </dgm:pt>
    <dgm:pt modelId="{4688639F-A25C-4B40-8FEB-AF90C787C290}" type="parTrans" cxnId="{479EC8CB-0E43-4B86-8971-FCF98FEE6BA1}">
      <dgm:prSet/>
      <dgm:spPr/>
      <dgm:t>
        <a:bodyPr/>
        <a:lstStyle/>
        <a:p>
          <a:endParaRPr lang="en-US"/>
        </a:p>
      </dgm:t>
    </dgm:pt>
    <dgm:pt modelId="{B31FD2D6-2F10-4CAA-A415-A1BF961FCCA2}" type="sibTrans" cxnId="{479EC8CB-0E43-4B86-8971-FCF98FEE6BA1}">
      <dgm:prSet/>
      <dgm:spPr/>
      <dgm:t>
        <a:bodyPr/>
        <a:lstStyle/>
        <a:p>
          <a:endParaRPr lang="en-US"/>
        </a:p>
      </dgm:t>
    </dgm:pt>
    <dgm:pt modelId="{A3204625-4541-40F4-981E-2F06E3438EB0}">
      <dgm:prSet phldrT="[Text]"/>
      <dgm:spPr>
        <a:solidFill>
          <a:schemeClr val="accent6">
            <a:lumMod val="40000"/>
            <a:lumOff val="60000"/>
            <a:alpha val="50000"/>
          </a:schemeClr>
        </a:solidFill>
      </dgm:spPr>
      <dgm:t>
        <a:bodyPr/>
        <a:lstStyle/>
        <a:p>
          <a:r>
            <a:rPr lang="en-US" b="1" dirty="0" smtClean="0"/>
            <a:t>Great Parents, Great Start</a:t>
          </a:r>
          <a:endParaRPr lang="en-US" b="1" dirty="0"/>
        </a:p>
      </dgm:t>
    </dgm:pt>
    <dgm:pt modelId="{6197E95E-705C-413C-A9CE-D74C5382BD26}" type="parTrans" cxnId="{89D8AECD-40AD-44D7-A572-222333393AD7}">
      <dgm:prSet/>
      <dgm:spPr/>
      <dgm:t>
        <a:bodyPr/>
        <a:lstStyle/>
        <a:p>
          <a:endParaRPr lang="en-US"/>
        </a:p>
      </dgm:t>
    </dgm:pt>
    <dgm:pt modelId="{9EA36310-4D23-4BA5-BD80-291C10156362}" type="sibTrans" cxnId="{89D8AECD-40AD-44D7-A572-222333393AD7}">
      <dgm:prSet/>
      <dgm:spPr/>
      <dgm:t>
        <a:bodyPr/>
        <a:lstStyle/>
        <a:p>
          <a:endParaRPr lang="en-US"/>
        </a:p>
      </dgm:t>
    </dgm:pt>
    <dgm:pt modelId="{9B4018FE-D1E2-44EF-B6CE-5534A1F0D3E8}">
      <dgm:prSet phldrT="[Text]"/>
      <dgm:spPr>
        <a:solidFill>
          <a:srgbClr val="FFC000">
            <a:alpha val="50000"/>
          </a:srgbClr>
        </a:solidFill>
      </dgm:spPr>
      <dgm:t>
        <a:bodyPr/>
        <a:lstStyle/>
        <a:p>
          <a:r>
            <a:rPr lang="en-US" b="1" dirty="0" smtClean="0"/>
            <a:t>Child Care: Subsidy &amp; Quality</a:t>
          </a:r>
          <a:endParaRPr lang="en-US" b="1" dirty="0"/>
        </a:p>
      </dgm:t>
    </dgm:pt>
    <dgm:pt modelId="{E4CC17DA-36BF-479F-A763-150C3578ED6A}" type="parTrans" cxnId="{B31B7BEF-B06E-4193-90EF-A6735D630FFA}">
      <dgm:prSet/>
      <dgm:spPr/>
      <dgm:t>
        <a:bodyPr/>
        <a:lstStyle/>
        <a:p>
          <a:endParaRPr lang="en-US"/>
        </a:p>
      </dgm:t>
    </dgm:pt>
    <dgm:pt modelId="{CEB72FA9-E8E8-4CDF-82F8-BEF7502866CC}" type="sibTrans" cxnId="{B31B7BEF-B06E-4193-90EF-A6735D630FFA}">
      <dgm:prSet/>
      <dgm:spPr/>
      <dgm:t>
        <a:bodyPr/>
        <a:lstStyle/>
        <a:p>
          <a:endParaRPr lang="en-US"/>
        </a:p>
      </dgm:t>
    </dgm:pt>
    <dgm:pt modelId="{5205F00A-26B2-4849-86C0-E77A5CA64BFB}">
      <dgm:prSet phldrT="[Text]"/>
      <dgm:spPr>
        <a:solidFill>
          <a:srgbClr val="00B0F0">
            <a:alpha val="50000"/>
          </a:srgbClr>
        </a:solidFill>
      </dgm:spPr>
      <dgm:t>
        <a:bodyPr/>
        <a:lstStyle/>
        <a:p>
          <a:r>
            <a:rPr lang="en-US" b="1" dirty="0" smtClean="0"/>
            <a:t>21</a:t>
          </a:r>
          <a:r>
            <a:rPr lang="en-US" b="1" baseline="30000" dirty="0" smtClean="0"/>
            <a:t>st</a:t>
          </a:r>
          <a:r>
            <a:rPr lang="en-US" b="1" dirty="0" smtClean="0"/>
            <a:t> Century Community Learning Centers</a:t>
          </a:r>
          <a:endParaRPr lang="en-US" b="1" dirty="0"/>
        </a:p>
      </dgm:t>
    </dgm:pt>
    <dgm:pt modelId="{AEB0CC7E-AC67-4A0E-ACC9-1866A64A17E6}" type="parTrans" cxnId="{899821DC-E5EE-4056-8627-C35F3CBA377D}">
      <dgm:prSet/>
      <dgm:spPr/>
      <dgm:t>
        <a:bodyPr/>
        <a:lstStyle/>
        <a:p>
          <a:endParaRPr lang="en-US"/>
        </a:p>
      </dgm:t>
    </dgm:pt>
    <dgm:pt modelId="{591DF7AF-ADE9-479F-B528-32A0954DA747}" type="sibTrans" cxnId="{899821DC-E5EE-4056-8627-C35F3CBA377D}">
      <dgm:prSet/>
      <dgm:spPr/>
      <dgm:t>
        <a:bodyPr/>
        <a:lstStyle/>
        <a:p>
          <a:endParaRPr lang="en-US"/>
        </a:p>
      </dgm:t>
    </dgm:pt>
    <dgm:pt modelId="{FBEDE0AB-637C-4E70-A07E-A675C633256B}" type="pres">
      <dgm:prSet presAssocID="{5DF63A92-214D-4784-B47C-AD96A3C09A38}" presName="composite" presStyleCnt="0">
        <dgm:presLayoutVars>
          <dgm:chMax val="1"/>
          <dgm:dir/>
          <dgm:resizeHandles val="exact"/>
        </dgm:presLayoutVars>
      </dgm:prSet>
      <dgm:spPr/>
      <dgm:t>
        <a:bodyPr/>
        <a:lstStyle/>
        <a:p>
          <a:endParaRPr lang="en-US"/>
        </a:p>
      </dgm:t>
    </dgm:pt>
    <dgm:pt modelId="{AEFEB4A6-29F2-49D5-B556-8EA2CAFB4079}" type="pres">
      <dgm:prSet presAssocID="{5DF63A92-214D-4784-B47C-AD96A3C09A38}" presName="radial" presStyleCnt="0">
        <dgm:presLayoutVars>
          <dgm:animLvl val="ctr"/>
        </dgm:presLayoutVars>
      </dgm:prSet>
      <dgm:spPr/>
    </dgm:pt>
    <dgm:pt modelId="{4EB39623-575A-4B16-9050-641C2693FF0A}" type="pres">
      <dgm:prSet presAssocID="{0119D559-4A31-4106-BCA7-43E63259743B}" presName="centerShape" presStyleLbl="vennNode1" presStyleIdx="0" presStyleCnt="8" custLinFactNeighborX="-28193" custLinFactNeighborY="-4965"/>
      <dgm:spPr/>
      <dgm:t>
        <a:bodyPr/>
        <a:lstStyle/>
        <a:p>
          <a:endParaRPr lang="en-US"/>
        </a:p>
      </dgm:t>
    </dgm:pt>
    <dgm:pt modelId="{0F0703AC-AAE8-4D85-97F3-07CD5D4EB10E}" type="pres">
      <dgm:prSet presAssocID="{26752237-D2B2-4D2E-8252-757FA7C1841C}" presName="node" presStyleLbl="vennNode1" presStyleIdx="1" presStyleCnt="8" custRadScaleRad="120490" custRadScaleInc="-48375">
        <dgm:presLayoutVars>
          <dgm:bulletEnabled val="1"/>
        </dgm:presLayoutVars>
      </dgm:prSet>
      <dgm:spPr/>
      <dgm:t>
        <a:bodyPr/>
        <a:lstStyle/>
        <a:p>
          <a:endParaRPr lang="en-US"/>
        </a:p>
      </dgm:t>
    </dgm:pt>
    <dgm:pt modelId="{4E053B6C-3858-460D-AD13-CB2EEDD7FE56}" type="pres">
      <dgm:prSet presAssocID="{A3204625-4541-40F4-981E-2F06E3438EB0}" presName="node" presStyleLbl="vennNode1" presStyleIdx="2" presStyleCnt="8" custRadScaleRad="77013" custRadScaleInc="-59677">
        <dgm:presLayoutVars>
          <dgm:bulletEnabled val="1"/>
        </dgm:presLayoutVars>
      </dgm:prSet>
      <dgm:spPr/>
      <dgm:t>
        <a:bodyPr/>
        <a:lstStyle/>
        <a:p>
          <a:endParaRPr lang="en-US"/>
        </a:p>
      </dgm:t>
    </dgm:pt>
    <dgm:pt modelId="{954520F7-4045-45E1-B556-329ED1715240}" type="pres">
      <dgm:prSet presAssocID="{5205F00A-26B2-4849-86C0-E77A5CA64BFB}" presName="node" presStyleLbl="vennNode1" presStyleIdx="3" presStyleCnt="8" custRadScaleRad="32046" custRadScaleInc="7895">
        <dgm:presLayoutVars>
          <dgm:bulletEnabled val="1"/>
        </dgm:presLayoutVars>
      </dgm:prSet>
      <dgm:spPr/>
      <dgm:t>
        <a:bodyPr/>
        <a:lstStyle/>
        <a:p>
          <a:endParaRPr lang="en-US"/>
        </a:p>
      </dgm:t>
    </dgm:pt>
    <dgm:pt modelId="{2028E3DD-5892-4E36-8077-217E3BEBF1E7}" type="pres">
      <dgm:prSet presAssocID="{9B4018FE-D1E2-44EF-B6CE-5534A1F0D3E8}" presName="node" presStyleLbl="vennNode1" presStyleIdx="4" presStyleCnt="8" custRadScaleRad="80638" custRadScaleInc="83052">
        <dgm:presLayoutVars>
          <dgm:bulletEnabled val="1"/>
        </dgm:presLayoutVars>
      </dgm:prSet>
      <dgm:spPr/>
      <dgm:t>
        <a:bodyPr/>
        <a:lstStyle/>
        <a:p>
          <a:endParaRPr lang="en-US"/>
        </a:p>
      </dgm:t>
    </dgm:pt>
    <dgm:pt modelId="{E109AAE9-3AA9-4582-BECB-D285F7039894}" type="pres">
      <dgm:prSet presAssocID="{4F83C3D6-2A30-4DA9-8F19-1C5983665DB3}" presName="node" presStyleLbl="vennNode1" presStyleIdx="5" presStyleCnt="8" custRadScaleRad="129470" custRadScaleInc="57505">
        <dgm:presLayoutVars>
          <dgm:bulletEnabled val="1"/>
        </dgm:presLayoutVars>
      </dgm:prSet>
      <dgm:spPr/>
      <dgm:t>
        <a:bodyPr/>
        <a:lstStyle/>
        <a:p>
          <a:endParaRPr lang="en-US"/>
        </a:p>
      </dgm:t>
    </dgm:pt>
    <dgm:pt modelId="{858EABC5-7C67-4130-8E7D-EF2E75451899}" type="pres">
      <dgm:prSet presAssocID="{332BD1D3-2594-4AB5-99FD-00D98F40EB31}" presName="node" presStyleLbl="vennNode1" presStyleIdx="6" presStyleCnt="8" custRadScaleRad="157348" custRadScaleInc="89069">
        <dgm:presLayoutVars>
          <dgm:bulletEnabled val="1"/>
        </dgm:presLayoutVars>
      </dgm:prSet>
      <dgm:spPr/>
      <dgm:t>
        <a:bodyPr/>
        <a:lstStyle/>
        <a:p>
          <a:endParaRPr lang="en-US"/>
        </a:p>
      </dgm:t>
    </dgm:pt>
    <dgm:pt modelId="{8CB43843-0975-47D0-B853-4015C14F3C52}" type="pres">
      <dgm:prSet presAssocID="{7859E8BA-B3DE-49A1-81EA-CB2BC0A165D4}" presName="node" presStyleLbl="vennNode1" presStyleIdx="7" presStyleCnt="8" custRadScaleRad="152434" custRadScaleInc="-71906">
        <dgm:presLayoutVars>
          <dgm:bulletEnabled val="1"/>
        </dgm:presLayoutVars>
      </dgm:prSet>
      <dgm:spPr/>
      <dgm:t>
        <a:bodyPr/>
        <a:lstStyle/>
        <a:p>
          <a:endParaRPr lang="en-US"/>
        </a:p>
      </dgm:t>
    </dgm:pt>
  </dgm:ptLst>
  <dgm:cxnLst>
    <dgm:cxn modelId="{89D8AECD-40AD-44D7-A572-222333393AD7}" srcId="{0119D559-4A31-4106-BCA7-43E63259743B}" destId="{A3204625-4541-40F4-981E-2F06E3438EB0}" srcOrd="1" destOrd="0" parTransId="{6197E95E-705C-413C-A9CE-D74C5382BD26}" sibTransId="{9EA36310-4D23-4BA5-BD80-291C10156362}"/>
    <dgm:cxn modelId="{5741C320-389E-4062-8C8B-65FB10829606}" type="presOf" srcId="{5205F00A-26B2-4849-86C0-E77A5CA64BFB}" destId="{954520F7-4045-45E1-B556-329ED1715240}" srcOrd="0" destOrd="0" presId="urn:microsoft.com/office/officeart/2005/8/layout/radial3"/>
    <dgm:cxn modelId="{62881608-1E28-42F5-8EEE-13C7D476096A}" type="presOf" srcId="{7859E8BA-B3DE-49A1-81EA-CB2BC0A165D4}" destId="{8CB43843-0975-47D0-B853-4015C14F3C52}" srcOrd="0" destOrd="0" presId="urn:microsoft.com/office/officeart/2005/8/layout/radial3"/>
    <dgm:cxn modelId="{60C67A9A-0AD8-448C-A0CA-CCD0B97821C8}" type="presOf" srcId="{26752237-D2B2-4D2E-8252-757FA7C1841C}" destId="{0F0703AC-AAE8-4D85-97F3-07CD5D4EB10E}" srcOrd="0" destOrd="0" presId="urn:microsoft.com/office/officeart/2005/8/layout/radial3"/>
    <dgm:cxn modelId="{4F4676D8-5801-4DAE-B489-8CC5AC823077}" type="presOf" srcId="{9B4018FE-D1E2-44EF-B6CE-5534A1F0D3E8}" destId="{2028E3DD-5892-4E36-8077-217E3BEBF1E7}" srcOrd="0" destOrd="0" presId="urn:microsoft.com/office/officeart/2005/8/layout/radial3"/>
    <dgm:cxn modelId="{0D67FC55-45DE-4C81-883A-645E97EB791B}" type="presOf" srcId="{4F83C3D6-2A30-4DA9-8F19-1C5983665DB3}" destId="{E109AAE9-3AA9-4582-BECB-D285F7039894}" srcOrd="0" destOrd="0" presId="urn:microsoft.com/office/officeart/2005/8/layout/radial3"/>
    <dgm:cxn modelId="{899821DC-E5EE-4056-8627-C35F3CBA377D}" srcId="{0119D559-4A31-4106-BCA7-43E63259743B}" destId="{5205F00A-26B2-4849-86C0-E77A5CA64BFB}" srcOrd="2" destOrd="0" parTransId="{AEB0CC7E-AC67-4A0E-ACC9-1866A64A17E6}" sibTransId="{591DF7AF-ADE9-479F-B528-32A0954DA747}"/>
    <dgm:cxn modelId="{E34A5613-1516-447D-B5FF-F7470E46685B}" type="presOf" srcId="{A3204625-4541-40F4-981E-2F06E3438EB0}" destId="{4E053B6C-3858-460D-AD13-CB2EEDD7FE56}" srcOrd="0" destOrd="0" presId="urn:microsoft.com/office/officeart/2005/8/layout/radial3"/>
    <dgm:cxn modelId="{3AF6AFDA-1F5E-4019-A208-54485EB2C62B}" srcId="{0119D559-4A31-4106-BCA7-43E63259743B}" destId="{332BD1D3-2594-4AB5-99FD-00D98F40EB31}" srcOrd="5" destOrd="0" parTransId="{3A9CC8B3-5631-446B-988C-F16AC0ECD347}" sibTransId="{DCA8D700-9574-4F87-BB87-483E15CCB6AF}"/>
    <dgm:cxn modelId="{16DF9FB5-02F5-4853-A4A4-3CF21ECF68FD}" type="presOf" srcId="{332BD1D3-2594-4AB5-99FD-00D98F40EB31}" destId="{858EABC5-7C67-4130-8E7D-EF2E75451899}" srcOrd="0" destOrd="0" presId="urn:microsoft.com/office/officeart/2005/8/layout/radial3"/>
    <dgm:cxn modelId="{DA968AB2-E588-4CDD-867F-99D900B5A97C}" srcId="{0119D559-4A31-4106-BCA7-43E63259743B}" destId="{4F83C3D6-2A30-4DA9-8F19-1C5983665DB3}" srcOrd="4" destOrd="0" parTransId="{4FAD5243-7E1C-40D2-97B4-79389035B821}" sibTransId="{51B5C00B-7CF8-45AF-95CA-A8D94EB8669B}"/>
    <dgm:cxn modelId="{AD2659B0-A16A-4C21-90B4-050523E120D2}" srcId="{5DF63A92-214D-4784-B47C-AD96A3C09A38}" destId="{0119D559-4A31-4106-BCA7-43E63259743B}" srcOrd="0" destOrd="0" parTransId="{C737DF26-648F-440B-B5F3-A8E60899BE2A}" sibTransId="{872CC3A3-B390-4D9B-AC0B-30461C1B14CA}"/>
    <dgm:cxn modelId="{479EC8CB-0E43-4B86-8971-FCF98FEE6BA1}" srcId="{0119D559-4A31-4106-BCA7-43E63259743B}" destId="{7859E8BA-B3DE-49A1-81EA-CB2BC0A165D4}" srcOrd="6" destOrd="0" parTransId="{4688639F-A25C-4B40-8FEB-AF90C787C290}" sibTransId="{B31FD2D6-2F10-4CAA-A415-A1BF961FCCA2}"/>
    <dgm:cxn modelId="{B31B7BEF-B06E-4193-90EF-A6735D630FFA}" srcId="{0119D559-4A31-4106-BCA7-43E63259743B}" destId="{9B4018FE-D1E2-44EF-B6CE-5534A1F0D3E8}" srcOrd="3" destOrd="0" parTransId="{E4CC17DA-36BF-479F-A763-150C3578ED6A}" sibTransId="{CEB72FA9-E8E8-4CDF-82F8-BEF7502866CC}"/>
    <dgm:cxn modelId="{E13078C3-DE66-4738-ACBD-724999B1B8EE}" type="presOf" srcId="{0119D559-4A31-4106-BCA7-43E63259743B}" destId="{4EB39623-575A-4B16-9050-641C2693FF0A}" srcOrd="0" destOrd="0" presId="urn:microsoft.com/office/officeart/2005/8/layout/radial3"/>
    <dgm:cxn modelId="{2F160167-0C6B-496F-9A3C-16E0BF05CA46}" srcId="{0119D559-4A31-4106-BCA7-43E63259743B}" destId="{26752237-D2B2-4D2E-8252-757FA7C1841C}" srcOrd="0" destOrd="0" parTransId="{DCD12594-9A99-4231-876E-32E615B870AC}" sibTransId="{6167A649-0444-4D10-A668-EC65EAB708D5}"/>
    <dgm:cxn modelId="{ABACF590-C085-43A6-9D79-690365301892}" type="presOf" srcId="{5DF63A92-214D-4784-B47C-AD96A3C09A38}" destId="{FBEDE0AB-637C-4E70-A07E-A675C633256B}" srcOrd="0" destOrd="0" presId="urn:microsoft.com/office/officeart/2005/8/layout/radial3"/>
    <dgm:cxn modelId="{0A6CEA34-1647-412C-959E-D51FC35409A6}" type="presParOf" srcId="{FBEDE0AB-637C-4E70-A07E-A675C633256B}" destId="{AEFEB4A6-29F2-49D5-B556-8EA2CAFB4079}" srcOrd="0" destOrd="0" presId="urn:microsoft.com/office/officeart/2005/8/layout/radial3"/>
    <dgm:cxn modelId="{E2C9B51D-5F13-45AE-B719-64ACA94A7599}" type="presParOf" srcId="{AEFEB4A6-29F2-49D5-B556-8EA2CAFB4079}" destId="{4EB39623-575A-4B16-9050-641C2693FF0A}" srcOrd="0" destOrd="0" presId="urn:microsoft.com/office/officeart/2005/8/layout/radial3"/>
    <dgm:cxn modelId="{4EF1D9EB-8A11-4272-81B8-D7A2CDE6B7A4}" type="presParOf" srcId="{AEFEB4A6-29F2-49D5-B556-8EA2CAFB4079}" destId="{0F0703AC-AAE8-4D85-97F3-07CD5D4EB10E}" srcOrd="1" destOrd="0" presId="urn:microsoft.com/office/officeart/2005/8/layout/radial3"/>
    <dgm:cxn modelId="{B24E08F3-503E-4A45-821D-3EE0CAF55400}" type="presParOf" srcId="{AEFEB4A6-29F2-49D5-B556-8EA2CAFB4079}" destId="{4E053B6C-3858-460D-AD13-CB2EEDD7FE56}" srcOrd="2" destOrd="0" presId="urn:microsoft.com/office/officeart/2005/8/layout/radial3"/>
    <dgm:cxn modelId="{C21EAE6A-4D2A-4B56-A989-AEBB5BF527EB}" type="presParOf" srcId="{AEFEB4A6-29F2-49D5-B556-8EA2CAFB4079}" destId="{954520F7-4045-45E1-B556-329ED1715240}" srcOrd="3" destOrd="0" presId="urn:microsoft.com/office/officeart/2005/8/layout/radial3"/>
    <dgm:cxn modelId="{121CB1AF-F1BF-4433-9C35-AE15BF1F06D3}" type="presParOf" srcId="{AEFEB4A6-29F2-49D5-B556-8EA2CAFB4079}" destId="{2028E3DD-5892-4E36-8077-217E3BEBF1E7}" srcOrd="4" destOrd="0" presId="urn:microsoft.com/office/officeart/2005/8/layout/radial3"/>
    <dgm:cxn modelId="{92DDFC1E-FA1A-4060-AEA5-1B07B87DDEBF}" type="presParOf" srcId="{AEFEB4A6-29F2-49D5-B556-8EA2CAFB4079}" destId="{E109AAE9-3AA9-4582-BECB-D285F7039894}" srcOrd="5" destOrd="0" presId="urn:microsoft.com/office/officeart/2005/8/layout/radial3"/>
    <dgm:cxn modelId="{BB46A916-8501-463D-B9B0-7B90B0DC96DB}" type="presParOf" srcId="{AEFEB4A6-29F2-49D5-B556-8EA2CAFB4079}" destId="{858EABC5-7C67-4130-8E7D-EF2E75451899}" srcOrd="6" destOrd="0" presId="urn:microsoft.com/office/officeart/2005/8/layout/radial3"/>
    <dgm:cxn modelId="{C47EB0C0-F431-4B11-A8A7-088478E01E7D}" type="presParOf" srcId="{AEFEB4A6-29F2-49D5-B556-8EA2CAFB4079}" destId="{8CB43843-0975-47D0-B853-4015C14F3C52}" srcOrd="7"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8FCB60-2916-46B6-88D7-F3E4A457D4C9}">
      <dsp:nvSpPr>
        <dsp:cNvPr id="0" name=""/>
        <dsp:cNvSpPr/>
      </dsp:nvSpPr>
      <dsp:spPr>
        <a:xfrm rot="2562665">
          <a:off x="2806183" y="3710490"/>
          <a:ext cx="810450" cy="55634"/>
        </a:xfrm>
        <a:custGeom>
          <a:avLst/>
          <a:gdLst/>
          <a:ahLst/>
          <a:cxnLst/>
          <a:rect l="0" t="0" r="0" b="0"/>
          <a:pathLst>
            <a:path>
              <a:moveTo>
                <a:pt x="0" y="27817"/>
              </a:moveTo>
              <a:lnTo>
                <a:pt x="810450" y="278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E080FB-1EB8-4EA8-BE08-DF45226A6C62}">
      <dsp:nvSpPr>
        <dsp:cNvPr id="0" name=""/>
        <dsp:cNvSpPr/>
      </dsp:nvSpPr>
      <dsp:spPr>
        <a:xfrm rot="21511328">
          <a:off x="2913514" y="2568517"/>
          <a:ext cx="851263" cy="55634"/>
        </a:xfrm>
        <a:custGeom>
          <a:avLst/>
          <a:gdLst/>
          <a:ahLst/>
          <a:cxnLst/>
          <a:rect l="0" t="0" r="0" b="0"/>
          <a:pathLst>
            <a:path>
              <a:moveTo>
                <a:pt x="0" y="27817"/>
              </a:moveTo>
              <a:lnTo>
                <a:pt x="851263" y="278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263929-425A-419B-845E-DDAC06CDFE70}">
      <dsp:nvSpPr>
        <dsp:cNvPr id="0" name=""/>
        <dsp:cNvSpPr/>
      </dsp:nvSpPr>
      <dsp:spPr>
        <a:xfrm rot="19293333">
          <a:off x="2786983" y="1523249"/>
          <a:ext cx="1168630" cy="55634"/>
        </a:xfrm>
        <a:custGeom>
          <a:avLst/>
          <a:gdLst/>
          <a:ahLst/>
          <a:cxnLst/>
          <a:rect l="0" t="0" r="0" b="0"/>
          <a:pathLst>
            <a:path>
              <a:moveTo>
                <a:pt x="0" y="27817"/>
              </a:moveTo>
              <a:lnTo>
                <a:pt x="1168630" y="278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A9D68D-66BD-43E4-86F7-010AEF65C70D}">
      <dsp:nvSpPr>
        <dsp:cNvPr id="0" name=""/>
        <dsp:cNvSpPr/>
      </dsp:nvSpPr>
      <dsp:spPr>
        <a:xfrm>
          <a:off x="503619" y="1229707"/>
          <a:ext cx="3015662" cy="2801762"/>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FACD4B-1509-4965-90E0-5CBFA328FF0B}">
      <dsp:nvSpPr>
        <dsp:cNvPr id="0" name=""/>
        <dsp:cNvSpPr/>
      </dsp:nvSpPr>
      <dsp:spPr>
        <a:xfrm>
          <a:off x="3646672" y="0"/>
          <a:ext cx="1539182" cy="1443033"/>
        </a:xfrm>
        <a:prstGeom prst="ellips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ECO Data Analysis</a:t>
          </a:r>
          <a:endParaRPr lang="en-US" sz="1800" kern="1200" dirty="0"/>
        </a:p>
      </dsp:txBody>
      <dsp:txXfrm>
        <a:off x="3872080" y="211327"/>
        <a:ext cx="1088366" cy="1020379"/>
      </dsp:txXfrm>
    </dsp:sp>
    <dsp:sp modelId="{06155A55-AA43-42D7-B28B-27184876E23C}">
      <dsp:nvSpPr>
        <dsp:cNvPr id="0" name=""/>
        <dsp:cNvSpPr/>
      </dsp:nvSpPr>
      <dsp:spPr>
        <a:xfrm>
          <a:off x="5209972" y="0"/>
          <a:ext cx="2308774" cy="1443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COSF–R Validity and Reliability</a:t>
          </a:r>
          <a:endParaRPr lang="en-US" sz="1600" kern="1200" dirty="0"/>
        </a:p>
        <a:p>
          <a:pPr marL="171450" lvl="1" indent="-171450" algn="l" defTabSz="711200">
            <a:lnSpc>
              <a:spcPct val="90000"/>
            </a:lnSpc>
            <a:spcBef>
              <a:spcPct val="0"/>
            </a:spcBef>
            <a:spcAft>
              <a:spcPct val="15000"/>
            </a:spcAft>
            <a:buChar char="••"/>
          </a:pPr>
          <a:r>
            <a:rPr lang="en-US" sz="1600" kern="1200" dirty="0" smtClean="0"/>
            <a:t>Cross reference December 1 and ECO data </a:t>
          </a:r>
          <a:endParaRPr lang="en-US" sz="1600" kern="1200" dirty="0"/>
        </a:p>
      </dsp:txBody>
      <dsp:txXfrm>
        <a:off x="5209972" y="0"/>
        <a:ext cx="2308774" cy="1443033"/>
      </dsp:txXfrm>
    </dsp:sp>
    <dsp:sp modelId="{EE612005-EB4B-45C4-A7D2-810908086BFE}">
      <dsp:nvSpPr>
        <dsp:cNvPr id="0" name=""/>
        <dsp:cNvSpPr/>
      </dsp:nvSpPr>
      <dsp:spPr>
        <a:xfrm>
          <a:off x="3764379" y="1792093"/>
          <a:ext cx="1546638" cy="1546638"/>
        </a:xfrm>
        <a:prstGeom prst="ellips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EC Teacher Interviews</a:t>
          </a:r>
          <a:endParaRPr lang="en-US" sz="1800" kern="1200" dirty="0"/>
        </a:p>
      </dsp:txBody>
      <dsp:txXfrm>
        <a:off x="3990879" y="2018593"/>
        <a:ext cx="1093638" cy="1093638"/>
      </dsp:txXfrm>
    </dsp:sp>
    <dsp:sp modelId="{D473B224-3A49-47DD-AFC0-BB9B1930CC32}">
      <dsp:nvSpPr>
        <dsp:cNvPr id="0" name=""/>
        <dsp:cNvSpPr/>
      </dsp:nvSpPr>
      <dsp:spPr>
        <a:xfrm>
          <a:off x="5465682" y="1792093"/>
          <a:ext cx="2319958" cy="1546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Anchor Assessments</a:t>
          </a:r>
          <a:endParaRPr lang="en-US" sz="1600" kern="1200" dirty="0"/>
        </a:p>
        <a:p>
          <a:pPr marL="171450" lvl="1" indent="-171450" algn="l" defTabSz="711200">
            <a:lnSpc>
              <a:spcPct val="90000"/>
            </a:lnSpc>
            <a:spcBef>
              <a:spcPct val="0"/>
            </a:spcBef>
            <a:spcAft>
              <a:spcPct val="15000"/>
            </a:spcAft>
            <a:buChar char="••"/>
          </a:pPr>
          <a:r>
            <a:rPr lang="en-US" sz="1600" kern="1200" dirty="0" smtClean="0"/>
            <a:t>District ECO processes</a:t>
          </a:r>
          <a:endParaRPr lang="en-US" sz="1600" kern="1200" dirty="0"/>
        </a:p>
      </dsp:txBody>
      <dsp:txXfrm>
        <a:off x="5465682" y="1792093"/>
        <a:ext cx="2319958" cy="1546638"/>
      </dsp:txXfrm>
    </dsp:sp>
    <dsp:sp modelId="{9B605911-8BB7-4D31-A4F6-A2AA23EC5705}">
      <dsp:nvSpPr>
        <dsp:cNvPr id="0" name=""/>
        <dsp:cNvSpPr/>
      </dsp:nvSpPr>
      <dsp:spPr>
        <a:xfrm>
          <a:off x="3304064" y="3764398"/>
          <a:ext cx="1546638" cy="1546638"/>
        </a:xfrm>
        <a:prstGeom prst="ellips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Statewide Survey</a:t>
          </a:r>
          <a:endParaRPr lang="en-US" sz="1800" kern="1200" dirty="0"/>
        </a:p>
      </dsp:txBody>
      <dsp:txXfrm>
        <a:off x="3530564" y="3990898"/>
        <a:ext cx="1093638" cy="1093638"/>
      </dsp:txXfrm>
    </dsp:sp>
    <dsp:sp modelId="{0F2CCDB8-6DDC-43B9-8F0D-A436FE6865DD}">
      <dsp:nvSpPr>
        <dsp:cNvPr id="0" name=""/>
        <dsp:cNvSpPr/>
      </dsp:nvSpPr>
      <dsp:spPr>
        <a:xfrm>
          <a:off x="5005367" y="3764398"/>
          <a:ext cx="2319958" cy="1546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Parent Participation</a:t>
          </a:r>
          <a:endParaRPr lang="en-US" sz="1600" kern="1200" dirty="0"/>
        </a:p>
        <a:p>
          <a:pPr marL="171450" lvl="1" indent="-171450" algn="l" defTabSz="711200">
            <a:lnSpc>
              <a:spcPct val="90000"/>
            </a:lnSpc>
            <a:spcBef>
              <a:spcPct val="0"/>
            </a:spcBef>
            <a:spcAft>
              <a:spcPct val="15000"/>
            </a:spcAft>
            <a:buChar char="••"/>
          </a:pPr>
          <a:r>
            <a:rPr lang="en-US" sz="1600" kern="1200" dirty="0" smtClean="0"/>
            <a:t>ECO Processes</a:t>
          </a:r>
          <a:endParaRPr lang="en-US" sz="1600" kern="1200" dirty="0"/>
        </a:p>
        <a:p>
          <a:pPr marL="171450" lvl="1" indent="-171450" algn="l" defTabSz="711200">
            <a:lnSpc>
              <a:spcPct val="90000"/>
            </a:lnSpc>
            <a:spcBef>
              <a:spcPct val="0"/>
            </a:spcBef>
            <a:spcAft>
              <a:spcPct val="15000"/>
            </a:spcAft>
            <a:buChar char="••"/>
          </a:pPr>
          <a:r>
            <a:rPr lang="en-US" sz="1600" kern="1200" dirty="0" smtClean="0"/>
            <a:t>Teacher qualification/training</a:t>
          </a:r>
          <a:endParaRPr lang="en-US" sz="1600" kern="1200" dirty="0"/>
        </a:p>
      </dsp:txBody>
      <dsp:txXfrm>
        <a:off x="5005367" y="3764398"/>
        <a:ext cx="2319958" cy="15466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0BB11-050C-4CD9-9BC6-6F016878DF99}">
      <dsp:nvSpPr>
        <dsp:cNvPr id="0" name=""/>
        <dsp:cNvSpPr/>
      </dsp:nvSpPr>
      <dsp:spPr>
        <a:xfrm rot="16200000">
          <a:off x="-1706241" y="2555463"/>
          <a:ext cx="3890666" cy="38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38702" bIns="0" numCol="1" spcCol="1270" anchor="t" anchorCtr="0">
          <a:noAutofit/>
        </a:bodyPr>
        <a:lstStyle/>
        <a:p>
          <a:pPr lvl="0" algn="r" defTabSz="1022350">
            <a:lnSpc>
              <a:spcPct val="90000"/>
            </a:lnSpc>
            <a:spcBef>
              <a:spcPct val="0"/>
            </a:spcBef>
            <a:spcAft>
              <a:spcPct val="35000"/>
            </a:spcAft>
          </a:pPr>
          <a:r>
            <a:rPr lang="en-US" sz="2300" kern="1200" dirty="0" smtClean="0"/>
            <a:t>Parents Engagement</a:t>
          </a:r>
          <a:endParaRPr lang="en-US" sz="2300" kern="1200" dirty="0"/>
        </a:p>
      </dsp:txBody>
      <dsp:txXfrm>
        <a:off x="-1706241" y="2555463"/>
        <a:ext cx="3890666" cy="384040"/>
      </dsp:txXfrm>
    </dsp:sp>
    <dsp:sp modelId="{3B912220-E0BB-474C-9B83-E4DDFD83300C}">
      <dsp:nvSpPr>
        <dsp:cNvPr id="0" name=""/>
        <dsp:cNvSpPr/>
      </dsp:nvSpPr>
      <dsp:spPr>
        <a:xfrm>
          <a:off x="431111" y="802150"/>
          <a:ext cx="1912927" cy="389066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338702" rIns="149352" bIns="149352"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Partnered with Idaho Parents Unlimited (IPUL)</a:t>
          </a:r>
          <a:endParaRPr lang="en-US" sz="1600" kern="1200" dirty="0"/>
        </a:p>
        <a:p>
          <a:pPr marL="171450" lvl="1" indent="-171450" algn="l" defTabSz="711200">
            <a:lnSpc>
              <a:spcPct val="90000"/>
            </a:lnSpc>
            <a:spcBef>
              <a:spcPct val="0"/>
            </a:spcBef>
            <a:spcAft>
              <a:spcPct val="15000"/>
            </a:spcAft>
            <a:buChar char="••"/>
          </a:pPr>
          <a:r>
            <a:rPr lang="en-US" sz="1600" kern="1200" dirty="0" smtClean="0"/>
            <a:t>Developed parent material </a:t>
          </a:r>
          <a:endParaRPr lang="en-US" sz="1600" kern="1200" dirty="0"/>
        </a:p>
        <a:p>
          <a:pPr marL="171450" lvl="1" indent="-171450" algn="l" defTabSz="711200">
            <a:lnSpc>
              <a:spcPct val="90000"/>
            </a:lnSpc>
            <a:spcBef>
              <a:spcPct val="0"/>
            </a:spcBef>
            <a:spcAft>
              <a:spcPct val="15000"/>
            </a:spcAft>
            <a:buChar char="••"/>
          </a:pPr>
          <a:r>
            <a:rPr lang="en-US" sz="1600" kern="1200" dirty="0" smtClean="0"/>
            <a:t>Co-facilitate statewide parent trainings</a:t>
          </a:r>
          <a:endParaRPr lang="en-US" sz="1600" kern="1200" dirty="0"/>
        </a:p>
        <a:p>
          <a:pPr marL="171450" lvl="1" indent="-171450" algn="l" defTabSz="711200">
            <a:lnSpc>
              <a:spcPct val="90000"/>
            </a:lnSpc>
            <a:spcBef>
              <a:spcPct val="0"/>
            </a:spcBef>
            <a:spcAft>
              <a:spcPct val="15000"/>
            </a:spcAft>
            <a:buChar char="••"/>
          </a:pPr>
          <a:r>
            <a:rPr lang="en-US" sz="1600" kern="1200" dirty="0" smtClean="0"/>
            <a:t>Develop webinar to archive for future reference</a:t>
          </a:r>
          <a:endParaRPr lang="en-US" sz="1600" kern="1200" dirty="0"/>
        </a:p>
        <a:p>
          <a:pPr marL="171450" lvl="1" indent="-171450" algn="l" defTabSz="711200">
            <a:lnSpc>
              <a:spcPct val="90000"/>
            </a:lnSpc>
            <a:spcBef>
              <a:spcPct val="0"/>
            </a:spcBef>
            <a:spcAft>
              <a:spcPct val="15000"/>
            </a:spcAft>
            <a:buChar char="••"/>
          </a:pPr>
          <a:endParaRPr lang="en-US" sz="1600" kern="1200" dirty="0"/>
        </a:p>
      </dsp:txBody>
      <dsp:txXfrm>
        <a:off x="431111" y="802150"/>
        <a:ext cx="1912927" cy="3890666"/>
      </dsp:txXfrm>
    </dsp:sp>
    <dsp:sp modelId="{FB1D4DDE-E5FC-4AB6-9AD3-7997CC64F01C}">
      <dsp:nvSpPr>
        <dsp:cNvPr id="0" name=""/>
        <dsp:cNvSpPr/>
      </dsp:nvSpPr>
      <dsp:spPr>
        <a:xfrm>
          <a:off x="47071" y="295217"/>
          <a:ext cx="768080" cy="76808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2000" r="-3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B43A32-890D-4814-B794-B1E464F7277E}">
      <dsp:nvSpPr>
        <dsp:cNvPr id="0" name=""/>
        <dsp:cNvSpPr/>
      </dsp:nvSpPr>
      <dsp:spPr>
        <a:xfrm rot="16200000">
          <a:off x="1078995" y="2555463"/>
          <a:ext cx="3890666" cy="38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38702" bIns="0" numCol="1" spcCol="1270" anchor="t" anchorCtr="0">
          <a:noAutofit/>
        </a:bodyPr>
        <a:lstStyle/>
        <a:p>
          <a:pPr lvl="0" algn="r" defTabSz="1022350">
            <a:lnSpc>
              <a:spcPct val="90000"/>
            </a:lnSpc>
            <a:spcBef>
              <a:spcPct val="0"/>
            </a:spcBef>
            <a:spcAft>
              <a:spcPct val="35000"/>
            </a:spcAft>
          </a:pPr>
          <a:r>
            <a:rPr lang="en-US" sz="2300" kern="1200" dirty="0" smtClean="0"/>
            <a:t>Teachers Engagement</a:t>
          </a:r>
          <a:endParaRPr lang="en-US" sz="2300" kern="1200" dirty="0"/>
        </a:p>
      </dsp:txBody>
      <dsp:txXfrm>
        <a:off x="1078995" y="2555463"/>
        <a:ext cx="3890666" cy="384040"/>
      </dsp:txXfrm>
    </dsp:sp>
    <dsp:sp modelId="{214DE6CA-8E97-4DB0-BDD4-271D6EE5DA7B}">
      <dsp:nvSpPr>
        <dsp:cNvPr id="0" name=""/>
        <dsp:cNvSpPr/>
      </dsp:nvSpPr>
      <dsp:spPr>
        <a:xfrm>
          <a:off x="3216348" y="802150"/>
          <a:ext cx="1912927" cy="389066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338702" rIns="149352" bIns="149352"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Engaged 17 districts to pilot new ECO/IEP process</a:t>
          </a:r>
          <a:endParaRPr lang="en-US" sz="1600" kern="1200" dirty="0"/>
        </a:p>
        <a:p>
          <a:pPr marL="171450" lvl="1" indent="-171450" algn="l" defTabSz="711200">
            <a:lnSpc>
              <a:spcPct val="90000"/>
            </a:lnSpc>
            <a:spcBef>
              <a:spcPct val="0"/>
            </a:spcBef>
            <a:spcAft>
              <a:spcPct val="15000"/>
            </a:spcAft>
            <a:buChar char="••"/>
          </a:pPr>
          <a:r>
            <a:rPr lang="en-US" sz="1600" kern="1200" dirty="0" smtClean="0"/>
            <a:t>Hold statewide meetings to provide information on ECO/IEP process and seek input</a:t>
          </a:r>
          <a:endParaRPr lang="en-US" sz="1600" kern="1200" dirty="0"/>
        </a:p>
        <a:p>
          <a:pPr marL="171450" lvl="1" indent="-171450" algn="l" defTabSz="711200">
            <a:lnSpc>
              <a:spcPct val="90000"/>
            </a:lnSpc>
            <a:spcBef>
              <a:spcPct val="0"/>
            </a:spcBef>
            <a:spcAft>
              <a:spcPct val="15000"/>
            </a:spcAft>
            <a:buChar char="••"/>
          </a:pPr>
          <a:r>
            <a:rPr lang="en-US" sz="1600" kern="1200" dirty="0" smtClean="0"/>
            <a:t>Developed series trainings</a:t>
          </a:r>
          <a:endParaRPr lang="en-US" sz="1600" kern="1200" dirty="0"/>
        </a:p>
      </dsp:txBody>
      <dsp:txXfrm>
        <a:off x="3216348" y="802150"/>
        <a:ext cx="1912927" cy="3890666"/>
      </dsp:txXfrm>
    </dsp:sp>
    <dsp:sp modelId="{C4B2F11D-1072-469F-87C5-C8CC70251A40}">
      <dsp:nvSpPr>
        <dsp:cNvPr id="0" name=""/>
        <dsp:cNvSpPr/>
      </dsp:nvSpPr>
      <dsp:spPr>
        <a:xfrm>
          <a:off x="2832308" y="295217"/>
          <a:ext cx="768080" cy="76808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959EC0-76B4-4ADC-A69E-2CAF6879DEE0}">
      <dsp:nvSpPr>
        <dsp:cNvPr id="0" name=""/>
        <dsp:cNvSpPr/>
      </dsp:nvSpPr>
      <dsp:spPr>
        <a:xfrm rot="16200000">
          <a:off x="3864232" y="2555463"/>
          <a:ext cx="3890666" cy="38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38702" bIns="0" numCol="1" spcCol="1270" anchor="t" anchorCtr="0">
          <a:noAutofit/>
        </a:bodyPr>
        <a:lstStyle/>
        <a:p>
          <a:pPr lvl="0" algn="r" defTabSz="1022350">
            <a:lnSpc>
              <a:spcPct val="90000"/>
            </a:lnSpc>
            <a:spcBef>
              <a:spcPct val="0"/>
            </a:spcBef>
            <a:spcAft>
              <a:spcPct val="35000"/>
            </a:spcAft>
          </a:pPr>
          <a:r>
            <a:rPr lang="en-US" sz="2300" kern="1200" dirty="0" smtClean="0"/>
            <a:t>Stakeholders Engagement</a:t>
          </a:r>
          <a:endParaRPr lang="en-US" sz="2300" kern="1200" dirty="0"/>
        </a:p>
      </dsp:txBody>
      <dsp:txXfrm>
        <a:off x="3864232" y="2555463"/>
        <a:ext cx="3890666" cy="384040"/>
      </dsp:txXfrm>
    </dsp:sp>
    <dsp:sp modelId="{A6DED4B7-1324-4642-A977-EE2F8D8E9782}">
      <dsp:nvSpPr>
        <dsp:cNvPr id="0" name=""/>
        <dsp:cNvSpPr/>
      </dsp:nvSpPr>
      <dsp:spPr>
        <a:xfrm>
          <a:off x="6001585" y="802150"/>
          <a:ext cx="1912927" cy="389066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338702" rIns="149352" bIns="149352"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Draft new ECO/IEP Forms</a:t>
          </a:r>
          <a:endParaRPr lang="en-US" sz="1600" kern="1200" dirty="0"/>
        </a:p>
        <a:p>
          <a:pPr marL="171450" lvl="1" indent="-171450" algn="l" defTabSz="711200">
            <a:lnSpc>
              <a:spcPct val="90000"/>
            </a:lnSpc>
            <a:spcBef>
              <a:spcPct val="0"/>
            </a:spcBef>
            <a:spcAft>
              <a:spcPct val="15000"/>
            </a:spcAft>
            <a:buChar char="••"/>
          </a:pPr>
          <a:r>
            <a:rPr lang="en-US" sz="1600" kern="1200" dirty="0" smtClean="0"/>
            <a:t>Hold statewide meetings provide information on ECO/IEP process and seek input</a:t>
          </a:r>
          <a:endParaRPr lang="en-US" sz="1600" kern="1200" dirty="0"/>
        </a:p>
        <a:p>
          <a:pPr marL="171450" lvl="1" indent="-171450" algn="l" defTabSz="711200">
            <a:lnSpc>
              <a:spcPct val="90000"/>
            </a:lnSpc>
            <a:spcBef>
              <a:spcPct val="0"/>
            </a:spcBef>
            <a:spcAft>
              <a:spcPct val="15000"/>
            </a:spcAft>
            <a:buChar char="••"/>
          </a:pPr>
          <a:r>
            <a:rPr lang="en-US" sz="1600" kern="1200" dirty="0" smtClean="0"/>
            <a:t>Develop an implementation Plan</a:t>
          </a:r>
          <a:endParaRPr lang="en-US" sz="1600" kern="1200" dirty="0"/>
        </a:p>
      </dsp:txBody>
      <dsp:txXfrm>
        <a:off x="6001585" y="802150"/>
        <a:ext cx="1912927" cy="3890666"/>
      </dsp:txXfrm>
    </dsp:sp>
    <dsp:sp modelId="{A2A553DC-AC10-4214-96E1-5B567C7788E2}">
      <dsp:nvSpPr>
        <dsp:cNvPr id="0" name=""/>
        <dsp:cNvSpPr/>
      </dsp:nvSpPr>
      <dsp:spPr>
        <a:xfrm>
          <a:off x="5617545" y="295217"/>
          <a:ext cx="768080" cy="76808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39623-575A-4B16-9050-641C2693FF0A}">
      <dsp:nvSpPr>
        <dsp:cNvPr id="0" name=""/>
        <dsp:cNvSpPr/>
      </dsp:nvSpPr>
      <dsp:spPr>
        <a:xfrm>
          <a:off x="1219203" y="1219190"/>
          <a:ext cx="3450145" cy="3450145"/>
        </a:xfrm>
        <a:prstGeom prst="ellipse">
          <a:avLst/>
        </a:prstGeom>
        <a:solidFill>
          <a:srgbClr val="002060">
            <a:alpha val="50000"/>
          </a:srgb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en-US" sz="4800" kern="1200" dirty="0" smtClean="0"/>
            <a:t>Office of Great Start</a:t>
          </a:r>
          <a:endParaRPr lang="en-US" sz="4800" kern="1200" dirty="0"/>
        </a:p>
      </dsp:txBody>
      <dsp:txXfrm>
        <a:off x="1724465" y="1724452"/>
        <a:ext cx="2439621" cy="2439621"/>
      </dsp:txXfrm>
    </dsp:sp>
    <dsp:sp modelId="{0F0703AC-AAE8-4D85-97F3-07CD5D4EB10E}">
      <dsp:nvSpPr>
        <dsp:cNvPr id="0" name=""/>
        <dsp:cNvSpPr/>
      </dsp:nvSpPr>
      <dsp:spPr>
        <a:xfrm>
          <a:off x="2209798" y="0"/>
          <a:ext cx="1725072" cy="1725072"/>
        </a:xfrm>
        <a:prstGeom prst="ellipse">
          <a:avLst/>
        </a:prstGeom>
        <a:solidFill>
          <a:srgbClr val="FFFF00">
            <a:alpha val="50000"/>
          </a:srgb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t>Early On® </a:t>
          </a:r>
        </a:p>
        <a:p>
          <a:pPr lvl="0" algn="ctr" defTabSz="577850">
            <a:lnSpc>
              <a:spcPct val="90000"/>
            </a:lnSpc>
            <a:spcBef>
              <a:spcPct val="0"/>
            </a:spcBef>
            <a:spcAft>
              <a:spcPct val="35000"/>
            </a:spcAft>
          </a:pPr>
          <a:r>
            <a:rPr lang="en-US" sz="1300" b="1" kern="1200" dirty="0" smtClean="0"/>
            <a:t>Part C</a:t>
          </a:r>
          <a:endParaRPr lang="en-US" sz="1300" b="1" kern="1200" dirty="0"/>
        </a:p>
      </dsp:txBody>
      <dsp:txXfrm>
        <a:off x="2462429" y="252631"/>
        <a:ext cx="1219810" cy="1219810"/>
      </dsp:txXfrm>
    </dsp:sp>
    <dsp:sp modelId="{4E053B6C-3858-460D-AD13-CB2EEDD7FE56}">
      <dsp:nvSpPr>
        <dsp:cNvPr id="0" name=""/>
        <dsp:cNvSpPr/>
      </dsp:nvSpPr>
      <dsp:spPr>
        <a:xfrm>
          <a:off x="3962400" y="685799"/>
          <a:ext cx="1725072" cy="1725072"/>
        </a:xfrm>
        <a:prstGeom prst="ellipse">
          <a:avLst/>
        </a:prstGeom>
        <a:solidFill>
          <a:schemeClr val="accent6">
            <a:lumMod val="40000"/>
            <a:lumOff val="60000"/>
            <a:alpha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t>Great Parents, Great Start</a:t>
          </a:r>
          <a:endParaRPr lang="en-US" sz="1300" b="1" kern="1200" dirty="0"/>
        </a:p>
      </dsp:txBody>
      <dsp:txXfrm>
        <a:off x="4215031" y="938430"/>
        <a:ext cx="1219810" cy="1219810"/>
      </dsp:txXfrm>
    </dsp:sp>
    <dsp:sp modelId="{954520F7-4045-45E1-B556-329ED1715240}">
      <dsp:nvSpPr>
        <dsp:cNvPr id="0" name=""/>
        <dsp:cNvSpPr/>
      </dsp:nvSpPr>
      <dsp:spPr>
        <a:xfrm>
          <a:off x="4038608" y="2514603"/>
          <a:ext cx="1725072" cy="1725072"/>
        </a:xfrm>
        <a:prstGeom prst="ellipse">
          <a:avLst/>
        </a:prstGeom>
        <a:solidFill>
          <a:srgbClr val="00B0F0">
            <a:alpha val="50000"/>
          </a:srgb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t>21</a:t>
          </a:r>
          <a:r>
            <a:rPr lang="en-US" sz="1300" b="1" kern="1200" baseline="30000" dirty="0" smtClean="0"/>
            <a:t>st</a:t>
          </a:r>
          <a:r>
            <a:rPr lang="en-US" sz="1300" b="1" kern="1200" dirty="0" smtClean="0"/>
            <a:t> Century Community Learning Centers</a:t>
          </a:r>
          <a:endParaRPr lang="en-US" sz="1300" b="1" kern="1200" dirty="0"/>
        </a:p>
      </dsp:txBody>
      <dsp:txXfrm>
        <a:off x="4291239" y="2767234"/>
        <a:ext cx="1219810" cy="1219810"/>
      </dsp:txXfrm>
    </dsp:sp>
    <dsp:sp modelId="{2028E3DD-5892-4E36-8077-217E3BEBF1E7}">
      <dsp:nvSpPr>
        <dsp:cNvPr id="0" name=""/>
        <dsp:cNvSpPr/>
      </dsp:nvSpPr>
      <dsp:spPr>
        <a:xfrm>
          <a:off x="2819392" y="4038596"/>
          <a:ext cx="1725072" cy="1725072"/>
        </a:xfrm>
        <a:prstGeom prst="ellipse">
          <a:avLst/>
        </a:prstGeom>
        <a:solidFill>
          <a:srgbClr val="FFC000">
            <a:alpha val="50000"/>
          </a:srgb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t>Child Care: Subsidy &amp; Quality</a:t>
          </a:r>
          <a:endParaRPr lang="en-US" sz="1300" b="1" kern="1200" dirty="0"/>
        </a:p>
      </dsp:txBody>
      <dsp:txXfrm>
        <a:off x="3072023" y="4291227"/>
        <a:ext cx="1219810" cy="1219810"/>
      </dsp:txXfrm>
    </dsp:sp>
    <dsp:sp modelId="{E109AAE9-3AA9-4582-BECB-D285F7039894}">
      <dsp:nvSpPr>
        <dsp:cNvPr id="0" name=""/>
        <dsp:cNvSpPr/>
      </dsp:nvSpPr>
      <dsp:spPr>
        <a:xfrm>
          <a:off x="956744" y="3962410"/>
          <a:ext cx="1725072" cy="1725072"/>
        </a:xfrm>
        <a:prstGeom prst="ellipse">
          <a:avLst/>
        </a:prstGeom>
        <a:solidFill>
          <a:srgbClr val="FF0000">
            <a:alpha val="50000"/>
          </a:srgb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t>Head Start Collaboration</a:t>
          </a:r>
          <a:endParaRPr lang="en-US" sz="1300" b="1" kern="1200" dirty="0"/>
        </a:p>
      </dsp:txBody>
      <dsp:txXfrm>
        <a:off x="1209375" y="4215041"/>
        <a:ext cx="1219810" cy="1219810"/>
      </dsp:txXfrm>
    </dsp:sp>
    <dsp:sp modelId="{858EABC5-7C67-4130-8E7D-EF2E75451899}">
      <dsp:nvSpPr>
        <dsp:cNvPr id="0" name=""/>
        <dsp:cNvSpPr/>
      </dsp:nvSpPr>
      <dsp:spPr>
        <a:xfrm>
          <a:off x="380997" y="380986"/>
          <a:ext cx="1725072" cy="1725072"/>
        </a:xfrm>
        <a:prstGeom prst="ellipse">
          <a:avLst/>
        </a:prstGeom>
        <a:solidFill>
          <a:schemeClr val="accent1">
            <a:lumMod val="90000"/>
            <a:alpha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t>Early Childhood Special Education</a:t>
          </a:r>
        </a:p>
        <a:p>
          <a:pPr lvl="0" algn="ctr" defTabSz="577850">
            <a:lnSpc>
              <a:spcPct val="90000"/>
            </a:lnSpc>
            <a:spcBef>
              <a:spcPct val="0"/>
            </a:spcBef>
            <a:spcAft>
              <a:spcPct val="35000"/>
            </a:spcAft>
          </a:pPr>
          <a:r>
            <a:rPr lang="en-US" sz="1300" b="1" kern="1200" dirty="0" smtClean="0"/>
            <a:t>619</a:t>
          </a:r>
          <a:endParaRPr lang="en-US" sz="1300" b="1" kern="1200" dirty="0"/>
        </a:p>
      </dsp:txBody>
      <dsp:txXfrm>
        <a:off x="633628" y="633617"/>
        <a:ext cx="1219810" cy="1219810"/>
      </dsp:txXfrm>
    </dsp:sp>
    <dsp:sp modelId="{8CB43843-0975-47D0-B853-4015C14F3C52}">
      <dsp:nvSpPr>
        <dsp:cNvPr id="0" name=""/>
        <dsp:cNvSpPr/>
      </dsp:nvSpPr>
      <dsp:spPr>
        <a:xfrm>
          <a:off x="0" y="2209806"/>
          <a:ext cx="1725072" cy="1725072"/>
        </a:xfrm>
        <a:prstGeom prst="ellipse">
          <a:avLst/>
        </a:prstGeom>
        <a:solidFill>
          <a:srgbClr val="7030A0">
            <a:alpha val="50000"/>
          </a:srgb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t>Great Start Readiness Program </a:t>
          </a:r>
        </a:p>
        <a:p>
          <a:pPr lvl="0" algn="ctr" defTabSz="577850">
            <a:lnSpc>
              <a:spcPct val="90000"/>
            </a:lnSpc>
            <a:spcBef>
              <a:spcPct val="0"/>
            </a:spcBef>
            <a:spcAft>
              <a:spcPct val="35000"/>
            </a:spcAft>
          </a:pPr>
          <a:r>
            <a:rPr lang="en-US" sz="1300" b="1" kern="1200" dirty="0" smtClean="0"/>
            <a:t>   State Funded Preschool for At Risk</a:t>
          </a:r>
          <a:endParaRPr lang="en-US" sz="1300" b="1" kern="1200" dirty="0"/>
        </a:p>
      </dsp:txBody>
      <dsp:txXfrm>
        <a:off x="252631" y="2462437"/>
        <a:ext cx="1219810" cy="1219810"/>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1C3A25E3-558E-4B0E-BD03-C7B24C6734F6}" type="datetimeFigureOut">
              <a:rPr lang="en-US" smtClean="0"/>
              <a:t>9/10/2013</a:t>
            </a:fld>
            <a:endParaRPr lang="en-US" dirty="0"/>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E757FB23-9DE0-462B-90EE-727DE210ADFC}" type="slidenum">
              <a:rPr lang="en-US" smtClean="0"/>
              <a:t>‹#›</a:t>
            </a:fld>
            <a:endParaRPr lang="en-US" dirty="0"/>
          </a:p>
        </p:txBody>
      </p:sp>
    </p:spTree>
    <p:extLst>
      <p:ext uri="{BB962C8B-B14F-4D97-AF65-F5344CB8AC3E}">
        <p14:creationId xmlns:p14="http://schemas.microsoft.com/office/powerpoint/2010/main" val="26934392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BF1F2A58-2B7C-4D45-8888-1EBFFD8FA017}" type="datetimeFigureOut">
              <a:rPr lang="en-US" smtClean="0"/>
              <a:t>9/10/2013</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C94B1447-E49A-8141-A443-6630B6A76AD7}" type="slidenum">
              <a:rPr lang="en-US" smtClean="0"/>
              <a:t>‹#›</a:t>
            </a:fld>
            <a:endParaRPr lang="en-US" dirty="0"/>
          </a:p>
        </p:txBody>
      </p:sp>
    </p:spTree>
    <p:extLst>
      <p:ext uri="{BB962C8B-B14F-4D97-AF65-F5344CB8AC3E}">
        <p14:creationId xmlns:p14="http://schemas.microsoft.com/office/powerpoint/2010/main" val="6932407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Megan – </a:t>
            </a:r>
          </a:p>
          <a:p>
            <a:endParaRPr lang="en-US" dirty="0" smtClean="0"/>
          </a:p>
          <a:p>
            <a:r>
              <a:rPr lang="en-US" dirty="0" smtClean="0"/>
              <a:t>Include who is in the room:</a:t>
            </a:r>
          </a:p>
          <a:p>
            <a:r>
              <a:rPr lang="en-US" dirty="0" smtClean="0"/>
              <a:t>Part C</a:t>
            </a:r>
          </a:p>
          <a:p>
            <a:r>
              <a:rPr lang="en-US" dirty="0" smtClean="0"/>
              <a:t>619</a:t>
            </a:r>
          </a:p>
          <a:p>
            <a:r>
              <a:rPr lang="en-US" dirty="0" smtClean="0"/>
              <a:t>Those providing TA</a:t>
            </a:r>
          </a:p>
          <a:p>
            <a:r>
              <a:rPr lang="en-US" dirty="0" smtClean="0"/>
              <a:t>Others?</a:t>
            </a:r>
            <a:endParaRPr lang="en-US" dirty="0"/>
          </a:p>
        </p:txBody>
      </p:sp>
      <p:sp>
        <p:nvSpPr>
          <p:cNvPr id="4" name="Slide Number Placeholder 3"/>
          <p:cNvSpPr>
            <a:spLocks noGrp="1"/>
          </p:cNvSpPr>
          <p:nvPr>
            <p:ph type="sldNum" sz="quarter" idx="10"/>
          </p:nvPr>
        </p:nvSpPr>
        <p:spPr/>
        <p:txBody>
          <a:bodyPr/>
          <a:lstStyle/>
          <a:p>
            <a:fld id="{C94B1447-E49A-8141-A443-6630B6A76AD7}" type="slidenum">
              <a:rPr lang="en-US" smtClean="0"/>
              <a:t>2</a:t>
            </a:fld>
            <a:endParaRPr lang="en-US" dirty="0"/>
          </a:p>
        </p:txBody>
      </p:sp>
    </p:spTree>
    <p:extLst>
      <p:ext uri="{BB962C8B-B14F-4D97-AF65-F5344CB8AC3E}">
        <p14:creationId xmlns:p14="http://schemas.microsoft.com/office/powerpoint/2010/main" val="346086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02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2027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8202" indent="-291616" eaLnBrk="0" hangingPunct="0">
              <a:defRPr sz="2400">
                <a:solidFill>
                  <a:schemeClr val="tx1"/>
                </a:solidFill>
                <a:latin typeface="Arial" charset="0"/>
                <a:ea typeface="ＭＳ Ｐゴシック" charset="0"/>
              </a:defRPr>
            </a:lvl2pPr>
            <a:lvl3pPr marL="1166464" indent="-233292" eaLnBrk="0" hangingPunct="0">
              <a:defRPr sz="2400">
                <a:solidFill>
                  <a:schemeClr val="tx1"/>
                </a:solidFill>
                <a:latin typeface="Arial" charset="0"/>
                <a:ea typeface="ＭＳ Ｐゴシック" charset="0"/>
              </a:defRPr>
            </a:lvl3pPr>
            <a:lvl4pPr marL="1633050" indent="-233292" eaLnBrk="0" hangingPunct="0">
              <a:defRPr sz="2400">
                <a:solidFill>
                  <a:schemeClr val="tx1"/>
                </a:solidFill>
                <a:latin typeface="Arial" charset="0"/>
                <a:ea typeface="ＭＳ Ｐゴシック" charset="0"/>
              </a:defRPr>
            </a:lvl4pPr>
            <a:lvl5pPr marL="2099636" indent="-233292" eaLnBrk="0" hangingPunct="0">
              <a:defRPr sz="2400">
                <a:solidFill>
                  <a:schemeClr val="tx1"/>
                </a:solidFill>
                <a:latin typeface="Arial" charset="0"/>
                <a:ea typeface="ＭＳ Ｐゴシック" charset="0"/>
              </a:defRPr>
            </a:lvl5pPr>
            <a:lvl6pPr marL="2566221" indent="-233292" eaLnBrk="0" fontAlgn="base" hangingPunct="0">
              <a:spcBef>
                <a:spcPct val="0"/>
              </a:spcBef>
              <a:spcAft>
                <a:spcPct val="0"/>
              </a:spcAft>
              <a:defRPr sz="2400">
                <a:solidFill>
                  <a:schemeClr val="tx1"/>
                </a:solidFill>
                <a:latin typeface="Arial" charset="0"/>
                <a:ea typeface="ＭＳ Ｐゴシック" charset="0"/>
              </a:defRPr>
            </a:lvl6pPr>
            <a:lvl7pPr marL="3032806" indent="-233292" eaLnBrk="0" fontAlgn="base" hangingPunct="0">
              <a:spcBef>
                <a:spcPct val="0"/>
              </a:spcBef>
              <a:spcAft>
                <a:spcPct val="0"/>
              </a:spcAft>
              <a:defRPr sz="2400">
                <a:solidFill>
                  <a:schemeClr val="tx1"/>
                </a:solidFill>
                <a:latin typeface="Arial" charset="0"/>
                <a:ea typeface="ＭＳ Ｐゴシック" charset="0"/>
              </a:defRPr>
            </a:lvl7pPr>
            <a:lvl8pPr marL="3499392" indent="-233292" eaLnBrk="0" fontAlgn="base" hangingPunct="0">
              <a:spcBef>
                <a:spcPct val="0"/>
              </a:spcBef>
              <a:spcAft>
                <a:spcPct val="0"/>
              </a:spcAft>
              <a:defRPr sz="2400">
                <a:solidFill>
                  <a:schemeClr val="tx1"/>
                </a:solidFill>
                <a:latin typeface="Arial" charset="0"/>
                <a:ea typeface="ＭＳ Ｐゴシック" charset="0"/>
              </a:defRPr>
            </a:lvl8pPr>
            <a:lvl9pPr marL="3965978" indent="-233292" eaLnBrk="0" fontAlgn="base" hangingPunct="0">
              <a:spcBef>
                <a:spcPct val="0"/>
              </a:spcBef>
              <a:spcAft>
                <a:spcPct val="0"/>
              </a:spcAft>
              <a:defRPr sz="2400">
                <a:solidFill>
                  <a:schemeClr val="tx1"/>
                </a:solidFill>
                <a:latin typeface="Arial" charset="0"/>
                <a:ea typeface="ＭＳ Ｐゴシック" charset="0"/>
              </a:defRPr>
            </a:lvl9pPr>
          </a:lstStyle>
          <a:p>
            <a:fld id="{57A2E147-174B-DB48-B685-41B1AA74A280}" type="slidenum">
              <a:rPr lang="en-US" sz="1100"/>
              <a:pPr/>
              <a:t>11</a:t>
            </a:fld>
            <a:endParaRPr lang="en-US" sz="11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5154BC2-0547-4AE3-9E93-D15A960217CC}" type="slidenum">
              <a:rPr lang="en-US" smtClean="0"/>
              <a:pPr>
                <a:defRPr/>
              </a:pPr>
              <a:t>12</a:t>
            </a:fld>
            <a:endParaRPr lang="en-US" dirty="0"/>
          </a:p>
        </p:txBody>
      </p:sp>
    </p:spTree>
    <p:extLst>
      <p:ext uri="{BB962C8B-B14F-4D97-AF65-F5344CB8AC3E}">
        <p14:creationId xmlns:p14="http://schemas.microsoft.com/office/powerpoint/2010/main" val="2015607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know that to in</a:t>
            </a:r>
            <a:r>
              <a:rPr lang="en-US" baseline="0" dirty="0" smtClean="0"/>
              <a:t> order to have complete the ECO rating we have to understand that  we are comparing a child with delays or disabilities to a child with typical development.  Most of us have had a course in typical child development ~ but its been a while.  </a:t>
            </a:r>
          </a:p>
          <a:p>
            <a:r>
              <a:rPr lang="en-US" baseline="0" dirty="0" smtClean="0"/>
              <a:t>We had requests from staff to provide some material and training on typical development.  </a:t>
            </a:r>
            <a:endParaRPr lang="en-US" dirty="0"/>
          </a:p>
        </p:txBody>
      </p:sp>
      <p:sp>
        <p:nvSpPr>
          <p:cNvPr id="4" name="Slide Number Placeholder 3"/>
          <p:cNvSpPr>
            <a:spLocks noGrp="1"/>
          </p:cNvSpPr>
          <p:nvPr>
            <p:ph type="sldNum" sz="quarter" idx="10"/>
          </p:nvPr>
        </p:nvSpPr>
        <p:spPr/>
        <p:txBody>
          <a:bodyPr/>
          <a:lstStyle/>
          <a:p>
            <a:fld id="{D6D0F27B-613D-4BBD-A5C2-18DB3A2DC128}"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526755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noFill/>
          <a:ln>
            <a:miter lim="800000"/>
            <a:headEnd/>
            <a:tailEnd/>
          </a:ln>
        </p:spPr>
        <p:txBody>
          <a:bodyPr/>
          <a:lstStyle/>
          <a:p>
            <a:fld id="{C725ABD1-D815-426E-BD4F-6764DA753117}" type="slidenum">
              <a:rPr lang="en-US" smtClean="0">
                <a:solidFill>
                  <a:prstClr val="black"/>
                </a:solidFill>
              </a:rPr>
              <a:pPr/>
              <a:t>18</a:t>
            </a:fld>
            <a:endParaRPr lang="en-US" smtClean="0">
              <a:solidFill>
                <a:prstClr val="black"/>
              </a:solidFill>
            </a:endParaRPr>
          </a:p>
        </p:txBody>
      </p:sp>
      <p:sp>
        <p:nvSpPr>
          <p:cNvPr id="136195" name="Rectangle 2"/>
          <p:cNvSpPr>
            <a:spLocks noGrp="1" noRot="1" noChangeAspect="1" noChangeArrowheads="1" noTextEdit="1"/>
          </p:cNvSpPr>
          <p:nvPr>
            <p:ph type="sldImg"/>
          </p:nvPr>
        </p:nvSpPr>
        <p:spPr bwMode="auto">
          <a:xfrm>
            <a:off x="1187450" y="700088"/>
            <a:ext cx="4651375" cy="3487737"/>
          </a:xfrm>
          <a:noFill/>
          <a:ln cap="flat">
            <a:solidFill>
              <a:srgbClr val="000000"/>
            </a:solidFill>
            <a:miter lim="800000"/>
            <a:headEnd/>
            <a:tailEnd/>
          </a:ln>
        </p:spPr>
      </p:sp>
      <p:sp>
        <p:nvSpPr>
          <p:cNvPr id="136196" name="Rectangle 3"/>
          <p:cNvSpPr>
            <a:spLocks noGrp="1" noChangeArrowheads="1"/>
          </p:cNvSpPr>
          <p:nvPr>
            <p:ph type="body" idx="1"/>
          </p:nvPr>
        </p:nvSpPr>
        <p:spPr bwMode="auto">
          <a:xfrm>
            <a:off x="936414" y="4421944"/>
            <a:ext cx="5150273" cy="4188528"/>
          </a:xfrm>
          <a:noFill/>
        </p:spPr>
        <p:txBody>
          <a:bodyPr wrap="square" lIns="94608" tIns="47304" rIns="94608" bIns="47304" numCol="1" anchor="t" anchorCtr="0" compatLnSpc="1">
            <a:prstTxWarp prst="textNoShape">
              <a:avLst/>
            </a:prstTxWarp>
          </a:bodyPr>
          <a:lstStyle/>
          <a:p>
            <a:pPr eaLnBrk="1" hangingPunct="1"/>
            <a:r>
              <a:rPr lang="en-US" smtClean="0"/>
              <a:t>This gives a visual idea of how brains are contstructed, all are affected by emotions and the environment around us.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154628" name="Slide Number Placeholder 3"/>
          <p:cNvSpPr>
            <a:spLocks noGrp="1"/>
          </p:cNvSpPr>
          <p:nvPr>
            <p:ph type="sldNum" sz="quarter" idx="5"/>
          </p:nvPr>
        </p:nvSpPr>
        <p:spPr bwMode="auto">
          <a:noFill/>
          <a:ln>
            <a:miter lim="800000"/>
            <a:headEnd/>
            <a:tailEnd/>
          </a:ln>
        </p:spPr>
        <p:txBody>
          <a:bodyPr/>
          <a:lstStyle/>
          <a:p>
            <a:fld id="{A548D9FE-1095-426E-A253-14757850C0EB}" type="slidenum">
              <a:rPr lang="en-US" smtClean="0">
                <a:solidFill>
                  <a:prstClr val="black"/>
                </a:solidFill>
              </a:rPr>
              <a:pPr/>
              <a:t>19</a:t>
            </a:fld>
            <a:endParaRPr lang="en-US" smtClean="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This is what to watch for – possible delays.  We know this by a specific disciplines, but need to look across the spectrum.  </a:t>
            </a:r>
          </a:p>
        </p:txBody>
      </p:sp>
      <p:sp>
        <p:nvSpPr>
          <p:cNvPr id="160772" name="Slide Number Placeholder 3"/>
          <p:cNvSpPr>
            <a:spLocks noGrp="1"/>
          </p:cNvSpPr>
          <p:nvPr>
            <p:ph type="sldNum" sz="quarter" idx="5"/>
          </p:nvPr>
        </p:nvSpPr>
        <p:spPr bwMode="auto">
          <a:noFill/>
          <a:ln>
            <a:miter lim="800000"/>
            <a:headEnd/>
            <a:tailEnd/>
          </a:ln>
        </p:spPr>
        <p:txBody>
          <a:bodyPr/>
          <a:lstStyle/>
          <a:p>
            <a:fld id="{6A05DBC6-18E8-4283-8964-9D6C7BA7F869}" type="slidenum">
              <a:rPr lang="en-US" smtClean="0">
                <a:solidFill>
                  <a:prstClr val="black"/>
                </a:solidFill>
              </a:rPr>
              <a:pPr/>
              <a:t>20</a:t>
            </a:fld>
            <a:endParaRPr lang="en-US" smtClean="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Talk about how dev skills are important but not helpful or useful unless described how it relates to a child’s functioning within that outcome.</a:t>
            </a:r>
          </a:p>
          <a:p>
            <a:pPr eaLnBrk="1" hangingPunct="1"/>
            <a:endParaRPr lang="en-US" smtClean="0"/>
          </a:p>
          <a:p>
            <a:pPr eaLnBrk="1" hangingPunct="1"/>
            <a:r>
              <a:rPr lang="en-US" smtClean="0"/>
              <a:t>Followed by and Activity 2 Which Outcome?</a:t>
            </a:r>
          </a:p>
        </p:txBody>
      </p:sp>
      <p:sp>
        <p:nvSpPr>
          <p:cNvPr id="4" name="Slide Number Placeholder 3"/>
          <p:cNvSpPr>
            <a:spLocks noGrp="1"/>
          </p:cNvSpPr>
          <p:nvPr>
            <p:ph type="sldNum" sz="quarter" idx="5"/>
          </p:nvPr>
        </p:nvSpPr>
        <p:spPr/>
        <p:txBody>
          <a:bodyPr/>
          <a:lstStyle/>
          <a:p>
            <a:pPr>
              <a:defRPr/>
            </a:pPr>
            <a:fld id="{96237C4F-B133-470C-8DBF-27C6BD6C644C}" type="slidenum">
              <a:rPr lang="en-US" smtClean="0">
                <a:solidFill>
                  <a:prstClr val="black"/>
                </a:solidFill>
              </a:rPr>
              <a:pPr>
                <a:defRPr/>
              </a:pPr>
              <a:t>21</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54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ea typeface="MS PGothic" pitchFamily="34" charset="-128"/>
              </a:defRPr>
            </a:lvl1pPr>
            <a:lvl2pPr marL="758255" indent="-291636" eaLnBrk="0" hangingPunct="0">
              <a:defRPr>
                <a:solidFill>
                  <a:schemeClr val="tx1"/>
                </a:solidFill>
                <a:latin typeface="Verdana" pitchFamily="34" charset="0"/>
                <a:ea typeface="MS PGothic" pitchFamily="34" charset="-128"/>
              </a:defRPr>
            </a:lvl2pPr>
            <a:lvl3pPr marL="1166546" indent="-233309" eaLnBrk="0" hangingPunct="0">
              <a:defRPr>
                <a:solidFill>
                  <a:schemeClr val="tx1"/>
                </a:solidFill>
                <a:latin typeface="Verdana" pitchFamily="34" charset="0"/>
                <a:ea typeface="MS PGothic" pitchFamily="34" charset="-128"/>
              </a:defRPr>
            </a:lvl3pPr>
            <a:lvl4pPr marL="1633164" indent="-233309" eaLnBrk="0" hangingPunct="0">
              <a:defRPr>
                <a:solidFill>
                  <a:schemeClr val="tx1"/>
                </a:solidFill>
                <a:latin typeface="Verdana" pitchFamily="34" charset="0"/>
                <a:ea typeface="MS PGothic" pitchFamily="34" charset="-128"/>
              </a:defRPr>
            </a:lvl4pPr>
            <a:lvl5pPr marL="2099782" indent="-233309" eaLnBrk="0" hangingPunct="0">
              <a:defRPr>
                <a:solidFill>
                  <a:schemeClr val="tx1"/>
                </a:solidFill>
                <a:latin typeface="Verdana" pitchFamily="34" charset="0"/>
                <a:ea typeface="MS PGothic" pitchFamily="34" charset="-128"/>
              </a:defRPr>
            </a:lvl5pPr>
            <a:lvl6pPr marL="2566401" indent="-233309" eaLnBrk="0" fontAlgn="base" hangingPunct="0">
              <a:spcBef>
                <a:spcPct val="0"/>
              </a:spcBef>
              <a:spcAft>
                <a:spcPct val="0"/>
              </a:spcAft>
              <a:defRPr>
                <a:solidFill>
                  <a:schemeClr val="tx1"/>
                </a:solidFill>
                <a:latin typeface="Verdana" pitchFamily="34" charset="0"/>
                <a:ea typeface="MS PGothic" pitchFamily="34" charset="-128"/>
              </a:defRPr>
            </a:lvl6pPr>
            <a:lvl7pPr marL="3033019" indent="-233309" eaLnBrk="0" fontAlgn="base" hangingPunct="0">
              <a:spcBef>
                <a:spcPct val="0"/>
              </a:spcBef>
              <a:spcAft>
                <a:spcPct val="0"/>
              </a:spcAft>
              <a:defRPr>
                <a:solidFill>
                  <a:schemeClr val="tx1"/>
                </a:solidFill>
                <a:latin typeface="Verdana" pitchFamily="34" charset="0"/>
                <a:ea typeface="MS PGothic" pitchFamily="34" charset="-128"/>
              </a:defRPr>
            </a:lvl7pPr>
            <a:lvl8pPr marL="3499637" indent="-233309" eaLnBrk="0" fontAlgn="base" hangingPunct="0">
              <a:spcBef>
                <a:spcPct val="0"/>
              </a:spcBef>
              <a:spcAft>
                <a:spcPct val="0"/>
              </a:spcAft>
              <a:defRPr>
                <a:solidFill>
                  <a:schemeClr val="tx1"/>
                </a:solidFill>
                <a:latin typeface="Verdana" pitchFamily="34" charset="0"/>
                <a:ea typeface="MS PGothic" pitchFamily="34" charset="-128"/>
              </a:defRPr>
            </a:lvl8pPr>
            <a:lvl9pPr marL="3966256" indent="-233309"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fld id="{158C63AE-19BB-447C-8126-73AD9A108358}" type="slidenum">
              <a:rPr lang="en-US">
                <a:solidFill>
                  <a:prstClr val="black"/>
                </a:solidFill>
                <a:latin typeface="Palatino" charset="0"/>
              </a:rPr>
              <a:pPr eaLnBrk="1" hangingPunct="1"/>
              <a:t>23</a:t>
            </a:fld>
            <a:endParaRPr lang="en-US">
              <a:solidFill>
                <a:prstClr val="black"/>
              </a:solidFill>
              <a:latin typeface="Palatino"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4" name="Slide Number Placeholder 3"/>
          <p:cNvSpPr>
            <a:spLocks noGrp="1"/>
          </p:cNvSpPr>
          <p:nvPr>
            <p:ph type="sldNum" sz="quarter" idx="5"/>
          </p:nvPr>
        </p:nvSpPr>
        <p:spPr/>
        <p:txBody>
          <a:bodyPr/>
          <a:lstStyle/>
          <a:p>
            <a:pPr>
              <a:defRPr/>
            </a:pPr>
            <a:fld id="{850EA4B3-A833-4AC6-9E98-594EE7B82359}" type="slidenum">
              <a:rPr lang="en-US">
                <a:solidFill>
                  <a:prstClr val="black"/>
                </a:solidFill>
              </a:rPr>
              <a:pPr>
                <a:defRPr/>
              </a:pPr>
              <a:t>24</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5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1766088-2054-4A08-B734-13A078ADFCE4}" type="slidenum">
              <a:rPr lang="en-US">
                <a:solidFill>
                  <a:prstClr val="black"/>
                </a:solidFill>
              </a:rPr>
              <a:pPr>
                <a:defRPr/>
              </a:pPr>
              <a:t>25</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Kathi</a:t>
            </a:r>
            <a:endParaRPr lang="en-US" dirty="0"/>
          </a:p>
        </p:txBody>
      </p:sp>
      <p:sp>
        <p:nvSpPr>
          <p:cNvPr id="4" name="Slide Number Placeholder 3"/>
          <p:cNvSpPr>
            <a:spLocks noGrp="1"/>
          </p:cNvSpPr>
          <p:nvPr>
            <p:ph type="sldNum" sz="quarter" idx="10"/>
          </p:nvPr>
        </p:nvSpPr>
        <p:spPr/>
        <p:txBody>
          <a:bodyPr/>
          <a:lstStyle/>
          <a:p>
            <a:fld id="{C94B1447-E49A-8141-A443-6630B6A76AD7}" type="slidenum">
              <a:rPr lang="en-US" smtClean="0"/>
              <a:t>3</a:t>
            </a:fld>
            <a:endParaRPr lang="en-US" dirty="0"/>
          </a:p>
        </p:txBody>
      </p:sp>
    </p:spTree>
    <p:extLst>
      <p:ext uri="{BB962C8B-B14F-4D97-AF65-F5344CB8AC3E}">
        <p14:creationId xmlns:p14="http://schemas.microsoft.com/office/powerpoint/2010/main" val="4292662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6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B2695E4-7DFF-46B2-AA66-3BDEC3E8867F}" type="slidenum">
              <a:rPr lang="en-US">
                <a:solidFill>
                  <a:prstClr val="black"/>
                </a:solidFill>
              </a:rPr>
              <a:pPr>
                <a:defRPr/>
              </a:pPr>
              <a:t>26</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sz="1400" dirty="0"/>
              <a:t>So now, let’s talk about the purpose of the COS tutorial.</a:t>
            </a:r>
          </a:p>
          <a:p>
            <a:pPr marL="279935" indent="-279935">
              <a:defRPr/>
            </a:pPr>
            <a:r>
              <a:rPr lang="en-US" sz="1400" dirty="0"/>
              <a:t>The online tutorial was developed to assist early intervention professionals with understanding and being successful with measuring early childhood outcome results.</a:t>
            </a:r>
          </a:p>
          <a:p>
            <a:pPr marL="279935" indent="-279935">
              <a:defRPr/>
            </a:pPr>
            <a:r>
              <a:rPr lang="en-US" sz="1400" b="1" dirty="0"/>
              <a:t>Please Note:  </a:t>
            </a:r>
            <a:r>
              <a:rPr lang="en-US" sz="1400" dirty="0"/>
              <a:t>This tutorial does not take the place of local Professional Development (PD) around the COS process. </a:t>
            </a:r>
          </a:p>
          <a:p>
            <a:pPr marL="279935" indent="-279935">
              <a:defRPr/>
            </a:pPr>
            <a:r>
              <a:rPr lang="en-US" sz="1400" dirty="0"/>
              <a:t>Professional development on the COS process must be completed in every jurisdiction as a required component of the CSPD Plan (utilizing materials from the COS TOT Manual and COS Mini-Conference Manuals).</a:t>
            </a:r>
          </a:p>
          <a:p>
            <a:pPr marL="279935" indent="-279935">
              <a:defRPr/>
            </a:pPr>
            <a:r>
              <a:rPr lang="en-US" sz="1400" dirty="0"/>
              <a:t>The intent of the online COS tutorial is to supplement direct face-to-face training and provide an ongoing resource as early intervention professionals implement the integration of COS into the IFSP process.</a:t>
            </a:r>
          </a:p>
          <a:p>
            <a:pPr marL="279935" indent="-279935">
              <a:defRPr/>
            </a:pPr>
            <a:endParaRPr lang="en-US" sz="1400" dirty="0"/>
          </a:p>
          <a:p>
            <a:pPr marL="279935" indent="-279935">
              <a:defRPr/>
            </a:pPr>
            <a:r>
              <a:rPr lang="en-US" sz="1400" dirty="0"/>
              <a:t>Let’s briefly walk thru the tutorial. </a:t>
            </a:r>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25BB7C4-D609-49A8-A994-A347E4C5844C}" type="slidenum">
              <a:rPr lang="en-US">
                <a:solidFill>
                  <a:prstClr val="black"/>
                </a:solidFill>
              </a:rPr>
              <a:pPr>
                <a:defRPr/>
              </a:pPr>
              <a:t>27</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Summarize the video:</a:t>
            </a:r>
          </a:p>
          <a:p>
            <a:pPr eaLnBrk="1" hangingPunct="1">
              <a:spcBef>
                <a:spcPct val="0"/>
              </a:spcBef>
            </a:pPr>
            <a:r>
              <a:rPr lang="en-US" altLang="en-US" smtClean="0"/>
              <a:t>This video is in 2 parts and is an actual IFSP team meeting  to discuss Cade’s progress as he and his family begin the transition process.  The video describes how the staff prepared for the meeting and how they assisted Cade’s mom (Cat) to be prepared for the meeting.  The staff discuss how the family’s role is the most important because they know Cade the best and they want Cade’s mom to feel comfortable sharing .  One staff person clearly explains each of the 3 early childhood outcomes and provides mom with the opportunity to talk about what she sees from Cade in the home environment. The emphasis is on functional skills and behaviors within daily settings and routines.  The team reviews Cade’s current functioning with age-expected development and functioning to decide on a rating for each of the 3 indicators. The video concludes with a discussion around the importance of collaboration and how this integrated process really allows for a true picture of how Cade is functioning.</a:t>
            </a:r>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58255" indent="-291636" eaLnBrk="0" hangingPunct="0">
              <a:defRPr>
                <a:solidFill>
                  <a:schemeClr val="tx1"/>
                </a:solidFill>
                <a:latin typeface="Arial" charset="0"/>
                <a:cs typeface="Arial" charset="0"/>
              </a:defRPr>
            </a:lvl2pPr>
            <a:lvl3pPr marL="1166546" indent="-233309" eaLnBrk="0" hangingPunct="0">
              <a:defRPr>
                <a:solidFill>
                  <a:schemeClr val="tx1"/>
                </a:solidFill>
                <a:latin typeface="Arial" charset="0"/>
                <a:cs typeface="Arial" charset="0"/>
              </a:defRPr>
            </a:lvl3pPr>
            <a:lvl4pPr marL="1633164" indent="-233309" eaLnBrk="0" hangingPunct="0">
              <a:defRPr>
                <a:solidFill>
                  <a:schemeClr val="tx1"/>
                </a:solidFill>
                <a:latin typeface="Arial" charset="0"/>
                <a:cs typeface="Arial" charset="0"/>
              </a:defRPr>
            </a:lvl4pPr>
            <a:lvl5pPr marL="2099782" indent="-233309" eaLnBrk="0" hangingPunct="0">
              <a:defRPr>
                <a:solidFill>
                  <a:schemeClr val="tx1"/>
                </a:solidFill>
                <a:latin typeface="Arial" charset="0"/>
                <a:cs typeface="Arial" charset="0"/>
              </a:defRPr>
            </a:lvl5pPr>
            <a:lvl6pPr marL="2566401" indent="-233309" eaLnBrk="0" fontAlgn="base" hangingPunct="0">
              <a:spcBef>
                <a:spcPct val="0"/>
              </a:spcBef>
              <a:spcAft>
                <a:spcPct val="0"/>
              </a:spcAft>
              <a:defRPr>
                <a:solidFill>
                  <a:schemeClr val="tx1"/>
                </a:solidFill>
                <a:latin typeface="Arial" charset="0"/>
                <a:cs typeface="Arial" charset="0"/>
              </a:defRPr>
            </a:lvl6pPr>
            <a:lvl7pPr marL="3033019" indent="-233309" eaLnBrk="0" fontAlgn="base" hangingPunct="0">
              <a:spcBef>
                <a:spcPct val="0"/>
              </a:spcBef>
              <a:spcAft>
                <a:spcPct val="0"/>
              </a:spcAft>
              <a:defRPr>
                <a:solidFill>
                  <a:schemeClr val="tx1"/>
                </a:solidFill>
                <a:latin typeface="Arial" charset="0"/>
                <a:cs typeface="Arial" charset="0"/>
              </a:defRPr>
            </a:lvl7pPr>
            <a:lvl8pPr marL="3499637" indent="-233309" eaLnBrk="0" fontAlgn="base" hangingPunct="0">
              <a:spcBef>
                <a:spcPct val="0"/>
              </a:spcBef>
              <a:spcAft>
                <a:spcPct val="0"/>
              </a:spcAft>
              <a:defRPr>
                <a:solidFill>
                  <a:schemeClr val="tx1"/>
                </a:solidFill>
                <a:latin typeface="Arial" charset="0"/>
                <a:cs typeface="Arial" charset="0"/>
              </a:defRPr>
            </a:lvl8pPr>
            <a:lvl9pPr marL="3966256" indent="-233309" eaLnBrk="0" fontAlgn="base" hangingPunct="0">
              <a:spcBef>
                <a:spcPct val="0"/>
              </a:spcBef>
              <a:spcAft>
                <a:spcPct val="0"/>
              </a:spcAft>
              <a:defRPr>
                <a:solidFill>
                  <a:schemeClr val="tx1"/>
                </a:solidFill>
                <a:latin typeface="Arial" charset="0"/>
                <a:cs typeface="Arial" charset="0"/>
              </a:defRPr>
            </a:lvl9pPr>
          </a:lstStyle>
          <a:p>
            <a:pPr eaLnBrk="1" hangingPunct="1"/>
            <a:fld id="{ECF1E569-8CE6-4F8D-AD79-0F3A4EF26473}" type="slidenum">
              <a:rPr lang="en-US" altLang="en-US">
                <a:solidFill>
                  <a:prstClr val="black"/>
                </a:solidFill>
              </a:rPr>
              <a:pPr eaLnBrk="1" hangingPunct="1"/>
              <a:t>28</a:t>
            </a:fld>
            <a:endParaRPr lang="en-US" alt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600"/>
              <a:t>How children learn best through the implementation of natural learning environment practices is the foundation of the Embedded Learning Opportunities website.   This site is designed to assist IFSP teams with selecting learning experiences to integrate into families' daily routines in an effort to enhance children’s development of functional skills and behaviors across the three early childhood outcomes (i.e., developing positive social emotional skills, acquiring and using knowledge and skills, and taking appropriate action to meet needs).</a:t>
            </a:r>
          </a:p>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B057E26-DEB7-489E-81F6-108161F6F198}" type="slidenum">
              <a:rPr lang="en-US">
                <a:solidFill>
                  <a:prstClr val="black"/>
                </a:solidFill>
              </a:rPr>
              <a:pPr>
                <a:defRPr/>
              </a:pPr>
              <a:t>29</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400"/>
          </a:p>
        </p:txBody>
      </p:sp>
      <p:sp>
        <p:nvSpPr>
          <p:cNvPr id="204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2D04499-610B-4A9B-90E3-9452592ADA32}" type="slidenum">
              <a:rPr lang="en-US">
                <a:solidFill>
                  <a:prstClr val="black"/>
                </a:solidFill>
              </a:rPr>
              <a:pPr>
                <a:defRPr/>
              </a:pPr>
              <a:t>30</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600"/>
          </a:p>
        </p:txBody>
      </p:sp>
      <p:sp>
        <p:nvSpPr>
          <p:cNvPr id="21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A6C45E3-0997-4D7C-A73A-C6A04EBF84AF}" type="slidenum">
              <a:rPr lang="en-US">
                <a:solidFill>
                  <a:prstClr val="black"/>
                </a:solidFill>
              </a:rPr>
              <a:pPr>
                <a:defRPr/>
              </a:pPr>
              <a:t>31</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4" name="Slide Number Placeholder 3"/>
          <p:cNvSpPr>
            <a:spLocks noGrp="1"/>
          </p:cNvSpPr>
          <p:nvPr>
            <p:ph type="sldNum" sz="quarter" idx="5"/>
          </p:nvPr>
        </p:nvSpPr>
        <p:spPr/>
        <p:txBody>
          <a:bodyPr/>
          <a:lstStyle/>
          <a:p>
            <a:pPr>
              <a:defRPr/>
            </a:pPr>
            <a:fld id="{596169F3-B78C-42FC-8606-C1D2A8D0A778}" type="slidenum">
              <a:rPr lang="en-US">
                <a:solidFill>
                  <a:prstClr val="black"/>
                </a:solidFill>
              </a:rPr>
              <a:pPr>
                <a:defRPr/>
              </a:pPr>
              <a:t>32</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a:ln/>
        </p:spPr>
      </p:sp>
      <p:sp>
        <p:nvSpPr>
          <p:cNvPr id="163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smtClean="0">
              <a:ea typeface="ＭＳ Ｐゴシック" pitchFamily="34" charset="-128"/>
            </a:endParaRPr>
          </a:p>
        </p:txBody>
      </p:sp>
      <p:sp>
        <p:nvSpPr>
          <p:cNvPr id="1638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4064" indent="-286179">
              <a:defRPr sz="2400">
                <a:solidFill>
                  <a:schemeClr val="tx1"/>
                </a:solidFill>
                <a:latin typeface="Arial" pitchFamily="34" charset="0"/>
                <a:ea typeface="ＭＳ Ｐゴシック" pitchFamily="34" charset="-128"/>
              </a:defRPr>
            </a:lvl2pPr>
            <a:lvl3pPr marL="1144715" indent="-228943">
              <a:defRPr sz="2400">
                <a:solidFill>
                  <a:schemeClr val="tx1"/>
                </a:solidFill>
                <a:latin typeface="Arial" pitchFamily="34" charset="0"/>
                <a:ea typeface="ＭＳ Ｐゴシック" pitchFamily="34" charset="-128"/>
              </a:defRPr>
            </a:lvl3pPr>
            <a:lvl4pPr marL="1602600" indent="-228943">
              <a:defRPr sz="2400">
                <a:solidFill>
                  <a:schemeClr val="tx1"/>
                </a:solidFill>
                <a:latin typeface="Arial" pitchFamily="34" charset="0"/>
                <a:ea typeface="ＭＳ Ｐゴシック" pitchFamily="34" charset="-128"/>
              </a:defRPr>
            </a:lvl4pPr>
            <a:lvl5pPr marL="2060486" indent="-228943">
              <a:defRPr sz="2400">
                <a:solidFill>
                  <a:schemeClr val="tx1"/>
                </a:solidFill>
                <a:latin typeface="Arial" pitchFamily="34" charset="0"/>
                <a:ea typeface="ＭＳ Ｐゴシック" pitchFamily="34" charset="-128"/>
              </a:defRPr>
            </a:lvl5pPr>
            <a:lvl6pPr marL="2518372" indent="-228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6258" indent="-228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34144" indent="-228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92029" indent="-228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FA5C33A-9D33-4AA2-9BCF-A325C0279C86}" type="slidenum">
              <a:rPr lang="en-US" altLang="en-US" sz="1200">
                <a:solidFill>
                  <a:prstClr val="black"/>
                </a:solidFill>
                <a:latin typeface="Comic Sans MS" pitchFamily="66" charset="0"/>
              </a:rPr>
              <a:pPr/>
              <a:t>33</a:t>
            </a:fld>
            <a:endParaRPr lang="en-US" altLang="en-US" sz="1200">
              <a:solidFill>
                <a:prstClr val="black"/>
              </a:solidFill>
              <a:latin typeface="Comic Sans MS" pitchFamily="66"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4064" indent="-286179">
              <a:defRPr sz="2400">
                <a:solidFill>
                  <a:schemeClr val="tx1"/>
                </a:solidFill>
                <a:latin typeface="Arial" pitchFamily="34" charset="0"/>
                <a:ea typeface="ＭＳ Ｐゴシック" pitchFamily="34" charset="-128"/>
              </a:defRPr>
            </a:lvl2pPr>
            <a:lvl3pPr marL="1144715" indent="-228943">
              <a:defRPr sz="2400">
                <a:solidFill>
                  <a:schemeClr val="tx1"/>
                </a:solidFill>
                <a:latin typeface="Arial" pitchFamily="34" charset="0"/>
                <a:ea typeface="ＭＳ Ｐゴシック" pitchFamily="34" charset="-128"/>
              </a:defRPr>
            </a:lvl3pPr>
            <a:lvl4pPr marL="1602600" indent="-228943">
              <a:defRPr sz="2400">
                <a:solidFill>
                  <a:schemeClr val="tx1"/>
                </a:solidFill>
                <a:latin typeface="Arial" pitchFamily="34" charset="0"/>
                <a:ea typeface="ＭＳ Ｐゴシック" pitchFamily="34" charset="-128"/>
              </a:defRPr>
            </a:lvl4pPr>
            <a:lvl5pPr marL="2060486" indent="-228943">
              <a:defRPr sz="2400">
                <a:solidFill>
                  <a:schemeClr val="tx1"/>
                </a:solidFill>
                <a:latin typeface="Arial" pitchFamily="34" charset="0"/>
                <a:ea typeface="ＭＳ Ｐゴシック" pitchFamily="34" charset="-128"/>
              </a:defRPr>
            </a:lvl5pPr>
            <a:lvl6pPr marL="2518372" indent="-228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6258" indent="-228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34144" indent="-228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92029" indent="-228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681460-AE23-415F-9E14-7A054C57A24C}" type="slidenum">
              <a:rPr lang="en-US" altLang="en-US" sz="1200">
                <a:solidFill>
                  <a:prstClr val="black"/>
                </a:solidFill>
              </a:rPr>
              <a:pPr/>
              <a:t>34</a:t>
            </a:fld>
            <a:endParaRPr lang="en-US" altLang="en-US" sz="1200">
              <a:solidFill>
                <a:prstClr val="black"/>
              </a:solidFill>
            </a:endParaRPr>
          </a:p>
        </p:txBody>
      </p:sp>
      <p:sp>
        <p:nvSpPr>
          <p:cNvPr id="18434"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latin typeface="Comic Sans MS"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2048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4064" indent="-286179">
              <a:defRPr sz="2400">
                <a:solidFill>
                  <a:schemeClr val="tx1"/>
                </a:solidFill>
                <a:latin typeface="Arial" pitchFamily="34" charset="0"/>
                <a:ea typeface="ＭＳ Ｐゴシック" pitchFamily="34" charset="-128"/>
              </a:defRPr>
            </a:lvl2pPr>
            <a:lvl3pPr marL="1144715" indent="-228943">
              <a:defRPr sz="2400">
                <a:solidFill>
                  <a:schemeClr val="tx1"/>
                </a:solidFill>
                <a:latin typeface="Arial" pitchFamily="34" charset="0"/>
                <a:ea typeface="ＭＳ Ｐゴシック" pitchFamily="34" charset="-128"/>
              </a:defRPr>
            </a:lvl3pPr>
            <a:lvl4pPr marL="1602600" indent="-228943">
              <a:defRPr sz="2400">
                <a:solidFill>
                  <a:schemeClr val="tx1"/>
                </a:solidFill>
                <a:latin typeface="Arial" pitchFamily="34" charset="0"/>
                <a:ea typeface="ＭＳ Ｐゴシック" pitchFamily="34" charset="-128"/>
              </a:defRPr>
            </a:lvl4pPr>
            <a:lvl5pPr marL="2060486" indent="-228943">
              <a:defRPr sz="2400">
                <a:solidFill>
                  <a:schemeClr val="tx1"/>
                </a:solidFill>
                <a:latin typeface="Arial" pitchFamily="34" charset="0"/>
                <a:ea typeface="ＭＳ Ｐゴシック" pitchFamily="34" charset="-128"/>
              </a:defRPr>
            </a:lvl5pPr>
            <a:lvl6pPr marL="2518372" indent="-228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6258" indent="-228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34144" indent="-228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92029" indent="-228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1E55120-B900-49D1-AB82-80A1CBF97897}" type="slidenum">
              <a:rPr lang="en-US" altLang="en-US" sz="1200">
                <a:solidFill>
                  <a:prstClr val="black"/>
                </a:solidFill>
                <a:latin typeface="Comic Sans MS" pitchFamily="66" charset="0"/>
              </a:rPr>
              <a:pPr/>
              <a:t>35</a:t>
            </a:fld>
            <a:endParaRPr lang="en-US" altLang="en-US" sz="1200">
              <a:solidFill>
                <a:prstClr val="black"/>
              </a:solidFill>
              <a:latin typeface="Comic Sans MS" pitchFamily="66"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Idaho</a:t>
            </a:r>
            <a:r>
              <a:rPr lang="en-US" baseline="0" dirty="0" smtClean="0"/>
              <a:t> has approximately 144 school district in 7 regions of the State, with approximately 170 EC teachers, serving an estimated 2800 students between the ages of 3-5.</a:t>
            </a:r>
            <a:endParaRPr lang="en-US" dirty="0"/>
          </a:p>
        </p:txBody>
      </p:sp>
      <p:sp>
        <p:nvSpPr>
          <p:cNvPr id="4" name="Slide Number Placeholder 3"/>
          <p:cNvSpPr>
            <a:spLocks noGrp="1"/>
          </p:cNvSpPr>
          <p:nvPr>
            <p:ph type="sldNum" sz="quarter" idx="10"/>
          </p:nvPr>
        </p:nvSpPr>
        <p:spPr/>
        <p:txBody>
          <a:bodyPr/>
          <a:lstStyle/>
          <a:p>
            <a:fld id="{8649B256-7CF0-4720-B632-6447EE34D514}"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792648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2253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4064" indent="-286179">
              <a:defRPr sz="2400">
                <a:solidFill>
                  <a:schemeClr val="tx1"/>
                </a:solidFill>
                <a:latin typeface="Arial" pitchFamily="34" charset="0"/>
                <a:ea typeface="ＭＳ Ｐゴシック" pitchFamily="34" charset="-128"/>
              </a:defRPr>
            </a:lvl2pPr>
            <a:lvl3pPr marL="1144715" indent="-228943">
              <a:defRPr sz="2400">
                <a:solidFill>
                  <a:schemeClr val="tx1"/>
                </a:solidFill>
                <a:latin typeface="Arial" pitchFamily="34" charset="0"/>
                <a:ea typeface="ＭＳ Ｐゴシック" pitchFamily="34" charset="-128"/>
              </a:defRPr>
            </a:lvl3pPr>
            <a:lvl4pPr marL="1602600" indent="-228943">
              <a:defRPr sz="2400">
                <a:solidFill>
                  <a:schemeClr val="tx1"/>
                </a:solidFill>
                <a:latin typeface="Arial" pitchFamily="34" charset="0"/>
                <a:ea typeface="ＭＳ Ｐゴシック" pitchFamily="34" charset="-128"/>
              </a:defRPr>
            </a:lvl4pPr>
            <a:lvl5pPr marL="2060486" indent="-228943">
              <a:defRPr sz="2400">
                <a:solidFill>
                  <a:schemeClr val="tx1"/>
                </a:solidFill>
                <a:latin typeface="Arial" pitchFamily="34" charset="0"/>
                <a:ea typeface="ＭＳ Ｐゴシック" pitchFamily="34" charset="-128"/>
              </a:defRPr>
            </a:lvl5pPr>
            <a:lvl6pPr marL="2518372" indent="-228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6258" indent="-228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34144" indent="-228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92029" indent="-228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C89F541-B5D6-4532-9F4D-45836A492C3D}" type="slidenum">
              <a:rPr lang="en-US" altLang="en-US" sz="1200">
                <a:solidFill>
                  <a:prstClr val="black"/>
                </a:solidFill>
                <a:latin typeface="Comic Sans MS" pitchFamily="66" charset="0"/>
              </a:rPr>
              <a:pPr/>
              <a:t>36</a:t>
            </a:fld>
            <a:endParaRPr lang="en-US" altLang="en-US" sz="1200">
              <a:solidFill>
                <a:prstClr val="black"/>
              </a:solidFill>
              <a:latin typeface="Comic Sans MS" pitchFamily="66"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2457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4064" indent="-286179">
              <a:defRPr sz="2400">
                <a:solidFill>
                  <a:schemeClr val="tx1"/>
                </a:solidFill>
                <a:latin typeface="Arial" pitchFamily="34" charset="0"/>
                <a:ea typeface="ＭＳ Ｐゴシック" pitchFamily="34" charset="-128"/>
              </a:defRPr>
            </a:lvl2pPr>
            <a:lvl3pPr marL="1144715" indent="-228943">
              <a:defRPr sz="2400">
                <a:solidFill>
                  <a:schemeClr val="tx1"/>
                </a:solidFill>
                <a:latin typeface="Arial" pitchFamily="34" charset="0"/>
                <a:ea typeface="ＭＳ Ｐゴシック" pitchFamily="34" charset="-128"/>
              </a:defRPr>
            </a:lvl3pPr>
            <a:lvl4pPr marL="1602600" indent="-228943">
              <a:defRPr sz="2400">
                <a:solidFill>
                  <a:schemeClr val="tx1"/>
                </a:solidFill>
                <a:latin typeface="Arial" pitchFamily="34" charset="0"/>
                <a:ea typeface="ＭＳ Ｐゴシック" pitchFamily="34" charset="-128"/>
              </a:defRPr>
            </a:lvl4pPr>
            <a:lvl5pPr marL="2060486" indent="-228943">
              <a:defRPr sz="2400">
                <a:solidFill>
                  <a:schemeClr val="tx1"/>
                </a:solidFill>
                <a:latin typeface="Arial" pitchFamily="34" charset="0"/>
                <a:ea typeface="ＭＳ Ｐゴシック" pitchFamily="34" charset="-128"/>
              </a:defRPr>
            </a:lvl5pPr>
            <a:lvl6pPr marL="2518372" indent="-228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6258" indent="-228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34144" indent="-228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92029" indent="-228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D64AE2E-630F-4880-A7EA-19054FF97318}" type="slidenum">
              <a:rPr lang="en-US" altLang="en-US" sz="1200">
                <a:solidFill>
                  <a:prstClr val="black"/>
                </a:solidFill>
                <a:latin typeface="Comic Sans MS" pitchFamily="66" charset="0"/>
              </a:rPr>
              <a:pPr/>
              <a:t>37</a:t>
            </a:fld>
            <a:endParaRPr lang="en-US" altLang="en-US" sz="1200">
              <a:solidFill>
                <a:prstClr val="black"/>
              </a:solidFill>
              <a:latin typeface="Comic Sans MS" pitchFamily="66"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a:ln/>
        </p:spPr>
      </p:sp>
      <p:sp>
        <p:nvSpPr>
          <p:cNvPr id="26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2662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4064" indent="-286179">
              <a:defRPr sz="2400">
                <a:solidFill>
                  <a:schemeClr val="tx1"/>
                </a:solidFill>
                <a:latin typeface="Arial" pitchFamily="34" charset="0"/>
                <a:ea typeface="ＭＳ Ｐゴシック" pitchFamily="34" charset="-128"/>
              </a:defRPr>
            </a:lvl2pPr>
            <a:lvl3pPr marL="1144715" indent="-228943">
              <a:defRPr sz="2400">
                <a:solidFill>
                  <a:schemeClr val="tx1"/>
                </a:solidFill>
                <a:latin typeface="Arial" pitchFamily="34" charset="0"/>
                <a:ea typeface="ＭＳ Ｐゴシック" pitchFamily="34" charset="-128"/>
              </a:defRPr>
            </a:lvl3pPr>
            <a:lvl4pPr marL="1602600" indent="-228943">
              <a:defRPr sz="2400">
                <a:solidFill>
                  <a:schemeClr val="tx1"/>
                </a:solidFill>
                <a:latin typeface="Arial" pitchFamily="34" charset="0"/>
                <a:ea typeface="ＭＳ Ｐゴシック" pitchFamily="34" charset="-128"/>
              </a:defRPr>
            </a:lvl4pPr>
            <a:lvl5pPr marL="2060486" indent="-228943">
              <a:defRPr sz="2400">
                <a:solidFill>
                  <a:schemeClr val="tx1"/>
                </a:solidFill>
                <a:latin typeface="Arial" pitchFamily="34" charset="0"/>
                <a:ea typeface="ＭＳ Ｐゴシック" pitchFamily="34" charset="-128"/>
              </a:defRPr>
            </a:lvl5pPr>
            <a:lvl6pPr marL="2518372" indent="-228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6258" indent="-228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34144" indent="-228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92029" indent="-228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3E81B8C-B464-4F15-95CD-531550D60C59}" type="slidenum">
              <a:rPr lang="en-US" altLang="en-US" sz="1200">
                <a:solidFill>
                  <a:prstClr val="black"/>
                </a:solidFill>
                <a:latin typeface="Comic Sans MS" pitchFamily="66" charset="0"/>
              </a:rPr>
              <a:pPr/>
              <a:t>38</a:t>
            </a:fld>
            <a:endParaRPr lang="en-US" altLang="en-US" sz="1200">
              <a:solidFill>
                <a:prstClr val="black"/>
              </a:solidFill>
              <a:latin typeface="Comic Sans MS" pitchFamily="66"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a:ln/>
        </p:spPr>
      </p:sp>
      <p:sp>
        <p:nvSpPr>
          <p:cNvPr id="28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2867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4064" indent="-286179">
              <a:defRPr sz="2400">
                <a:solidFill>
                  <a:schemeClr val="tx1"/>
                </a:solidFill>
                <a:latin typeface="Arial" pitchFamily="34" charset="0"/>
                <a:ea typeface="ＭＳ Ｐゴシック" pitchFamily="34" charset="-128"/>
              </a:defRPr>
            </a:lvl2pPr>
            <a:lvl3pPr marL="1144715" indent="-228943">
              <a:defRPr sz="2400">
                <a:solidFill>
                  <a:schemeClr val="tx1"/>
                </a:solidFill>
                <a:latin typeface="Arial" pitchFamily="34" charset="0"/>
                <a:ea typeface="ＭＳ Ｐゴシック" pitchFamily="34" charset="-128"/>
              </a:defRPr>
            </a:lvl3pPr>
            <a:lvl4pPr marL="1602600" indent="-228943">
              <a:defRPr sz="2400">
                <a:solidFill>
                  <a:schemeClr val="tx1"/>
                </a:solidFill>
                <a:latin typeface="Arial" pitchFamily="34" charset="0"/>
                <a:ea typeface="ＭＳ Ｐゴシック" pitchFamily="34" charset="-128"/>
              </a:defRPr>
            </a:lvl4pPr>
            <a:lvl5pPr marL="2060486" indent="-228943">
              <a:defRPr sz="2400">
                <a:solidFill>
                  <a:schemeClr val="tx1"/>
                </a:solidFill>
                <a:latin typeface="Arial" pitchFamily="34" charset="0"/>
                <a:ea typeface="ＭＳ Ｐゴシック" pitchFamily="34" charset="-128"/>
              </a:defRPr>
            </a:lvl5pPr>
            <a:lvl6pPr marL="2518372" indent="-228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6258" indent="-228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34144" indent="-228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92029" indent="-228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CAC8563-3BB6-4511-A179-3295A4A58A7D}" type="slidenum">
              <a:rPr lang="en-US" altLang="en-US" sz="1200">
                <a:solidFill>
                  <a:prstClr val="black"/>
                </a:solidFill>
                <a:latin typeface="Comic Sans MS" pitchFamily="66" charset="0"/>
              </a:rPr>
              <a:pPr/>
              <a:t>39</a:t>
            </a:fld>
            <a:endParaRPr lang="en-US" altLang="en-US" sz="1200">
              <a:solidFill>
                <a:prstClr val="black"/>
              </a:solidFill>
              <a:latin typeface="Comic Sans MS" pitchFamily="66"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3072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4064" indent="-286179">
              <a:defRPr sz="2400">
                <a:solidFill>
                  <a:schemeClr val="tx1"/>
                </a:solidFill>
                <a:latin typeface="Arial" pitchFamily="34" charset="0"/>
                <a:ea typeface="ＭＳ Ｐゴシック" pitchFamily="34" charset="-128"/>
              </a:defRPr>
            </a:lvl2pPr>
            <a:lvl3pPr marL="1144715" indent="-228943">
              <a:defRPr sz="2400">
                <a:solidFill>
                  <a:schemeClr val="tx1"/>
                </a:solidFill>
                <a:latin typeface="Arial" pitchFamily="34" charset="0"/>
                <a:ea typeface="ＭＳ Ｐゴシック" pitchFamily="34" charset="-128"/>
              </a:defRPr>
            </a:lvl3pPr>
            <a:lvl4pPr marL="1602600" indent="-228943">
              <a:defRPr sz="2400">
                <a:solidFill>
                  <a:schemeClr val="tx1"/>
                </a:solidFill>
                <a:latin typeface="Arial" pitchFamily="34" charset="0"/>
                <a:ea typeface="ＭＳ Ｐゴシック" pitchFamily="34" charset="-128"/>
              </a:defRPr>
            </a:lvl4pPr>
            <a:lvl5pPr marL="2060486" indent="-228943">
              <a:defRPr sz="2400">
                <a:solidFill>
                  <a:schemeClr val="tx1"/>
                </a:solidFill>
                <a:latin typeface="Arial" pitchFamily="34" charset="0"/>
                <a:ea typeface="ＭＳ Ｐゴシック" pitchFamily="34" charset="-128"/>
              </a:defRPr>
            </a:lvl5pPr>
            <a:lvl6pPr marL="2518372" indent="-228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6258" indent="-228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34144" indent="-228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92029" indent="-228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CE10766-8BE6-4FEF-BCD4-18079572B972}" type="slidenum">
              <a:rPr lang="en-US" altLang="en-US" sz="1200">
                <a:solidFill>
                  <a:prstClr val="black"/>
                </a:solidFill>
                <a:latin typeface="Comic Sans MS" pitchFamily="66" charset="0"/>
              </a:rPr>
              <a:pPr/>
              <a:t>40</a:t>
            </a:fld>
            <a:endParaRPr lang="en-US" altLang="en-US" sz="1200">
              <a:solidFill>
                <a:prstClr val="black"/>
              </a:solidFill>
              <a:latin typeface="Comic Sans MS" pitchFamily="66"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ln/>
        </p:spPr>
      </p:sp>
      <p:sp>
        <p:nvSpPr>
          <p:cNvPr id="32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itchFamily="34" charset="-128"/>
            </a:endParaRPr>
          </a:p>
        </p:txBody>
      </p:sp>
      <p:sp>
        <p:nvSpPr>
          <p:cNvPr id="3277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4064" indent="-286179">
              <a:defRPr sz="2400">
                <a:solidFill>
                  <a:schemeClr val="tx1"/>
                </a:solidFill>
                <a:latin typeface="Arial" pitchFamily="34" charset="0"/>
                <a:ea typeface="ＭＳ Ｐゴシック" pitchFamily="34" charset="-128"/>
              </a:defRPr>
            </a:lvl2pPr>
            <a:lvl3pPr marL="1144715" indent="-228943">
              <a:defRPr sz="2400">
                <a:solidFill>
                  <a:schemeClr val="tx1"/>
                </a:solidFill>
                <a:latin typeface="Arial" pitchFamily="34" charset="0"/>
                <a:ea typeface="ＭＳ Ｐゴシック" pitchFamily="34" charset="-128"/>
              </a:defRPr>
            </a:lvl3pPr>
            <a:lvl4pPr marL="1602600" indent="-228943">
              <a:defRPr sz="2400">
                <a:solidFill>
                  <a:schemeClr val="tx1"/>
                </a:solidFill>
                <a:latin typeface="Arial" pitchFamily="34" charset="0"/>
                <a:ea typeface="ＭＳ Ｐゴシック" pitchFamily="34" charset="-128"/>
              </a:defRPr>
            </a:lvl4pPr>
            <a:lvl5pPr marL="2060486" indent="-228943">
              <a:defRPr sz="2400">
                <a:solidFill>
                  <a:schemeClr val="tx1"/>
                </a:solidFill>
                <a:latin typeface="Arial" pitchFamily="34" charset="0"/>
                <a:ea typeface="ＭＳ Ｐゴシック" pitchFamily="34" charset="-128"/>
              </a:defRPr>
            </a:lvl5pPr>
            <a:lvl6pPr marL="2518372" indent="-228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6258" indent="-228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34144" indent="-228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92029" indent="-228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093D1A6-0C52-4FE8-AAA0-C83910ED7477}" type="slidenum">
              <a:rPr lang="en-US" altLang="en-US" sz="1200">
                <a:solidFill>
                  <a:prstClr val="black"/>
                </a:solidFill>
                <a:latin typeface="Comic Sans MS" pitchFamily="66" charset="0"/>
              </a:rPr>
              <a:pPr/>
              <a:t>41</a:t>
            </a:fld>
            <a:endParaRPr lang="en-US" altLang="en-US" sz="1200">
              <a:solidFill>
                <a:prstClr val="black"/>
              </a:solidFill>
              <a:latin typeface="Comic Sans MS" pitchFamily="66"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3481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4064" indent="-286179">
              <a:defRPr sz="2400">
                <a:solidFill>
                  <a:schemeClr val="tx1"/>
                </a:solidFill>
                <a:latin typeface="Arial" pitchFamily="34" charset="0"/>
                <a:ea typeface="ＭＳ Ｐゴシック" pitchFamily="34" charset="-128"/>
              </a:defRPr>
            </a:lvl2pPr>
            <a:lvl3pPr marL="1144715" indent="-228943">
              <a:defRPr sz="2400">
                <a:solidFill>
                  <a:schemeClr val="tx1"/>
                </a:solidFill>
                <a:latin typeface="Arial" pitchFamily="34" charset="0"/>
                <a:ea typeface="ＭＳ Ｐゴシック" pitchFamily="34" charset="-128"/>
              </a:defRPr>
            </a:lvl3pPr>
            <a:lvl4pPr marL="1602600" indent="-228943">
              <a:defRPr sz="2400">
                <a:solidFill>
                  <a:schemeClr val="tx1"/>
                </a:solidFill>
                <a:latin typeface="Arial" pitchFamily="34" charset="0"/>
                <a:ea typeface="ＭＳ Ｐゴシック" pitchFamily="34" charset="-128"/>
              </a:defRPr>
            </a:lvl4pPr>
            <a:lvl5pPr marL="2060486" indent="-228943">
              <a:defRPr sz="2400">
                <a:solidFill>
                  <a:schemeClr val="tx1"/>
                </a:solidFill>
                <a:latin typeface="Arial" pitchFamily="34" charset="0"/>
                <a:ea typeface="ＭＳ Ｐゴシック" pitchFamily="34" charset="-128"/>
              </a:defRPr>
            </a:lvl5pPr>
            <a:lvl6pPr marL="2518372" indent="-228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6258" indent="-228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34144" indent="-228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92029" indent="-228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E115B50-622D-4F49-9C00-263BCA5EFED8}" type="slidenum">
              <a:rPr lang="en-US" altLang="en-US" sz="1200">
                <a:solidFill>
                  <a:prstClr val="black"/>
                </a:solidFill>
                <a:latin typeface="Comic Sans MS" pitchFamily="66" charset="0"/>
              </a:rPr>
              <a:pPr/>
              <a:t>42</a:t>
            </a:fld>
            <a:endParaRPr lang="en-US" altLang="en-US" sz="1200">
              <a:solidFill>
                <a:prstClr val="black"/>
              </a:solidFill>
              <a:latin typeface="Comic Sans MS" pitchFamily="66"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3686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4064" indent="-286179">
              <a:defRPr sz="2400">
                <a:solidFill>
                  <a:schemeClr val="tx1"/>
                </a:solidFill>
                <a:latin typeface="Arial" pitchFamily="34" charset="0"/>
                <a:ea typeface="ＭＳ Ｐゴシック" pitchFamily="34" charset="-128"/>
              </a:defRPr>
            </a:lvl2pPr>
            <a:lvl3pPr marL="1144715" indent="-228943">
              <a:defRPr sz="2400">
                <a:solidFill>
                  <a:schemeClr val="tx1"/>
                </a:solidFill>
                <a:latin typeface="Arial" pitchFamily="34" charset="0"/>
                <a:ea typeface="ＭＳ Ｐゴシック" pitchFamily="34" charset="-128"/>
              </a:defRPr>
            </a:lvl3pPr>
            <a:lvl4pPr marL="1602600" indent="-228943">
              <a:defRPr sz="2400">
                <a:solidFill>
                  <a:schemeClr val="tx1"/>
                </a:solidFill>
                <a:latin typeface="Arial" pitchFamily="34" charset="0"/>
                <a:ea typeface="ＭＳ Ｐゴシック" pitchFamily="34" charset="-128"/>
              </a:defRPr>
            </a:lvl4pPr>
            <a:lvl5pPr marL="2060486" indent="-228943">
              <a:defRPr sz="2400">
                <a:solidFill>
                  <a:schemeClr val="tx1"/>
                </a:solidFill>
                <a:latin typeface="Arial" pitchFamily="34" charset="0"/>
                <a:ea typeface="ＭＳ Ｐゴシック" pitchFamily="34" charset="-128"/>
              </a:defRPr>
            </a:lvl5pPr>
            <a:lvl6pPr marL="2518372" indent="-228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6258" indent="-228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34144" indent="-228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92029" indent="-228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660A4BB-9F6E-4FCD-AC1B-F42DA37616D4}" type="slidenum">
              <a:rPr lang="en-US" altLang="en-US" sz="1200">
                <a:solidFill>
                  <a:prstClr val="black"/>
                </a:solidFill>
                <a:latin typeface="Comic Sans MS" pitchFamily="66" charset="0"/>
              </a:rPr>
              <a:pPr/>
              <a:t>43</a:t>
            </a:fld>
            <a:endParaRPr lang="en-US" altLang="en-US" sz="1200">
              <a:solidFill>
                <a:prstClr val="black"/>
              </a:solidFill>
              <a:latin typeface="Comic Sans MS" pitchFamily="66"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a:ln/>
        </p:spPr>
      </p:sp>
      <p:sp>
        <p:nvSpPr>
          <p:cNvPr id="389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3891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4064" indent="-286179">
              <a:defRPr sz="2400">
                <a:solidFill>
                  <a:schemeClr val="tx1"/>
                </a:solidFill>
                <a:latin typeface="Arial" pitchFamily="34" charset="0"/>
                <a:ea typeface="ＭＳ Ｐゴシック" pitchFamily="34" charset="-128"/>
              </a:defRPr>
            </a:lvl2pPr>
            <a:lvl3pPr marL="1144715" indent="-228943">
              <a:defRPr sz="2400">
                <a:solidFill>
                  <a:schemeClr val="tx1"/>
                </a:solidFill>
                <a:latin typeface="Arial" pitchFamily="34" charset="0"/>
                <a:ea typeface="ＭＳ Ｐゴシック" pitchFamily="34" charset="-128"/>
              </a:defRPr>
            </a:lvl3pPr>
            <a:lvl4pPr marL="1602600" indent="-228943">
              <a:defRPr sz="2400">
                <a:solidFill>
                  <a:schemeClr val="tx1"/>
                </a:solidFill>
                <a:latin typeface="Arial" pitchFamily="34" charset="0"/>
                <a:ea typeface="ＭＳ Ｐゴシック" pitchFamily="34" charset="-128"/>
              </a:defRPr>
            </a:lvl4pPr>
            <a:lvl5pPr marL="2060486" indent="-228943">
              <a:defRPr sz="2400">
                <a:solidFill>
                  <a:schemeClr val="tx1"/>
                </a:solidFill>
                <a:latin typeface="Arial" pitchFamily="34" charset="0"/>
                <a:ea typeface="ＭＳ Ｐゴシック" pitchFamily="34" charset="-128"/>
              </a:defRPr>
            </a:lvl5pPr>
            <a:lvl6pPr marL="2518372" indent="-228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6258" indent="-228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34144" indent="-228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92029" indent="-228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BF2CBAB-7676-4C3C-8144-59A9C7EF3A5D}" type="slidenum">
              <a:rPr lang="en-US" altLang="en-US" sz="1200">
                <a:solidFill>
                  <a:prstClr val="black"/>
                </a:solidFill>
                <a:latin typeface="Comic Sans MS" pitchFamily="66" charset="0"/>
              </a:rPr>
              <a:pPr/>
              <a:t>44</a:t>
            </a:fld>
            <a:endParaRPr lang="en-US" altLang="en-US" sz="1200">
              <a:solidFill>
                <a:prstClr val="black"/>
              </a:solidFill>
              <a:latin typeface="Comic Sans MS" pitchFamily="66"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a:ln/>
        </p:spPr>
      </p:sp>
      <p:sp>
        <p:nvSpPr>
          <p:cNvPr id="40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4096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4064" indent="-286179">
              <a:defRPr sz="2400">
                <a:solidFill>
                  <a:schemeClr val="tx1"/>
                </a:solidFill>
                <a:latin typeface="Arial" pitchFamily="34" charset="0"/>
                <a:ea typeface="ＭＳ Ｐゴシック" pitchFamily="34" charset="-128"/>
              </a:defRPr>
            </a:lvl2pPr>
            <a:lvl3pPr marL="1144715" indent="-228943">
              <a:defRPr sz="2400">
                <a:solidFill>
                  <a:schemeClr val="tx1"/>
                </a:solidFill>
                <a:latin typeface="Arial" pitchFamily="34" charset="0"/>
                <a:ea typeface="ＭＳ Ｐゴシック" pitchFamily="34" charset="-128"/>
              </a:defRPr>
            </a:lvl3pPr>
            <a:lvl4pPr marL="1602600" indent="-228943">
              <a:defRPr sz="2400">
                <a:solidFill>
                  <a:schemeClr val="tx1"/>
                </a:solidFill>
                <a:latin typeface="Arial" pitchFamily="34" charset="0"/>
                <a:ea typeface="ＭＳ Ｐゴシック" pitchFamily="34" charset="-128"/>
              </a:defRPr>
            </a:lvl4pPr>
            <a:lvl5pPr marL="2060486" indent="-228943">
              <a:defRPr sz="2400">
                <a:solidFill>
                  <a:schemeClr val="tx1"/>
                </a:solidFill>
                <a:latin typeface="Arial" pitchFamily="34" charset="0"/>
                <a:ea typeface="ＭＳ Ｐゴシック" pitchFamily="34" charset="-128"/>
              </a:defRPr>
            </a:lvl5pPr>
            <a:lvl6pPr marL="2518372" indent="-228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6258" indent="-228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34144" indent="-228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92029" indent="-228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C0F40E8-82F5-4218-B9DE-49EB027879DD}" type="slidenum">
              <a:rPr lang="en-US" altLang="en-US" sz="1200">
                <a:solidFill>
                  <a:prstClr val="black"/>
                </a:solidFill>
                <a:latin typeface="Comic Sans MS" pitchFamily="66" charset="0"/>
              </a:rPr>
              <a:pPr/>
              <a:t>45</a:t>
            </a:fld>
            <a:endParaRPr lang="en-US" altLang="en-US" sz="1200">
              <a:solidFill>
                <a:prstClr val="black"/>
              </a:solidFill>
              <a:latin typeface="Comic Sans MS" pitchFamily="66"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we define a high</a:t>
            </a:r>
            <a:r>
              <a:rPr lang="en-US" baseline="0" dirty="0" smtClean="0"/>
              <a:t> quality Early Childhood program?  We first needed to look at what our State had to offer.  Idaho accomplished this by doing a Statewide needs assessment.</a:t>
            </a:r>
            <a:endParaRPr lang="en-US" dirty="0"/>
          </a:p>
        </p:txBody>
      </p:sp>
      <p:sp>
        <p:nvSpPr>
          <p:cNvPr id="4" name="Slide Number Placeholder 3"/>
          <p:cNvSpPr>
            <a:spLocks noGrp="1"/>
          </p:cNvSpPr>
          <p:nvPr>
            <p:ph type="sldNum" sz="quarter" idx="10"/>
          </p:nvPr>
        </p:nvSpPr>
        <p:spPr/>
        <p:txBody>
          <a:bodyPr/>
          <a:lstStyle/>
          <a:p>
            <a:fld id="{C94B1447-E49A-8141-A443-6630B6A76AD7}" type="slidenum">
              <a:rPr lang="en-US" smtClean="0"/>
              <a:t>5</a:t>
            </a:fld>
            <a:endParaRPr lang="en-US" dirty="0"/>
          </a:p>
        </p:txBody>
      </p:sp>
    </p:spTree>
    <p:extLst>
      <p:ext uri="{BB962C8B-B14F-4D97-AF65-F5344CB8AC3E}">
        <p14:creationId xmlns:p14="http://schemas.microsoft.com/office/powerpoint/2010/main" val="6433751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a:ln/>
        </p:spPr>
      </p:sp>
      <p:sp>
        <p:nvSpPr>
          <p:cNvPr id="430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4301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4064" indent="-286179">
              <a:defRPr sz="2400">
                <a:solidFill>
                  <a:schemeClr val="tx1"/>
                </a:solidFill>
                <a:latin typeface="Arial" pitchFamily="34" charset="0"/>
                <a:ea typeface="ＭＳ Ｐゴシック" pitchFamily="34" charset="-128"/>
              </a:defRPr>
            </a:lvl2pPr>
            <a:lvl3pPr marL="1144715" indent="-228943">
              <a:defRPr sz="2400">
                <a:solidFill>
                  <a:schemeClr val="tx1"/>
                </a:solidFill>
                <a:latin typeface="Arial" pitchFamily="34" charset="0"/>
                <a:ea typeface="ＭＳ Ｐゴシック" pitchFamily="34" charset="-128"/>
              </a:defRPr>
            </a:lvl3pPr>
            <a:lvl4pPr marL="1602600" indent="-228943">
              <a:defRPr sz="2400">
                <a:solidFill>
                  <a:schemeClr val="tx1"/>
                </a:solidFill>
                <a:latin typeface="Arial" pitchFamily="34" charset="0"/>
                <a:ea typeface="ＭＳ Ｐゴシック" pitchFamily="34" charset="-128"/>
              </a:defRPr>
            </a:lvl4pPr>
            <a:lvl5pPr marL="2060486" indent="-228943">
              <a:defRPr sz="2400">
                <a:solidFill>
                  <a:schemeClr val="tx1"/>
                </a:solidFill>
                <a:latin typeface="Arial" pitchFamily="34" charset="0"/>
                <a:ea typeface="ＭＳ Ｐゴシック" pitchFamily="34" charset="-128"/>
              </a:defRPr>
            </a:lvl5pPr>
            <a:lvl6pPr marL="2518372" indent="-228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6258" indent="-228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34144" indent="-228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92029" indent="-228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D2EAA94-3276-4C82-8B9D-93605CE4CE5E}" type="slidenum">
              <a:rPr lang="en-US" altLang="en-US" sz="1200">
                <a:solidFill>
                  <a:prstClr val="black"/>
                </a:solidFill>
                <a:latin typeface="Comic Sans MS" pitchFamily="66" charset="0"/>
              </a:rPr>
              <a:pPr/>
              <a:t>46</a:t>
            </a:fld>
            <a:endParaRPr lang="en-US" altLang="en-US" sz="1200">
              <a:solidFill>
                <a:prstClr val="black"/>
              </a:solidFill>
              <a:latin typeface="Comic Sans MS" pitchFamily="66"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a:ln/>
        </p:spPr>
      </p:sp>
      <p:sp>
        <p:nvSpPr>
          <p:cNvPr id="450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4505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4064" indent="-286179">
              <a:defRPr sz="2400">
                <a:solidFill>
                  <a:schemeClr val="tx1"/>
                </a:solidFill>
                <a:latin typeface="Arial" pitchFamily="34" charset="0"/>
                <a:ea typeface="ＭＳ Ｐゴシック" pitchFamily="34" charset="-128"/>
              </a:defRPr>
            </a:lvl2pPr>
            <a:lvl3pPr marL="1144715" indent="-228943">
              <a:defRPr sz="2400">
                <a:solidFill>
                  <a:schemeClr val="tx1"/>
                </a:solidFill>
                <a:latin typeface="Arial" pitchFamily="34" charset="0"/>
                <a:ea typeface="ＭＳ Ｐゴシック" pitchFamily="34" charset="-128"/>
              </a:defRPr>
            </a:lvl3pPr>
            <a:lvl4pPr marL="1602600" indent="-228943">
              <a:defRPr sz="2400">
                <a:solidFill>
                  <a:schemeClr val="tx1"/>
                </a:solidFill>
                <a:latin typeface="Arial" pitchFamily="34" charset="0"/>
                <a:ea typeface="ＭＳ Ｐゴシック" pitchFamily="34" charset="-128"/>
              </a:defRPr>
            </a:lvl4pPr>
            <a:lvl5pPr marL="2060486" indent="-228943">
              <a:defRPr sz="2400">
                <a:solidFill>
                  <a:schemeClr val="tx1"/>
                </a:solidFill>
                <a:latin typeface="Arial" pitchFamily="34" charset="0"/>
                <a:ea typeface="ＭＳ Ｐゴシック" pitchFamily="34" charset="-128"/>
              </a:defRPr>
            </a:lvl5pPr>
            <a:lvl6pPr marL="2518372" indent="-228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6258" indent="-228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34144" indent="-228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92029" indent="-228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8B464F4-8D11-496B-9601-18E626156558}" type="slidenum">
              <a:rPr lang="en-US" altLang="en-US" sz="1200">
                <a:solidFill>
                  <a:prstClr val="black"/>
                </a:solidFill>
                <a:latin typeface="Comic Sans MS" pitchFamily="66" charset="0"/>
              </a:rPr>
              <a:pPr/>
              <a:t>47</a:t>
            </a:fld>
            <a:endParaRPr lang="en-US" altLang="en-US" sz="1200">
              <a:solidFill>
                <a:prstClr val="black"/>
              </a:solidFill>
              <a:latin typeface="Comic Sans MS" pitchFamily="66"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a:ln/>
        </p:spPr>
      </p:sp>
      <p:sp>
        <p:nvSpPr>
          <p:cNvPr id="471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4710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4064" indent="-286179">
              <a:defRPr sz="2400">
                <a:solidFill>
                  <a:schemeClr val="tx1"/>
                </a:solidFill>
                <a:latin typeface="Arial" pitchFamily="34" charset="0"/>
                <a:ea typeface="ＭＳ Ｐゴシック" pitchFamily="34" charset="-128"/>
              </a:defRPr>
            </a:lvl2pPr>
            <a:lvl3pPr marL="1144715" indent="-228943">
              <a:defRPr sz="2400">
                <a:solidFill>
                  <a:schemeClr val="tx1"/>
                </a:solidFill>
                <a:latin typeface="Arial" pitchFamily="34" charset="0"/>
                <a:ea typeface="ＭＳ Ｐゴシック" pitchFamily="34" charset="-128"/>
              </a:defRPr>
            </a:lvl3pPr>
            <a:lvl4pPr marL="1602600" indent="-228943">
              <a:defRPr sz="2400">
                <a:solidFill>
                  <a:schemeClr val="tx1"/>
                </a:solidFill>
                <a:latin typeface="Arial" pitchFamily="34" charset="0"/>
                <a:ea typeface="ＭＳ Ｐゴシック" pitchFamily="34" charset="-128"/>
              </a:defRPr>
            </a:lvl4pPr>
            <a:lvl5pPr marL="2060486" indent="-228943">
              <a:defRPr sz="2400">
                <a:solidFill>
                  <a:schemeClr val="tx1"/>
                </a:solidFill>
                <a:latin typeface="Arial" pitchFamily="34" charset="0"/>
                <a:ea typeface="ＭＳ Ｐゴシック" pitchFamily="34" charset="-128"/>
              </a:defRPr>
            </a:lvl5pPr>
            <a:lvl6pPr marL="2518372" indent="-228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6258" indent="-228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34144" indent="-228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92029" indent="-228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1E7E091-7C97-49D9-A313-D9D55AF59C8A}" type="slidenum">
              <a:rPr lang="en-US" altLang="en-US" sz="1200">
                <a:solidFill>
                  <a:prstClr val="black"/>
                </a:solidFill>
                <a:latin typeface="Comic Sans MS" pitchFamily="66" charset="0"/>
              </a:rPr>
              <a:pPr/>
              <a:t>48</a:t>
            </a:fld>
            <a:endParaRPr lang="en-US" altLang="en-US" sz="1200">
              <a:solidFill>
                <a:prstClr val="black"/>
              </a:solidFill>
              <a:latin typeface="Comic Sans MS" pitchFamily="66"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4915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4064" indent="-286179">
              <a:defRPr sz="2400">
                <a:solidFill>
                  <a:schemeClr val="tx1"/>
                </a:solidFill>
                <a:latin typeface="Arial" pitchFamily="34" charset="0"/>
                <a:ea typeface="ＭＳ Ｐゴシック" pitchFamily="34" charset="-128"/>
              </a:defRPr>
            </a:lvl2pPr>
            <a:lvl3pPr marL="1144715" indent="-228943">
              <a:defRPr sz="2400">
                <a:solidFill>
                  <a:schemeClr val="tx1"/>
                </a:solidFill>
                <a:latin typeface="Arial" pitchFamily="34" charset="0"/>
                <a:ea typeface="ＭＳ Ｐゴシック" pitchFamily="34" charset="-128"/>
              </a:defRPr>
            </a:lvl3pPr>
            <a:lvl4pPr marL="1602600" indent="-228943">
              <a:defRPr sz="2400">
                <a:solidFill>
                  <a:schemeClr val="tx1"/>
                </a:solidFill>
                <a:latin typeface="Arial" pitchFamily="34" charset="0"/>
                <a:ea typeface="ＭＳ Ｐゴシック" pitchFamily="34" charset="-128"/>
              </a:defRPr>
            </a:lvl4pPr>
            <a:lvl5pPr marL="2060486" indent="-228943">
              <a:defRPr sz="2400">
                <a:solidFill>
                  <a:schemeClr val="tx1"/>
                </a:solidFill>
                <a:latin typeface="Arial" pitchFamily="34" charset="0"/>
                <a:ea typeface="ＭＳ Ｐゴシック" pitchFamily="34" charset="-128"/>
              </a:defRPr>
            </a:lvl5pPr>
            <a:lvl6pPr marL="2518372" indent="-228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6258" indent="-228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34144" indent="-228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92029" indent="-228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F2B07D7-B796-4A98-A0F2-3ECACD632973}" type="slidenum">
              <a:rPr lang="en-US" altLang="en-US" sz="1200">
                <a:solidFill>
                  <a:prstClr val="black"/>
                </a:solidFill>
                <a:latin typeface="Comic Sans MS" pitchFamily="66" charset="0"/>
              </a:rPr>
              <a:pPr/>
              <a:t>49</a:t>
            </a:fld>
            <a:endParaRPr lang="en-US" altLang="en-US" sz="1200">
              <a:solidFill>
                <a:prstClr val="black"/>
              </a:solidFill>
              <a:latin typeface="Comic Sans MS" pitchFamily="66"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5120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4064" indent="-286179">
              <a:defRPr sz="2400">
                <a:solidFill>
                  <a:schemeClr val="tx1"/>
                </a:solidFill>
                <a:latin typeface="Arial" pitchFamily="34" charset="0"/>
                <a:ea typeface="ＭＳ Ｐゴシック" pitchFamily="34" charset="-128"/>
              </a:defRPr>
            </a:lvl2pPr>
            <a:lvl3pPr marL="1144715" indent="-228943">
              <a:defRPr sz="2400">
                <a:solidFill>
                  <a:schemeClr val="tx1"/>
                </a:solidFill>
                <a:latin typeface="Arial" pitchFamily="34" charset="0"/>
                <a:ea typeface="ＭＳ Ｐゴシック" pitchFamily="34" charset="-128"/>
              </a:defRPr>
            </a:lvl3pPr>
            <a:lvl4pPr marL="1602600" indent="-228943">
              <a:defRPr sz="2400">
                <a:solidFill>
                  <a:schemeClr val="tx1"/>
                </a:solidFill>
                <a:latin typeface="Arial" pitchFamily="34" charset="0"/>
                <a:ea typeface="ＭＳ Ｐゴシック" pitchFamily="34" charset="-128"/>
              </a:defRPr>
            </a:lvl4pPr>
            <a:lvl5pPr marL="2060486" indent="-228943">
              <a:defRPr sz="2400">
                <a:solidFill>
                  <a:schemeClr val="tx1"/>
                </a:solidFill>
                <a:latin typeface="Arial" pitchFamily="34" charset="0"/>
                <a:ea typeface="ＭＳ Ｐゴシック" pitchFamily="34" charset="-128"/>
              </a:defRPr>
            </a:lvl5pPr>
            <a:lvl6pPr marL="2518372" indent="-228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6258" indent="-228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34144" indent="-228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92029" indent="-228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9179433-9B21-4CEA-B2DA-C9D1A48B6F34}" type="slidenum">
              <a:rPr lang="en-US" altLang="en-US" sz="1200">
                <a:solidFill>
                  <a:prstClr val="black"/>
                </a:solidFill>
                <a:latin typeface="Comic Sans MS" pitchFamily="66" charset="0"/>
              </a:rPr>
              <a:pPr/>
              <a:t>50</a:t>
            </a:fld>
            <a:endParaRPr lang="en-US" altLang="en-US" sz="1200">
              <a:solidFill>
                <a:prstClr val="black"/>
              </a:solidFill>
              <a:latin typeface="Comic Sans MS" pitchFamily="66"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5325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4064" indent="-286179">
              <a:defRPr sz="2400">
                <a:solidFill>
                  <a:schemeClr val="tx1"/>
                </a:solidFill>
                <a:latin typeface="Arial" pitchFamily="34" charset="0"/>
                <a:ea typeface="ＭＳ Ｐゴシック" pitchFamily="34" charset="-128"/>
              </a:defRPr>
            </a:lvl2pPr>
            <a:lvl3pPr marL="1144715" indent="-228943">
              <a:defRPr sz="2400">
                <a:solidFill>
                  <a:schemeClr val="tx1"/>
                </a:solidFill>
                <a:latin typeface="Arial" pitchFamily="34" charset="0"/>
                <a:ea typeface="ＭＳ Ｐゴシック" pitchFamily="34" charset="-128"/>
              </a:defRPr>
            </a:lvl3pPr>
            <a:lvl4pPr marL="1602600" indent="-228943">
              <a:defRPr sz="2400">
                <a:solidFill>
                  <a:schemeClr val="tx1"/>
                </a:solidFill>
                <a:latin typeface="Arial" pitchFamily="34" charset="0"/>
                <a:ea typeface="ＭＳ Ｐゴシック" pitchFamily="34" charset="-128"/>
              </a:defRPr>
            </a:lvl4pPr>
            <a:lvl5pPr marL="2060486" indent="-228943">
              <a:defRPr sz="2400">
                <a:solidFill>
                  <a:schemeClr val="tx1"/>
                </a:solidFill>
                <a:latin typeface="Arial" pitchFamily="34" charset="0"/>
                <a:ea typeface="ＭＳ Ｐゴシック" pitchFamily="34" charset="-128"/>
              </a:defRPr>
            </a:lvl5pPr>
            <a:lvl6pPr marL="2518372" indent="-228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6258" indent="-228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34144" indent="-228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92029" indent="-228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6A02DA2-8E3F-4CA2-B0A3-0BEA5B65CA97}" type="slidenum">
              <a:rPr lang="en-US" altLang="en-US" sz="1200">
                <a:solidFill>
                  <a:prstClr val="black"/>
                </a:solidFill>
                <a:latin typeface="Comic Sans MS" pitchFamily="66" charset="0"/>
              </a:rPr>
              <a:pPr/>
              <a:t>51</a:t>
            </a:fld>
            <a:endParaRPr lang="en-US" altLang="en-US" sz="1200">
              <a:solidFill>
                <a:prstClr val="black"/>
              </a:solidFill>
              <a:latin typeface="Comic Sans MS" pitchFamily="66"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5529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4064" indent="-286179">
              <a:defRPr sz="2400">
                <a:solidFill>
                  <a:schemeClr val="tx1"/>
                </a:solidFill>
                <a:latin typeface="Arial" pitchFamily="34" charset="0"/>
                <a:ea typeface="ＭＳ Ｐゴシック" pitchFamily="34" charset="-128"/>
              </a:defRPr>
            </a:lvl2pPr>
            <a:lvl3pPr marL="1144715" indent="-228943">
              <a:defRPr sz="2400">
                <a:solidFill>
                  <a:schemeClr val="tx1"/>
                </a:solidFill>
                <a:latin typeface="Arial" pitchFamily="34" charset="0"/>
                <a:ea typeface="ＭＳ Ｐゴシック" pitchFamily="34" charset="-128"/>
              </a:defRPr>
            </a:lvl3pPr>
            <a:lvl4pPr marL="1602600" indent="-228943">
              <a:defRPr sz="2400">
                <a:solidFill>
                  <a:schemeClr val="tx1"/>
                </a:solidFill>
                <a:latin typeface="Arial" pitchFamily="34" charset="0"/>
                <a:ea typeface="ＭＳ Ｐゴシック" pitchFamily="34" charset="-128"/>
              </a:defRPr>
            </a:lvl4pPr>
            <a:lvl5pPr marL="2060486" indent="-228943">
              <a:defRPr sz="2400">
                <a:solidFill>
                  <a:schemeClr val="tx1"/>
                </a:solidFill>
                <a:latin typeface="Arial" pitchFamily="34" charset="0"/>
                <a:ea typeface="ＭＳ Ｐゴシック" pitchFamily="34" charset="-128"/>
              </a:defRPr>
            </a:lvl5pPr>
            <a:lvl6pPr marL="2518372" indent="-228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6258" indent="-228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34144" indent="-228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92029" indent="-228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943DE25-4220-487B-835A-555B7039689E}" type="slidenum">
              <a:rPr lang="en-US" altLang="en-US" sz="1200">
                <a:solidFill>
                  <a:prstClr val="black"/>
                </a:solidFill>
                <a:latin typeface="Comic Sans MS" pitchFamily="66" charset="0"/>
              </a:rPr>
              <a:pPr/>
              <a:t>52</a:t>
            </a:fld>
            <a:endParaRPr lang="en-US" altLang="en-US" sz="1200">
              <a:solidFill>
                <a:prstClr val="black"/>
              </a:solidFill>
              <a:latin typeface="Comic Sans MS" pitchFamily="66"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5734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4064" indent="-286179">
              <a:defRPr sz="2400">
                <a:solidFill>
                  <a:schemeClr val="tx1"/>
                </a:solidFill>
                <a:latin typeface="Arial" pitchFamily="34" charset="0"/>
                <a:ea typeface="ＭＳ Ｐゴシック" pitchFamily="34" charset="-128"/>
              </a:defRPr>
            </a:lvl2pPr>
            <a:lvl3pPr marL="1144715" indent="-228943">
              <a:defRPr sz="2400">
                <a:solidFill>
                  <a:schemeClr val="tx1"/>
                </a:solidFill>
                <a:latin typeface="Arial" pitchFamily="34" charset="0"/>
                <a:ea typeface="ＭＳ Ｐゴシック" pitchFamily="34" charset="-128"/>
              </a:defRPr>
            </a:lvl3pPr>
            <a:lvl4pPr marL="1602600" indent="-228943">
              <a:defRPr sz="2400">
                <a:solidFill>
                  <a:schemeClr val="tx1"/>
                </a:solidFill>
                <a:latin typeface="Arial" pitchFamily="34" charset="0"/>
                <a:ea typeface="ＭＳ Ｐゴシック" pitchFamily="34" charset="-128"/>
              </a:defRPr>
            </a:lvl4pPr>
            <a:lvl5pPr marL="2060486" indent="-228943">
              <a:defRPr sz="2400">
                <a:solidFill>
                  <a:schemeClr val="tx1"/>
                </a:solidFill>
                <a:latin typeface="Arial" pitchFamily="34" charset="0"/>
                <a:ea typeface="ＭＳ Ｐゴシック" pitchFamily="34" charset="-128"/>
              </a:defRPr>
            </a:lvl5pPr>
            <a:lvl6pPr marL="2518372" indent="-228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6258" indent="-228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34144" indent="-228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92029" indent="-228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CB8BA29-5973-4F6B-9673-FE5F36313B57}" type="slidenum">
              <a:rPr lang="en-US" altLang="en-US" sz="1200">
                <a:solidFill>
                  <a:prstClr val="black"/>
                </a:solidFill>
                <a:latin typeface="Comic Sans MS" pitchFamily="66" charset="0"/>
              </a:rPr>
              <a:pPr/>
              <a:t>53</a:t>
            </a:fld>
            <a:endParaRPr lang="en-US" altLang="en-US" sz="1200">
              <a:solidFill>
                <a:prstClr val="black"/>
              </a:solidFill>
              <a:latin typeface="Comic Sans MS" pitchFamily="66"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Kathi</a:t>
            </a:r>
          </a:p>
          <a:p>
            <a:r>
              <a:rPr lang="en-US" b="1" dirty="0" smtClean="0"/>
              <a:t>Overview to Child and Family Outcomes </a:t>
            </a:r>
          </a:p>
          <a:p>
            <a:pPr marL="171450" indent="-171450">
              <a:buFont typeface="Arial" panose="020B0604020202020204" pitchFamily="34" charset="0"/>
              <a:buChar char="•"/>
            </a:pPr>
            <a:r>
              <a:rPr lang="en-US" b="1" dirty="0" smtClean="0"/>
              <a:t>Orientation for New Staff </a:t>
            </a:r>
            <a:br>
              <a:rPr lang="en-US" b="1" dirty="0" smtClean="0"/>
            </a:br>
            <a:r>
              <a:rPr lang="en-US" b="1" dirty="0" smtClean="0"/>
              <a:t>Child Outcomes Understanding The Child Outcomes </a:t>
            </a:r>
          </a:p>
          <a:p>
            <a:pPr marL="171450" indent="-171450">
              <a:buFont typeface="Arial" panose="020B0604020202020204" pitchFamily="34" charset="0"/>
              <a:buChar char="•"/>
            </a:pPr>
            <a:r>
              <a:rPr lang="en-US" b="1" dirty="0" smtClean="0"/>
              <a:t>Child Outcomes Step by Step Video </a:t>
            </a:r>
          </a:p>
          <a:p>
            <a:pPr marL="171450" indent="-171450">
              <a:buFont typeface="Arial" panose="020B0604020202020204" pitchFamily="34" charset="0"/>
              <a:buChar char="•"/>
            </a:pPr>
            <a:r>
              <a:rPr lang="en-US" b="1" dirty="0" smtClean="0"/>
              <a:t>Assessing the Three Child Outcomes </a:t>
            </a:r>
          </a:p>
          <a:p>
            <a:pPr marL="171450" indent="-171450">
              <a:buFont typeface="Arial" panose="020B0604020202020204" pitchFamily="34" charset="0"/>
              <a:buChar char="•"/>
            </a:pPr>
            <a:r>
              <a:rPr lang="en-US" b="1" dirty="0" smtClean="0"/>
              <a:t>Integration of Outcomes and IFSP/IEP Processes Introduction to IFSP/IEP integration </a:t>
            </a:r>
          </a:p>
          <a:p>
            <a:pPr marL="171450" indent="-171450">
              <a:buFont typeface="Arial" panose="020B0604020202020204" pitchFamily="34" charset="0"/>
              <a:buChar char="•"/>
            </a:pPr>
            <a:r>
              <a:rPr lang="en-US" b="1" dirty="0" smtClean="0"/>
              <a:t>Child Development Understanding Young Children's Development</a:t>
            </a:r>
            <a:br>
              <a:rPr lang="en-US" b="1" dirty="0" smtClean="0"/>
            </a:br>
            <a:r>
              <a:rPr lang="en-US" b="1" dirty="0" smtClean="0"/>
              <a:t>These three narrated modules were developed by training personnel in Illinois based on content developed by the University of Connecticut Center for Excellence in Developmental Disabilities. </a:t>
            </a:r>
          </a:p>
          <a:p>
            <a:pPr marL="171450" indent="-171450">
              <a:buFont typeface="Arial" panose="020B0604020202020204" pitchFamily="34" charset="0"/>
              <a:buChar char="•"/>
            </a:pPr>
            <a:r>
              <a:rPr lang="en-US" b="1" dirty="0" smtClean="0"/>
              <a:t>Child Outcomes Summary Process and Form Developmental Trajectories: Getting to Progress Categories from COS Ratings (</a:t>
            </a:r>
            <a:br>
              <a:rPr lang="en-US" b="1" dirty="0" smtClean="0"/>
            </a:br>
            <a:r>
              <a:rPr lang="en-US" b="1" dirty="0" smtClean="0"/>
              <a:t>Working with Data Analyzing and Interpreting Child Outcomes Data</a:t>
            </a:r>
          </a:p>
        </p:txBody>
      </p:sp>
      <p:sp>
        <p:nvSpPr>
          <p:cNvPr id="4" name="Slide Number Placeholder 3"/>
          <p:cNvSpPr>
            <a:spLocks noGrp="1"/>
          </p:cNvSpPr>
          <p:nvPr>
            <p:ph type="sldNum" sz="quarter" idx="10"/>
          </p:nvPr>
        </p:nvSpPr>
        <p:spPr/>
        <p:txBody>
          <a:bodyPr/>
          <a:lstStyle/>
          <a:p>
            <a:fld id="{C94B1447-E49A-8141-A443-6630B6A76AD7}"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3460861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what</a:t>
            </a:r>
            <a:r>
              <a:rPr lang="en-US" baseline="0" dirty="0" smtClean="0"/>
              <a:t> other resources states have – we can share these if they are on the internet</a:t>
            </a:r>
            <a:endParaRPr lang="en-US" dirty="0"/>
          </a:p>
        </p:txBody>
      </p:sp>
      <p:sp>
        <p:nvSpPr>
          <p:cNvPr id="4" name="Slide Number Placeholder 3"/>
          <p:cNvSpPr>
            <a:spLocks noGrp="1"/>
          </p:cNvSpPr>
          <p:nvPr>
            <p:ph type="sldNum" sz="quarter" idx="10"/>
          </p:nvPr>
        </p:nvSpPr>
        <p:spPr/>
        <p:txBody>
          <a:bodyPr/>
          <a:lstStyle/>
          <a:p>
            <a:fld id="{C94B1447-E49A-8141-A443-6630B6A76AD7}" type="slidenum">
              <a:rPr lang="en-US" smtClean="0"/>
              <a:t>57</a:t>
            </a:fld>
            <a:endParaRPr lang="en-US" dirty="0"/>
          </a:p>
        </p:txBody>
      </p:sp>
    </p:spTree>
    <p:extLst>
      <p:ext uri="{BB962C8B-B14F-4D97-AF65-F5344CB8AC3E}">
        <p14:creationId xmlns:p14="http://schemas.microsoft.com/office/powerpoint/2010/main" val="3231707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conducting the needs assessment we looked at three main areas:  ECO Data, district and teach practices, and used a statewide survey.  What we found was very informative to our next steps.</a:t>
            </a:r>
          </a:p>
          <a:p>
            <a:endParaRPr lang="en-US" baseline="0" dirty="0" smtClean="0"/>
          </a:p>
          <a:p>
            <a:r>
              <a:rPr lang="en-US" baseline="0" dirty="0" smtClean="0"/>
              <a:t>Through an analysis of districts COSF-R forms we found that Parent involvement was documented less than 32%; Documented age appropriate, immediate, and foundational skills less than 26%; Student’s ECO rating matched information provided less than 10%; Overall minimal criteria for accurate reporting less than 3% of the time </a:t>
            </a:r>
          </a:p>
          <a:p>
            <a:endParaRPr lang="en-US" baseline="0" dirty="0" smtClean="0"/>
          </a:p>
          <a:p>
            <a:r>
              <a:rPr lang="en-US" baseline="0" dirty="0" smtClean="0"/>
              <a:t>The State was under-reporting approximately 1000 students.  SLPs did not think they needed to do ECOs</a:t>
            </a:r>
          </a:p>
          <a:p>
            <a:endParaRPr lang="en-US" dirty="0" smtClean="0"/>
          </a:p>
          <a:p>
            <a:r>
              <a:rPr lang="en-US" dirty="0" smtClean="0"/>
              <a:t>Almost all districts had at least one of</a:t>
            </a:r>
            <a:r>
              <a:rPr lang="en-US" baseline="0" dirty="0" smtClean="0"/>
              <a:t> the 10 anchor assessments identified for completing the ECO ratings at entrance and exit.  Most districts had no formalized process to complete the ECO process.</a:t>
            </a:r>
          </a:p>
          <a:p>
            <a:endParaRPr lang="en-US" dirty="0" smtClean="0"/>
          </a:p>
          <a:p>
            <a:r>
              <a:rPr lang="en-US" dirty="0" smtClean="0"/>
              <a:t>Statewide</a:t>
            </a:r>
            <a:r>
              <a:rPr lang="en-US" baseline="0" dirty="0" smtClean="0"/>
              <a:t> survey:</a:t>
            </a:r>
            <a:endParaRPr lang="en-US" dirty="0" smtClean="0"/>
          </a:p>
          <a:p>
            <a:r>
              <a:rPr lang="en-US" dirty="0" smtClean="0"/>
              <a:t>Parent</a:t>
            </a:r>
            <a:r>
              <a:rPr lang="en-US" baseline="0" dirty="0" smtClean="0"/>
              <a:t> Participation</a:t>
            </a:r>
            <a:endParaRPr lang="en-US" dirty="0" smtClean="0"/>
          </a:p>
          <a:p>
            <a:r>
              <a:rPr lang="en-US" dirty="0" smtClean="0"/>
              <a:t>Parents do not understand the need for ECO document, difficult for parents to answer the question what are my child’s strengths, hard for parents to articulate concerns, how much parent input do we need,</a:t>
            </a:r>
            <a:r>
              <a:rPr lang="en-US" baseline="0" dirty="0" smtClean="0"/>
              <a:t> </a:t>
            </a:r>
            <a:r>
              <a:rPr lang="en-US" dirty="0" smtClean="0"/>
              <a:t>parents don’t know how to make sense of their child in regard to education, parent is not a valuable member until parent teacher conferences, gathering information from parents is good but not actuate for goal outcome without extensive observations</a:t>
            </a:r>
          </a:p>
          <a:p>
            <a:endParaRPr lang="en-US" dirty="0" smtClean="0"/>
          </a:p>
          <a:p>
            <a:r>
              <a:rPr lang="en-US" dirty="0" smtClean="0"/>
              <a:t>ECO Process</a:t>
            </a:r>
          </a:p>
          <a:p>
            <a:r>
              <a:rPr lang="en-US" dirty="0" smtClean="0"/>
              <a:t>Teachers expressed</a:t>
            </a:r>
            <a:r>
              <a:rPr lang="en-US" baseline="0" dirty="0" smtClean="0"/>
              <a:t> that it is </a:t>
            </a:r>
            <a:r>
              <a:rPr lang="en-US" dirty="0" smtClean="0"/>
              <a:t>not a true picture of child, progress with most challenging students is not reflective in ECO reporting, outcomes do not reflect minimal growth of severe students, data is more important for developing goals and intervention then reporting outcomes, easier to see growth in IEP but not on an anchor assessment, Redundant, takes time way from kids; paperwork, just another form, more work not related to services provided, just what the state says to do, not relevant, not a useful tool, more time, not enough time to process paper, ECO areas are very broad in comparison to IEP goals, team does not want to take the time so do it alone, not valued by the team, to subjective, program will not change if ECOs goes away, takes time away from teaching</a:t>
            </a:r>
          </a:p>
          <a:p>
            <a:endParaRPr lang="en-US" dirty="0" smtClean="0"/>
          </a:p>
          <a:p>
            <a:r>
              <a:rPr lang="en-US" dirty="0" smtClean="0"/>
              <a:t>Teacher</a:t>
            </a:r>
            <a:r>
              <a:rPr lang="en-US" baseline="0" dirty="0" smtClean="0"/>
              <a:t> qualifications/Training:  70% of Respondents were ECSE teachers; 55% of respondents had been  working 10 or more years; 84% respondents ECOs was one of their primary responsibilities, 57% were initially trained by SDE; 33% received training by a college or not at all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94B1447-E49A-8141-A443-6630B6A76AD7}" type="slidenum">
              <a:rPr lang="en-US" smtClean="0"/>
              <a:t>6</a:t>
            </a:fld>
            <a:endParaRPr lang="en-US" dirty="0"/>
          </a:p>
        </p:txBody>
      </p:sp>
    </p:spTree>
    <p:extLst>
      <p:ext uri="{BB962C8B-B14F-4D97-AF65-F5344CB8AC3E}">
        <p14:creationId xmlns:p14="http://schemas.microsoft.com/office/powerpoint/2010/main" val="3144435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all of this information</a:t>
            </a:r>
            <a:r>
              <a:rPr lang="en-US" baseline="0" dirty="0" smtClean="0"/>
              <a:t> the decision was made to move toward embedding the ECO process into an Early Childhood IEP’s</a:t>
            </a:r>
            <a:endParaRPr lang="en-US" dirty="0"/>
          </a:p>
        </p:txBody>
      </p:sp>
      <p:sp>
        <p:nvSpPr>
          <p:cNvPr id="4" name="Slide Number Placeholder 3"/>
          <p:cNvSpPr>
            <a:spLocks noGrp="1"/>
          </p:cNvSpPr>
          <p:nvPr>
            <p:ph type="sldNum" sz="quarter" idx="10"/>
          </p:nvPr>
        </p:nvSpPr>
        <p:spPr/>
        <p:txBody>
          <a:bodyPr/>
          <a:lstStyle/>
          <a:p>
            <a:fld id="{8649B256-7CF0-4720-B632-6447EE34D514}"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848783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proceeded</a:t>
            </a:r>
            <a:r>
              <a:rPr lang="en-US" baseline="0" dirty="0" smtClean="0"/>
              <a:t> in a 3 pronged approach to the ECO/IEP implementation strategy.  The statewide survey informed us that teachers did not feel that parent engagement was necessary or expressed that parents were too overwhelmed to understand the Early Childhood Process; Teachers did not value the ECO process; and through stakeholders involvement, Idaho needed to modify how ECO’s were being collected and reported to assure reliable and valid data.</a:t>
            </a:r>
            <a:endParaRPr lang="en-US" dirty="0"/>
          </a:p>
        </p:txBody>
      </p:sp>
      <p:sp>
        <p:nvSpPr>
          <p:cNvPr id="4" name="Slide Number Placeholder 3"/>
          <p:cNvSpPr>
            <a:spLocks noGrp="1"/>
          </p:cNvSpPr>
          <p:nvPr>
            <p:ph type="sldNum" sz="quarter" idx="10"/>
          </p:nvPr>
        </p:nvSpPr>
        <p:spPr/>
        <p:txBody>
          <a:bodyPr/>
          <a:lstStyle/>
          <a:p>
            <a:fld id="{C94B1447-E49A-8141-A443-6630B6A76AD7}" type="slidenum">
              <a:rPr lang="en-US" smtClean="0"/>
              <a:t>8</a:t>
            </a:fld>
            <a:endParaRPr lang="en-US" dirty="0"/>
          </a:p>
        </p:txBody>
      </p:sp>
    </p:spTree>
    <p:extLst>
      <p:ext uri="{BB962C8B-B14F-4D97-AF65-F5344CB8AC3E}">
        <p14:creationId xmlns:p14="http://schemas.microsoft.com/office/powerpoint/2010/main" val="115397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holding</a:t>
            </a:r>
            <a:r>
              <a:rPr lang="en-US" baseline="0" dirty="0" smtClean="0"/>
              <a:t> meetings throughout the State, working with our parent partners, and providing Statewide training the responses have been surprising.  Teachers that were nay </a:t>
            </a:r>
            <a:r>
              <a:rPr lang="en-US" baseline="0" dirty="0" err="1" smtClean="0"/>
              <a:t>sayers</a:t>
            </a:r>
            <a:r>
              <a:rPr lang="en-US" baseline="0" dirty="0" smtClean="0"/>
              <a:t> are excited, energized, exclaiming, “It finally makes sense.”  SLP’s that expressed that ECO did not apply to “speech only student” left expressing how important it is to have communication skills  represented in the 3 Outcome areas.  It truly was awesome to see.  The focus shifted from discrete skills to the impact of the child’s disability on functional activities.  Putting the focus on routines within the family and how the child’s disability impacts their ability to fully participate.  Where the 3 Outcomes felt overwhelming, now were specific to areas that the families identified as important.</a:t>
            </a:r>
            <a:endParaRPr lang="en-US" dirty="0"/>
          </a:p>
        </p:txBody>
      </p:sp>
      <p:sp>
        <p:nvSpPr>
          <p:cNvPr id="4" name="Slide Number Placeholder 3"/>
          <p:cNvSpPr>
            <a:spLocks noGrp="1"/>
          </p:cNvSpPr>
          <p:nvPr>
            <p:ph type="sldNum" sz="quarter" idx="10"/>
          </p:nvPr>
        </p:nvSpPr>
        <p:spPr/>
        <p:txBody>
          <a:bodyPr/>
          <a:lstStyle/>
          <a:p>
            <a:fld id="{C94B1447-E49A-8141-A443-6630B6A76AD7}" type="slidenum">
              <a:rPr lang="en-US" smtClean="0"/>
              <a:t>9</a:t>
            </a:fld>
            <a:endParaRPr lang="en-US" dirty="0"/>
          </a:p>
        </p:txBody>
      </p:sp>
    </p:spTree>
    <p:extLst>
      <p:ext uri="{BB962C8B-B14F-4D97-AF65-F5344CB8AC3E}">
        <p14:creationId xmlns:p14="http://schemas.microsoft.com/office/powerpoint/2010/main" val="1544699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next step is to assure that IEP teams are reaching out to their parent partners.  We will be evaluating this process of the next several years, </a:t>
            </a:r>
            <a:r>
              <a:rPr lang="en-US" baseline="0" dirty="0" err="1" smtClean="0"/>
              <a:t>tweeking</a:t>
            </a:r>
            <a:r>
              <a:rPr lang="en-US" baseline="0" dirty="0" smtClean="0"/>
              <a:t> things as we go, but we feel we are on the right track.</a:t>
            </a:r>
            <a:endParaRPr lang="en-US" dirty="0"/>
          </a:p>
        </p:txBody>
      </p:sp>
      <p:sp>
        <p:nvSpPr>
          <p:cNvPr id="4" name="Slide Number Placeholder 3"/>
          <p:cNvSpPr>
            <a:spLocks noGrp="1"/>
          </p:cNvSpPr>
          <p:nvPr>
            <p:ph type="sldNum" sz="quarter" idx="10"/>
          </p:nvPr>
        </p:nvSpPr>
        <p:spPr/>
        <p:txBody>
          <a:bodyPr/>
          <a:lstStyle/>
          <a:p>
            <a:fld id="{C94B1447-E49A-8141-A443-6630B6A76AD7}" type="slidenum">
              <a:rPr lang="en-US" smtClean="0"/>
              <a:t>10</a:t>
            </a:fld>
            <a:endParaRPr lang="en-US" dirty="0"/>
          </a:p>
        </p:txBody>
      </p:sp>
    </p:spTree>
    <p:extLst>
      <p:ext uri="{BB962C8B-B14F-4D97-AF65-F5344CB8AC3E}">
        <p14:creationId xmlns:p14="http://schemas.microsoft.com/office/powerpoint/2010/main" val="381380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674477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13774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39693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112195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7140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630300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7916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28105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3858311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1831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576850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10624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647871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49596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1223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sz="3600" b="1">
                <a:solidFill>
                  <a:srgbClr val="224568"/>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057400" y="3886200"/>
            <a:ext cx="6400800" cy="1752600"/>
          </a:xfrm>
          <a:prstGeom prst="rect">
            <a:avLst/>
          </a:prstGeom>
        </p:spPr>
        <p:txBody>
          <a:bodyPr/>
          <a:lstStyle>
            <a:lvl1pPr marL="0" indent="0" algn="r">
              <a:buNone/>
              <a:defRPr sz="2400">
                <a:solidFill>
                  <a:srgbClr val="224568"/>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Footer Placeholder 17"/>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3C3CBA"/>
                </a:solidFill>
                <a:latin typeface="Arial" charset="0"/>
              </a:defRPr>
            </a:lvl1pPr>
          </a:lstStyle>
          <a:p>
            <a:pPr>
              <a:defRPr/>
            </a:pPr>
            <a:r>
              <a:rPr lang="en-US" smtClean="0"/>
              <a:t>The Early Childhood Outcomes Center</a:t>
            </a:r>
            <a:endParaRPr lang="en-US" dirty="0"/>
          </a:p>
        </p:txBody>
      </p:sp>
      <p:sp>
        <p:nvSpPr>
          <p:cNvPr id="5" name="Date Placeholder 16"/>
          <p:cNvSpPr>
            <a:spLocks noGrp="1"/>
          </p:cNvSpPr>
          <p:nvPr>
            <p:ph type="dt" sz="half" idx="2"/>
          </p:nvPr>
        </p:nvSpPr>
        <p:spPr>
          <a:xfrm>
            <a:off x="6248400" y="6324600"/>
            <a:ext cx="2590800" cy="365125"/>
          </a:xfrm>
          <a:prstGeom prst="rect">
            <a:avLst/>
          </a:prstGeom>
        </p:spPr>
        <p:txBody>
          <a:bodyPr vert="horz" lIns="91440" tIns="45720" rIns="91440" bIns="45720" rtlCol="0" anchor="ctr"/>
          <a:lstStyle>
            <a:lvl1pPr algn="l">
              <a:defRPr sz="1200">
                <a:solidFill>
                  <a:srgbClr val="000099"/>
                </a:solidFill>
                <a:latin typeface="Arial" charset="0"/>
              </a:defRPr>
            </a:lvl1pPr>
          </a:lstStyle>
          <a:p>
            <a:pPr>
              <a:defRPr/>
            </a:pPr>
            <a:endParaRPr lang="en-US" dirty="0"/>
          </a:p>
        </p:txBody>
      </p:sp>
    </p:spTree>
    <p:extLst>
      <p:ext uri="{BB962C8B-B14F-4D97-AF65-F5344CB8AC3E}">
        <p14:creationId xmlns:p14="http://schemas.microsoft.com/office/powerpoint/2010/main" val="419886184"/>
      </p:ext>
    </p:extLst>
  </p:cSld>
  <p:clrMapOvr>
    <a:overrideClrMapping bg1="lt1" tx1="dk1" bg2="lt2" tx2="dk2" accent1="accent1" accent2="accent2" accent3="accent3" accent4="accent4" accent5="accent5" accent6="accent6" hlink="hlink" folHlink="folHlink"/>
  </p:clrMapOvr>
  <p:transition>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a:prstGeom prst="rect">
            <a:avLst/>
          </a:prstGeom>
        </p:spPr>
        <p:txBody>
          <a:bodyPr/>
          <a:lstStyle>
            <a:lvl1pPr>
              <a:defRPr>
                <a:solidFill>
                  <a:srgbClr val="224568"/>
                </a:solidFill>
              </a:defRPr>
            </a:lvl1pPr>
            <a:lvl2pPr>
              <a:defRPr>
                <a:solidFill>
                  <a:srgbClr val="224568"/>
                </a:solidFill>
              </a:defRPr>
            </a:lvl2pPr>
            <a:lvl3pPr>
              <a:defRPr>
                <a:solidFill>
                  <a:srgbClr val="224568"/>
                </a:solidFill>
              </a:defRPr>
            </a:lvl3pPr>
            <a:lvl4pPr>
              <a:defRPr>
                <a:solidFill>
                  <a:srgbClr val="224568"/>
                </a:solidFill>
              </a:defRPr>
            </a:lvl4pPr>
            <a:lvl5pPr>
              <a:defRPr>
                <a:solidFill>
                  <a:srgbClr val="22456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16"/>
          <p:cNvSpPr>
            <a:spLocks noGrp="1"/>
          </p:cNvSpPr>
          <p:nvPr>
            <p:ph type="dt" sz="half" idx="10"/>
          </p:nvPr>
        </p:nvSpPr>
        <p:spPr/>
        <p:txBody>
          <a:bodyPr/>
          <a:lstStyle>
            <a:lvl1pPr>
              <a:defRPr>
                <a:solidFill>
                  <a:srgbClr val="224568"/>
                </a:solidFill>
              </a:defRPr>
            </a:lvl1pPr>
          </a:lstStyle>
          <a:p>
            <a:pPr>
              <a:defRPr/>
            </a:pPr>
            <a:endParaRPr lang="en-US"/>
          </a:p>
        </p:txBody>
      </p:sp>
      <p:sp>
        <p:nvSpPr>
          <p:cNvPr id="5" name="Footer Placeholder 17"/>
          <p:cNvSpPr>
            <a:spLocks noGrp="1"/>
          </p:cNvSpPr>
          <p:nvPr>
            <p:ph type="ftr" sz="quarter" idx="11"/>
          </p:nvPr>
        </p:nvSpPr>
        <p:spPr/>
        <p:txBody>
          <a:bodyPr/>
          <a:lstStyle>
            <a:lvl1pPr>
              <a:defRPr/>
            </a:lvl1pPr>
          </a:lstStyle>
          <a:p>
            <a:pPr>
              <a:defRPr/>
            </a:pPr>
            <a:r>
              <a:rPr lang="en-US" dirty="0" smtClean="0"/>
              <a:t>The Early Childhood Outcomes Center</a:t>
            </a:r>
            <a:endParaRPr lang="en-US" dirty="0"/>
          </a:p>
        </p:txBody>
      </p:sp>
      <p:sp>
        <p:nvSpPr>
          <p:cNvPr id="6" name="Slide Number Placeholder 18"/>
          <p:cNvSpPr>
            <a:spLocks noGrp="1"/>
          </p:cNvSpPr>
          <p:nvPr>
            <p:ph type="sldNum" sz="quarter" idx="12"/>
          </p:nvPr>
        </p:nvSpPr>
        <p:spPr/>
        <p:txBody>
          <a:bodyPr/>
          <a:lstStyle>
            <a:lvl1pPr>
              <a:defRPr>
                <a:solidFill>
                  <a:srgbClr val="224568"/>
                </a:solidFill>
              </a:defRPr>
            </a:lvl1pPr>
          </a:lstStyle>
          <a:p>
            <a:pPr>
              <a:defRPr/>
            </a:pPr>
            <a:fld id="{1953DF62-26BB-4E12-BC37-2286103161E5}" type="slidenum">
              <a:rPr lang="en-US"/>
              <a:pPr>
                <a:defRPr/>
              </a:pPr>
              <a:t>‹#›</a:t>
            </a:fld>
            <a:endParaRPr lang="en-US" dirty="0"/>
          </a:p>
        </p:txBody>
      </p:sp>
    </p:spTree>
    <p:extLst>
      <p:ext uri="{BB962C8B-B14F-4D97-AF65-F5344CB8AC3E}">
        <p14:creationId xmlns:p14="http://schemas.microsoft.com/office/powerpoint/2010/main" val="2125091452"/>
      </p:ext>
    </p:extLst>
  </p:cSld>
  <p:clrMapOvr>
    <a:masterClrMapping/>
  </p:clrMapOvr>
  <p:transition>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16"/>
          <p:cNvSpPr>
            <a:spLocks noGrp="1"/>
          </p:cNvSpPr>
          <p:nvPr>
            <p:ph type="dt" sz="half" idx="10"/>
          </p:nvPr>
        </p:nvSpPr>
        <p:spPr/>
        <p:txBody>
          <a:bodyPr/>
          <a:lstStyle>
            <a:lvl1pPr>
              <a:defRPr/>
            </a:lvl1pPr>
          </a:lstStyle>
          <a:p>
            <a:pPr>
              <a:defRPr/>
            </a:pPr>
            <a:endParaRPr lang="en-US"/>
          </a:p>
        </p:txBody>
      </p:sp>
      <p:sp>
        <p:nvSpPr>
          <p:cNvPr id="5" name="Footer Placeholder 17"/>
          <p:cNvSpPr>
            <a:spLocks noGrp="1"/>
          </p:cNvSpPr>
          <p:nvPr>
            <p:ph type="ftr" sz="quarter" idx="11"/>
          </p:nvPr>
        </p:nvSpPr>
        <p:spPr/>
        <p:txBody>
          <a:bodyPr/>
          <a:lstStyle>
            <a:lvl1pPr>
              <a:defRPr/>
            </a:lvl1pPr>
          </a:lstStyle>
          <a:p>
            <a:pPr>
              <a:defRPr/>
            </a:pPr>
            <a:r>
              <a:rPr lang="en-US" dirty="0" smtClean="0"/>
              <a:t>The Early Childhood Outcomes Center</a:t>
            </a:r>
            <a:endParaRPr lang="en-US" dirty="0"/>
          </a:p>
        </p:txBody>
      </p:sp>
      <p:sp>
        <p:nvSpPr>
          <p:cNvPr id="6" name="Slide Number Placeholder 18"/>
          <p:cNvSpPr>
            <a:spLocks noGrp="1"/>
          </p:cNvSpPr>
          <p:nvPr>
            <p:ph type="sldNum" sz="quarter" idx="12"/>
          </p:nvPr>
        </p:nvSpPr>
        <p:spPr/>
        <p:txBody>
          <a:bodyPr/>
          <a:lstStyle>
            <a:lvl1pPr>
              <a:defRPr/>
            </a:lvl1pPr>
          </a:lstStyle>
          <a:p>
            <a:pPr>
              <a:defRPr/>
            </a:pPr>
            <a:fld id="{77619571-9C42-4A4C-B688-F260DFD1FD19}" type="slidenum">
              <a:rPr lang="en-US"/>
              <a:pPr>
                <a:defRPr/>
              </a:pPr>
              <a:t>‹#›</a:t>
            </a:fld>
            <a:endParaRPr lang="en-US" dirty="0"/>
          </a:p>
        </p:txBody>
      </p:sp>
    </p:spTree>
    <p:extLst>
      <p:ext uri="{BB962C8B-B14F-4D97-AF65-F5344CB8AC3E}">
        <p14:creationId xmlns:p14="http://schemas.microsoft.com/office/powerpoint/2010/main" val="2529273742"/>
      </p:ext>
    </p:extLst>
  </p:cSld>
  <p:clrMapOvr>
    <a:masterClrMapping/>
  </p:clrMapOvr>
  <p:transition>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905000"/>
            <a:ext cx="4038600" cy="4221163"/>
          </a:xfrm>
          <a:prstGeom prst="rect">
            <a:avLst/>
          </a:prstGeom>
        </p:spPr>
        <p:txBody>
          <a:bodyPr/>
          <a:lstStyle>
            <a:lvl1pPr>
              <a:defRPr sz="2800">
                <a:solidFill>
                  <a:srgbClr val="000099"/>
                </a:solidFill>
              </a:defRPr>
            </a:lvl1pPr>
            <a:lvl2pPr>
              <a:defRPr sz="2400">
                <a:solidFill>
                  <a:srgbClr val="000099"/>
                </a:solidFill>
              </a:defRPr>
            </a:lvl2pPr>
            <a:lvl3pPr>
              <a:defRPr sz="2000">
                <a:solidFill>
                  <a:srgbClr val="000099"/>
                </a:solidFill>
              </a:defRPr>
            </a:lvl3pPr>
            <a:lvl4pPr>
              <a:defRPr sz="1800">
                <a:solidFill>
                  <a:srgbClr val="000099"/>
                </a:solidFill>
              </a:defRPr>
            </a:lvl4pPr>
            <a:lvl5pPr>
              <a:defRPr sz="1800">
                <a:solidFill>
                  <a:srgbClr val="000099"/>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05000"/>
            <a:ext cx="4038600" cy="4221163"/>
          </a:xfrm>
          <a:prstGeom prst="rect">
            <a:avLst/>
          </a:prstGeom>
        </p:spPr>
        <p:txBody>
          <a:bodyPr/>
          <a:lstStyle>
            <a:lvl1pPr>
              <a:defRPr sz="2800">
                <a:solidFill>
                  <a:srgbClr val="000099"/>
                </a:solidFill>
              </a:defRPr>
            </a:lvl1pPr>
            <a:lvl2pPr>
              <a:defRPr sz="2400">
                <a:solidFill>
                  <a:srgbClr val="000099"/>
                </a:solidFill>
              </a:defRPr>
            </a:lvl2pPr>
            <a:lvl3pPr>
              <a:defRPr sz="2000">
                <a:solidFill>
                  <a:srgbClr val="000099"/>
                </a:solidFill>
              </a:defRPr>
            </a:lvl3pPr>
            <a:lvl4pPr>
              <a:defRPr sz="1800">
                <a:solidFill>
                  <a:srgbClr val="000099"/>
                </a:solidFill>
              </a:defRPr>
            </a:lvl4pPr>
            <a:lvl5pPr>
              <a:defRPr sz="1800">
                <a:solidFill>
                  <a:srgbClr val="000099"/>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16"/>
          <p:cNvSpPr>
            <a:spLocks noGrp="1"/>
          </p:cNvSpPr>
          <p:nvPr>
            <p:ph type="dt" sz="half" idx="10"/>
          </p:nvPr>
        </p:nvSpPr>
        <p:spPr/>
        <p:txBody>
          <a:bodyPr/>
          <a:lstStyle>
            <a:lvl1pPr>
              <a:defRPr/>
            </a:lvl1pPr>
          </a:lstStyle>
          <a:p>
            <a:pPr>
              <a:defRPr/>
            </a:pPr>
            <a:endParaRPr lang="en-US"/>
          </a:p>
        </p:txBody>
      </p:sp>
      <p:sp>
        <p:nvSpPr>
          <p:cNvPr id="6" name="Footer Placeholder 17"/>
          <p:cNvSpPr>
            <a:spLocks noGrp="1"/>
          </p:cNvSpPr>
          <p:nvPr>
            <p:ph type="ftr" sz="quarter" idx="11"/>
          </p:nvPr>
        </p:nvSpPr>
        <p:spPr/>
        <p:txBody>
          <a:bodyPr/>
          <a:lstStyle>
            <a:lvl1pPr>
              <a:defRPr/>
            </a:lvl1pPr>
          </a:lstStyle>
          <a:p>
            <a:pPr>
              <a:defRPr/>
            </a:pPr>
            <a:r>
              <a:rPr lang="en-US" dirty="0" smtClean="0"/>
              <a:t>The Early Childhood Outcomes Center</a:t>
            </a:r>
            <a:endParaRPr lang="en-US" dirty="0"/>
          </a:p>
        </p:txBody>
      </p:sp>
      <p:sp>
        <p:nvSpPr>
          <p:cNvPr id="7" name="Slide Number Placeholder 18"/>
          <p:cNvSpPr>
            <a:spLocks noGrp="1"/>
          </p:cNvSpPr>
          <p:nvPr>
            <p:ph type="sldNum" sz="quarter" idx="12"/>
          </p:nvPr>
        </p:nvSpPr>
        <p:spPr/>
        <p:txBody>
          <a:bodyPr/>
          <a:lstStyle>
            <a:lvl1pPr>
              <a:defRPr/>
            </a:lvl1pPr>
          </a:lstStyle>
          <a:p>
            <a:pPr>
              <a:defRPr/>
            </a:pPr>
            <a:fld id="{0B355C1C-C290-4D17-B454-91D2A1D4C472}" type="slidenum">
              <a:rPr lang="en-US"/>
              <a:pPr>
                <a:defRPr/>
              </a:pPr>
              <a:t>‹#›</a:t>
            </a:fld>
            <a:endParaRPr lang="en-US" dirty="0"/>
          </a:p>
        </p:txBody>
      </p:sp>
    </p:spTree>
    <p:extLst>
      <p:ext uri="{BB962C8B-B14F-4D97-AF65-F5344CB8AC3E}">
        <p14:creationId xmlns:p14="http://schemas.microsoft.com/office/powerpoint/2010/main" val="1736893799"/>
      </p:ext>
    </p:extLst>
  </p:cSld>
  <p:clrMapOvr>
    <a:masterClrMapping/>
  </p:clrMapOvr>
  <p:transition>
    <p:split orient="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1905000"/>
            <a:ext cx="4040188" cy="4221163"/>
          </a:xfrm>
          <a:prstGeom prst="rect">
            <a:avLst/>
          </a:prstGeom>
        </p:spPr>
        <p:txBody>
          <a:bodyPr/>
          <a:lstStyle>
            <a:lvl1pPr>
              <a:defRPr sz="2400">
                <a:solidFill>
                  <a:srgbClr val="000099"/>
                </a:solidFill>
              </a:defRPr>
            </a:lvl1pPr>
            <a:lvl2pPr>
              <a:defRPr sz="2000">
                <a:solidFill>
                  <a:srgbClr val="000099"/>
                </a:solidFill>
              </a:defRPr>
            </a:lvl2pPr>
            <a:lvl3pPr>
              <a:defRPr sz="1800">
                <a:solidFill>
                  <a:srgbClr val="000099"/>
                </a:solidFill>
              </a:defRPr>
            </a:lvl3pPr>
            <a:lvl4pPr>
              <a:defRPr sz="1600">
                <a:solidFill>
                  <a:srgbClr val="000099"/>
                </a:solidFill>
              </a:defRPr>
            </a:lvl4pPr>
            <a:lvl5pPr>
              <a:defRPr sz="1600">
                <a:solidFill>
                  <a:srgbClr val="000099"/>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5025" y="1905000"/>
            <a:ext cx="4041775" cy="4221163"/>
          </a:xfrm>
          <a:prstGeom prst="rect">
            <a:avLst/>
          </a:prstGeom>
        </p:spPr>
        <p:txBody>
          <a:bodyPr/>
          <a:lstStyle>
            <a:lvl1pPr>
              <a:defRPr sz="2400">
                <a:solidFill>
                  <a:srgbClr val="000099"/>
                </a:solidFill>
              </a:defRPr>
            </a:lvl1pPr>
            <a:lvl2pPr>
              <a:defRPr sz="2000">
                <a:solidFill>
                  <a:srgbClr val="000099"/>
                </a:solidFill>
              </a:defRPr>
            </a:lvl2pPr>
            <a:lvl3pPr>
              <a:defRPr sz="1800">
                <a:solidFill>
                  <a:srgbClr val="000099"/>
                </a:solidFill>
              </a:defRPr>
            </a:lvl3pPr>
            <a:lvl4pPr>
              <a:defRPr sz="1600">
                <a:solidFill>
                  <a:srgbClr val="000099"/>
                </a:solidFill>
              </a:defRPr>
            </a:lvl4pPr>
            <a:lvl5pPr>
              <a:defRPr sz="1600">
                <a:solidFill>
                  <a:srgbClr val="000099"/>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16"/>
          <p:cNvSpPr>
            <a:spLocks noGrp="1"/>
          </p:cNvSpPr>
          <p:nvPr>
            <p:ph type="dt" sz="half" idx="10"/>
          </p:nvPr>
        </p:nvSpPr>
        <p:spPr/>
        <p:txBody>
          <a:bodyPr/>
          <a:lstStyle>
            <a:lvl1pPr>
              <a:defRPr/>
            </a:lvl1pPr>
          </a:lstStyle>
          <a:p>
            <a:pPr>
              <a:defRPr/>
            </a:pPr>
            <a:endParaRPr lang="en-US"/>
          </a:p>
        </p:txBody>
      </p:sp>
      <p:sp>
        <p:nvSpPr>
          <p:cNvPr id="7" name="Footer Placeholder 17"/>
          <p:cNvSpPr>
            <a:spLocks noGrp="1"/>
          </p:cNvSpPr>
          <p:nvPr>
            <p:ph type="ftr" sz="quarter" idx="11"/>
          </p:nvPr>
        </p:nvSpPr>
        <p:spPr/>
        <p:txBody>
          <a:bodyPr/>
          <a:lstStyle>
            <a:lvl1pPr>
              <a:defRPr/>
            </a:lvl1pPr>
          </a:lstStyle>
          <a:p>
            <a:pPr>
              <a:defRPr/>
            </a:pPr>
            <a:r>
              <a:rPr lang="en-US" dirty="0" smtClean="0"/>
              <a:t>The Early Childhood Outcomes Center</a:t>
            </a:r>
            <a:endParaRPr lang="en-US" dirty="0"/>
          </a:p>
        </p:txBody>
      </p:sp>
      <p:sp>
        <p:nvSpPr>
          <p:cNvPr id="8" name="Slide Number Placeholder 18"/>
          <p:cNvSpPr>
            <a:spLocks noGrp="1"/>
          </p:cNvSpPr>
          <p:nvPr>
            <p:ph type="sldNum" sz="quarter" idx="12"/>
          </p:nvPr>
        </p:nvSpPr>
        <p:spPr/>
        <p:txBody>
          <a:bodyPr/>
          <a:lstStyle>
            <a:lvl1pPr>
              <a:defRPr/>
            </a:lvl1pPr>
          </a:lstStyle>
          <a:p>
            <a:pPr>
              <a:defRPr/>
            </a:pPr>
            <a:fld id="{B235CE98-2700-4863-A715-7B495BA9D44A}" type="slidenum">
              <a:rPr lang="en-US"/>
              <a:pPr>
                <a:defRPr/>
              </a:pPr>
              <a:t>‹#›</a:t>
            </a:fld>
            <a:endParaRPr lang="en-US" dirty="0"/>
          </a:p>
        </p:txBody>
      </p:sp>
    </p:spTree>
    <p:extLst>
      <p:ext uri="{BB962C8B-B14F-4D97-AF65-F5344CB8AC3E}">
        <p14:creationId xmlns:p14="http://schemas.microsoft.com/office/powerpoint/2010/main" val="3792969148"/>
      </p:ext>
    </p:extLst>
  </p:cSld>
  <p:clrMapOvr>
    <a:masterClrMapping/>
  </p:clrMapOvr>
  <p:transition>
    <p:split orient="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6"/>
          <p:cNvSpPr>
            <a:spLocks noGrp="1"/>
          </p:cNvSpPr>
          <p:nvPr>
            <p:ph type="dt" sz="half" idx="10"/>
          </p:nvPr>
        </p:nvSpPr>
        <p:spPr/>
        <p:txBody>
          <a:bodyPr/>
          <a:lstStyle>
            <a:lvl1pPr>
              <a:defRPr/>
            </a:lvl1pPr>
          </a:lstStyle>
          <a:p>
            <a:pPr>
              <a:defRPr/>
            </a:pPr>
            <a:endParaRPr lang="en-US"/>
          </a:p>
        </p:txBody>
      </p:sp>
      <p:sp>
        <p:nvSpPr>
          <p:cNvPr id="4" name="Footer Placeholder 17"/>
          <p:cNvSpPr>
            <a:spLocks noGrp="1"/>
          </p:cNvSpPr>
          <p:nvPr>
            <p:ph type="ftr" sz="quarter" idx="11"/>
          </p:nvPr>
        </p:nvSpPr>
        <p:spPr/>
        <p:txBody>
          <a:bodyPr/>
          <a:lstStyle>
            <a:lvl1pPr>
              <a:defRPr/>
            </a:lvl1pPr>
          </a:lstStyle>
          <a:p>
            <a:pPr>
              <a:defRPr/>
            </a:pPr>
            <a:r>
              <a:rPr lang="en-US" dirty="0" smtClean="0"/>
              <a:t>The Early Childhood Outcomes Center</a:t>
            </a:r>
            <a:endParaRPr lang="en-US" dirty="0"/>
          </a:p>
        </p:txBody>
      </p:sp>
      <p:sp>
        <p:nvSpPr>
          <p:cNvPr id="5" name="Slide Number Placeholder 18"/>
          <p:cNvSpPr>
            <a:spLocks noGrp="1"/>
          </p:cNvSpPr>
          <p:nvPr>
            <p:ph type="sldNum" sz="quarter" idx="12"/>
          </p:nvPr>
        </p:nvSpPr>
        <p:spPr/>
        <p:txBody>
          <a:bodyPr/>
          <a:lstStyle>
            <a:lvl1pPr>
              <a:defRPr/>
            </a:lvl1pPr>
          </a:lstStyle>
          <a:p>
            <a:pPr>
              <a:defRPr/>
            </a:pPr>
            <a:fld id="{8ADE0D91-35C7-4D19-AC08-46749F46E893}" type="slidenum">
              <a:rPr lang="en-US"/>
              <a:pPr>
                <a:defRPr/>
              </a:pPr>
              <a:t>‹#›</a:t>
            </a:fld>
            <a:endParaRPr lang="en-US" dirty="0"/>
          </a:p>
        </p:txBody>
      </p:sp>
    </p:spTree>
    <p:extLst>
      <p:ext uri="{BB962C8B-B14F-4D97-AF65-F5344CB8AC3E}">
        <p14:creationId xmlns:p14="http://schemas.microsoft.com/office/powerpoint/2010/main" val="2711017061"/>
      </p:ext>
    </p:extLst>
  </p:cSld>
  <p:clrMapOvr>
    <a:masterClrMapping/>
  </p:clrMapOvr>
  <p:transition>
    <p:split orient="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6"/>
          <p:cNvSpPr>
            <a:spLocks noGrp="1"/>
          </p:cNvSpPr>
          <p:nvPr>
            <p:ph type="dt" sz="half" idx="10"/>
          </p:nvPr>
        </p:nvSpPr>
        <p:spPr/>
        <p:txBody>
          <a:bodyPr/>
          <a:lstStyle>
            <a:lvl1pPr>
              <a:defRPr/>
            </a:lvl1pPr>
          </a:lstStyle>
          <a:p>
            <a:pPr>
              <a:defRPr/>
            </a:pPr>
            <a:endParaRPr lang="en-US"/>
          </a:p>
        </p:txBody>
      </p:sp>
      <p:sp>
        <p:nvSpPr>
          <p:cNvPr id="3" name="Footer Placeholder 17"/>
          <p:cNvSpPr>
            <a:spLocks noGrp="1"/>
          </p:cNvSpPr>
          <p:nvPr>
            <p:ph type="ftr" sz="quarter" idx="11"/>
          </p:nvPr>
        </p:nvSpPr>
        <p:spPr/>
        <p:txBody>
          <a:bodyPr/>
          <a:lstStyle>
            <a:lvl1pPr>
              <a:defRPr/>
            </a:lvl1pPr>
          </a:lstStyle>
          <a:p>
            <a:pPr>
              <a:defRPr/>
            </a:pPr>
            <a:r>
              <a:rPr lang="en-US" dirty="0" smtClean="0"/>
              <a:t>The Early Childhood Outcomes Center</a:t>
            </a:r>
            <a:endParaRPr lang="en-US" dirty="0"/>
          </a:p>
        </p:txBody>
      </p:sp>
      <p:sp>
        <p:nvSpPr>
          <p:cNvPr id="4" name="Slide Number Placeholder 18"/>
          <p:cNvSpPr>
            <a:spLocks noGrp="1"/>
          </p:cNvSpPr>
          <p:nvPr>
            <p:ph type="sldNum" sz="quarter" idx="12"/>
          </p:nvPr>
        </p:nvSpPr>
        <p:spPr/>
        <p:txBody>
          <a:bodyPr/>
          <a:lstStyle>
            <a:lvl1pPr>
              <a:defRPr/>
            </a:lvl1pPr>
          </a:lstStyle>
          <a:p>
            <a:pPr>
              <a:defRPr/>
            </a:pPr>
            <a:fld id="{0237E485-FEA7-4FA1-B013-CCFBD25ED34B}" type="slidenum">
              <a:rPr lang="en-US"/>
              <a:pPr>
                <a:defRPr/>
              </a:pPr>
              <a:t>‹#›</a:t>
            </a:fld>
            <a:endParaRPr lang="en-US" dirty="0"/>
          </a:p>
        </p:txBody>
      </p:sp>
    </p:spTree>
    <p:extLst>
      <p:ext uri="{BB962C8B-B14F-4D97-AF65-F5344CB8AC3E}">
        <p14:creationId xmlns:p14="http://schemas.microsoft.com/office/powerpoint/2010/main" val="627493619"/>
      </p:ext>
    </p:extLst>
  </p:cSld>
  <p:clrMapOvr>
    <a:masterClrMapping/>
  </p:clrMapOvr>
  <p:transition>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67369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981200"/>
            <a:ext cx="5111750" cy="4144963"/>
          </a:xfrm>
          <a:prstGeom prst="rect">
            <a:avLst/>
          </a:prstGeom>
        </p:spPr>
        <p:txBody>
          <a:bodyPr/>
          <a:lstStyle>
            <a:lvl1pPr>
              <a:defRPr sz="3200">
                <a:solidFill>
                  <a:srgbClr val="000099"/>
                </a:solidFill>
              </a:defRPr>
            </a:lvl1pPr>
            <a:lvl2pPr>
              <a:defRPr sz="2800">
                <a:solidFill>
                  <a:srgbClr val="000099"/>
                </a:solidFill>
              </a:defRPr>
            </a:lvl2pPr>
            <a:lvl3pPr>
              <a:defRPr sz="2400">
                <a:solidFill>
                  <a:srgbClr val="000099"/>
                </a:solidFill>
              </a:defRPr>
            </a:lvl3pPr>
            <a:lvl4pPr>
              <a:defRPr sz="2000">
                <a:solidFill>
                  <a:srgbClr val="000099"/>
                </a:solidFill>
              </a:defRPr>
            </a:lvl4pPr>
            <a:lvl5pPr>
              <a:defRPr sz="2000">
                <a:solidFill>
                  <a:srgbClr val="000099"/>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981200"/>
            <a:ext cx="3008313" cy="4144963"/>
          </a:xfrm>
          <a:prstGeom prst="rect">
            <a:avLst/>
          </a:prstGeom>
        </p:spPr>
        <p:txBody>
          <a:bodyPr/>
          <a:lstStyle>
            <a:lvl1pPr marL="0" indent="0">
              <a:buNone/>
              <a:defRPr sz="1400">
                <a:solidFill>
                  <a:srgbClr val="00009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16"/>
          <p:cNvSpPr>
            <a:spLocks noGrp="1"/>
          </p:cNvSpPr>
          <p:nvPr>
            <p:ph type="dt" sz="half" idx="10"/>
          </p:nvPr>
        </p:nvSpPr>
        <p:spPr/>
        <p:txBody>
          <a:bodyPr/>
          <a:lstStyle>
            <a:lvl1pPr>
              <a:defRPr/>
            </a:lvl1pPr>
          </a:lstStyle>
          <a:p>
            <a:pPr>
              <a:defRPr/>
            </a:pPr>
            <a:endParaRPr lang="en-US"/>
          </a:p>
        </p:txBody>
      </p:sp>
      <p:sp>
        <p:nvSpPr>
          <p:cNvPr id="6" name="Footer Placeholder 17"/>
          <p:cNvSpPr>
            <a:spLocks noGrp="1"/>
          </p:cNvSpPr>
          <p:nvPr>
            <p:ph type="ftr" sz="quarter" idx="11"/>
          </p:nvPr>
        </p:nvSpPr>
        <p:spPr/>
        <p:txBody>
          <a:bodyPr/>
          <a:lstStyle>
            <a:lvl1pPr>
              <a:defRPr/>
            </a:lvl1pPr>
          </a:lstStyle>
          <a:p>
            <a:pPr>
              <a:defRPr/>
            </a:pPr>
            <a:r>
              <a:rPr lang="en-US" dirty="0" smtClean="0"/>
              <a:t>The Early Childhood Outcomes Center</a:t>
            </a:r>
            <a:endParaRPr lang="en-US" dirty="0"/>
          </a:p>
        </p:txBody>
      </p:sp>
      <p:sp>
        <p:nvSpPr>
          <p:cNvPr id="7" name="Slide Number Placeholder 18"/>
          <p:cNvSpPr>
            <a:spLocks noGrp="1"/>
          </p:cNvSpPr>
          <p:nvPr>
            <p:ph type="sldNum" sz="quarter" idx="12"/>
          </p:nvPr>
        </p:nvSpPr>
        <p:spPr/>
        <p:txBody>
          <a:bodyPr/>
          <a:lstStyle>
            <a:lvl1pPr>
              <a:defRPr/>
            </a:lvl1pPr>
          </a:lstStyle>
          <a:p>
            <a:pPr>
              <a:defRPr/>
            </a:pPr>
            <a:fld id="{299AE91D-41EA-4087-9A18-2093DE4B70B5}" type="slidenum">
              <a:rPr lang="en-US"/>
              <a:pPr>
                <a:defRPr/>
              </a:pPr>
              <a:t>‹#›</a:t>
            </a:fld>
            <a:endParaRPr lang="en-US" dirty="0"/>
          </a:p>
        </p:txBody>
      </p:sp>
    </p:spTree>
    <p:extLst>
      <p:ext uri="{BB962C8B-B14F-4D97-AF65-F5344CB8AC3E}">
        <p14:creationId xmlns:p14="http://schemas.microsoft.com/office/powerpoint/2010/main" val="1244860790"/>
      </p:ext>
    </p:extLst>
  </p:cSld>
  <p:clrMapOvr>
    <a:masterClrMapping/>
  </p:clrMapOvr>
  <p:transition>
    <p:split orient="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6"/>
          <p:cNvSpPr>
            <a:spLocks noGrp="1"/>
          </p:cNvSpPr>
          <p:nvPr>
            <p:ph type="dt" sz="half" idx="10"/>
          </p:nvPr>
        </p:nvSpPr>
        <p:spPr/>
        <p:txBody>
          <a:bodyPr/>
          <a:lstStyle>
            <a:lvl1pPr>
              <a:defRPr/>
            </a:lvl1pPr>
          </a:lstStyle>
          <a:p>
            <a:pPr>
              <a:defRPr/>
            </a:pPr>
            <a:endParaRPr lang="en-US"/>
          </a:p>
        </p:txBody>
      </p:sp>
      <p:sp>
        <p:nvSpPr>
          <p:cNvPr id="6" name="Footer Placeholder 17"/>
          <p:cNvSpPr>
            <a:spLocks noGrp="1"/>
          </p:cNvSpPr>
          <p:nvPr>
            <p:ph type="ftr" sz="quarter" idx="11"/>
          </p:nvPr>
        </p:nvSpPr>
        <p:spPr/>
        <p:txBody>
          <a:bodyPr/>
          <a:lstStyle>
            <a:lvl1pPr>
              <a:defRPr/>
            </a:lvl1pPr>
          </a:lstStyle>
          <a:p>
            <a:pPr>
              <a:defRPr/>
            </a:pPr>
            <a:r>
              <a:rPr lang="en-US" dirty="0" smtClean="0"/>
              <a:t>The Early Childhood Outcomes Center</a:t>
            </a:r>
            <a:endParaRPr lang="en-US" dirty="0"/>
          </a:p>
        </p:txBody>
      </p:sp>
      <p:sp>
        <p:nvSpPr>
          <p:cNvPr id="7" name="Slide Number Placeholder 18"/>
          <p:cNvSpPr>
            <a:spLocks noGrp="1"/>
          </p:cNvSpPr>
          <p:nvPr>
            <p:ph type="sldNum" sz="quarter" idx="12"/>
          </p:nvPr>
        </p:nvSpPr>
        <p:spPr/>
        <p:txBody>
          <a:bodyPr/>
          <a:lstStyle>
            <a:lvl1pPr>
              <a:defRPr/>
            </a:lvl1pPr>
          </a:lstStyle>
          <a:p>
            <a:pPr>
              <a:defRPr/>
            </a:pPr>
            <a:fld id="{FC2C6228-AA7A-4A7E-977E-A44A4E3A7000}" type="slidenum">
              <a:rPr lang="en-US"/>
              <a:pPr>
                <a:defRPr/>
              </a:pPr>
              <a:t>‹#›</a:t>
            </a:fld>
            <a:endParaRPr lang="en-US" dirty="0"/>
          </a:p>
        </p:txBody>
      </p:sp>
    </p:spTree>
    <p:extLst>
      <p:ext uri="{BB962C8B-B14F-4D97-AF65-F5344CB8AC3E}">
        <p14:creationId xmlns:p14="http://schemas.microsoft.com/office/powerpoint/2010/main" val="3800996212"/>
      </p:ext>
    </p:extLst>
  </p:cSld>
  <p:clrMapOvr>
    <a:masterClrMapping/>
  </p:clrMapOvr>
  <p:transition>
    <p:split orient="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BD76E19-77E0-47ED-B24F-3C485ABE4272}" type="datetimeFigureOut">
              <a:rPr lang="en-US" smtClean="0"/>
              <a:pPr/>
              <a:t>9/10/2013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41B920-0B7B-4DB7-9387-FD93CFDEA0B6}"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9210760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2057400" y="3886200"/>
            <a:ext cx="6400800" cy="1752600"/>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Footer Placeholder 10"/>
          <p:cNvSpPr>
            <a:spLocks noGrp="1"/>
          </p:cNvSpPr>
          <p:nvPr>
            <p:ph type="ftr" sz="quarter" idx="10"/>
          </p:nvPr>
        </p:nvSpPr>
        <p:spPr/>
        <p:txBody>
          <a:bodyPr/>
          <a:lstStyle>
            <a:lvl1pPr>
              <a:defRPr/>
            </a:lvl1pPr>
          </a:lstStyle>
          <a:p>
            <a:pPr>
              <a:defRPr/>
            </a:pPr>
            <a:r>
              <a:rPr lang="en-US" dirty="0" smtClean="0"/>
              <a:t>The Early Childhood Outcomes Center</a:t>
            </a:r>
            <a:endParaRPr lang="en-US" dirty="0"/>
          </a:p>
        </p:txBody>
      </p:sp>
      <p:sp>
        <p:nvSpPr>
          <p:cNvPr id="5" name="Slide Number Placeholder 11"/>
          <p:cNvSpPr>
            <a:spLocks noGrp="1"/>
          </p:cNvSpPr>
          <p:nvPr>
            <p:ph type="sldNum" sz="quarter" idx="11"/>
          </p:nvPr>
        </p:nvSpPr>
        <p:spPr/>
        <p:txBody>
          <a:bodyPr/>
          <a:lstStyle>
            <a:lvl1pPr>
              <a:defRPr/>
            </a:lvl1pPr>
          </a:lstStyle>
          <a:p>
            <a:pPr>
              <a:defRPr/>
            </a:pPr>
            <a:fld id="{65C57DB5-E535-4D58-B47D-FE3F48080403}" type="slidenum">
              <a:rPr lang="en-US"/>
              <a:pPr>
                <a:defRPr/>
              </a:pPr>
              <a:t>‹#›</a:t>
            </a:fld>
            <a:endParaRPr lang="en-US" dirty="0"/>
          </a:p>
        </p:txBody>
      </p:sp>
    </p:spTree>
    <p:extLst>
      <p:ext uri="{BB962C8B-B14F-4D97-AF65-F5344CB8AC3E}">
        <p14:creationId xmlns:p14="http://schemas.microsoft.com/office/powerpoint/2010/main" val="1052440114"/>
      </p:ext>
    </p:extLst>
  </p:cSld>
  <p:clrMapOvr>
    <a:masterClrMapping/>
  </p:clrMapOvr>
  <p:transition>
    <p:split orient="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First chi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solidFill>
                  <a:srgbClr val="224568"/>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2057400"/>
            <a:ext cx="8229600" cy="4191000"/>
          </a:xfrm>
        </p:spPr>
        <p:txBody>
          <a:bodyPr/>
          <a:lstStyle>
            <a:lvl1pPr>
              <a:buClr>
                <a:srgbClr val="224568"/>
              </a:buClr>
              <a:defRPr>
                <a:solidFill>
                  <a:srgbClr val="224568"/>
                </a:solidFill>
              </a:defRPr>
            </a:lvl1pPr>
            <a:lvl2pPr>
              <a:buClr>
                <a:srgbClr val="000099"/>
              </a:buClr>
              <a:defRPr>
                <a:solidFill>
                  <a:srgbClr val="224568"/>
                </a:solidFill>
              </a:defRPr>
            </a:lvl2pPr>
            <a:lvl3pPr>
              <a:defRPr>
                <a:solidFill>
                  <a:srgbClr val="224568"/>
                </a:solidFill>
              </a:defRPr>
            </a:lvl3pPr>
            <a:lvl4pPr>
              <a:defRPr>
                <a:solidFill>
                  <a:srgbClr val="224568"/>
                </a:solidFill>
              </a:defRPr>
            </a:lvl4pPr>
            <a:lvl5pPr>
              <a:defRPr>
                <a:solidFill>
                  <a:srgbClr val="22456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06712D2E-7C77-4AF2-8AD8-5058B673BD74}" type="slidenum">
              <a:rPr lang="en-US"/>
              <a:pPr>
                <a:defRPr/>
              </a:pPr>
              <a:t>‹#›</a:t>
            </a:fld>
            <a:endParaRPr lang="en-US" dirty="0"/>
          </a:p>
        </p:txBody>
      </p:sp>
      <p:sp>
        <p:nvSpPr>
          <p:cNvPr id="5" name="Footer Placeholder 11"/>
          <p:cNvSpPr>
            <a:spLocks noGrp="1"/>
          </p:cNvSpPr>
          <p:nvPr>
            <p:ph type="ftr" sz="quarter" idx="11"/>
          </p:nvPr>
        </p:nvSpPr>
        <p:spPr>
          <a:xfrm>
            <a:off x="914400" y="6324600"/>
            <a:ext cx="2895600" cy="365125"/>
          </a:xfrm>
        </p:spPr>
        <p:txBody>
          <a:bodyPr/>
          <a:lstStyle>
            <a:lvl1pPr>
              <a:defRPr/>
            </a:lvl1pPr>
          </a:lstStyle>
          <a:p>
            <a:pPr>
              <a:defRPr/>
            </a:pPr>
            <a:r>
              <a:rPr lang="en-US" dirty="0" smtClean="0"/>
              <a:t>The Early Childhood Outcomes Center</a:t>
            </a:r>
            <a:endParaRPr lang="en-US" dirty="0"/>
          </a:p>
        </p:txBody>
      </p:sp>
    </p:spTree>
    <p:extLst>
      <p:ext uri="{BB962C8B-B14F-4D97-AF65-F5344CB8AC3E}">
        <p14:creationId xmlns:p14="http://schemas.microsoft.com/office/powerpoint/2010/main" val="2095204388"/>
      </p:ext>
    </p:extLst>
  </p:cSld>
  <p:clrMapOvr>
    <a:overrideClrMapping bg1="lt1" tx1="dk1" bg2="lt2" tx2="dk2" accent1="accent1" accent2="accent2" accent3="accent3" accent4="accent4" accent5="accent5" accent6="accent6" hlink="hlink" folHlink="folHlink"/>
  </p:clrMapOvr>
  <p:transition>
    <p:split orient="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Slide Number Placeholder 11"/>
          <p:cNvSpPr>
            <a:spLocks noGrp="1"/>
          </p:cNvSpPr>
          <p:nvPr>
            <p:ph type="sldNum" sz="quarter" idx="11"/>
          </p:nvPr>
        </p:nvSpPr>
        <p:spPr/>
        <p:txBody>
          <a:bodyPr/>
          <a:lstStyle>
            <a:lvl1pPr>
              <a:defRPr/>
            </a:lvl1pPr>
          </a:lstStyle>
          <a:p>
            <a:pPr>
              <a:defRPr/>
            </a:pPr>
            <a:fld id="{61337565-7CFA-4911-94BD-ED477B8C17C1}" type="slidenum">
              <a:rPr lang="en-US"/>
              <a:pPr>
                <a:defRPr/>
              </a:pPr>
              <a:t>‹#›</a:t>
            </a:fld>
            <a:endParaRPr lang="en-US" dirty="0"/>
          </a:p>
        </p:txBody>
      </p:sp>
      <p:sp>
        <p:nvSpPr>
          <p:cNvPr id="6" name="Footer Placeholder 11"/>
          <p:cNvSpPr>
            <a:spLocks noGrp="1"/>
          </p:cNvSpPr>
          <p:nvPr>
            <p:ph type="ftr" sz="quarter" idx="12"/>
          </p:nvPr>
        </p:nvSpPr>
        <p:spPr>
          <a:xfrm>
            <a:off x="914400" y="6324600"/>
            <a:ext cx="2895600" cy="365125"/>
          </a:xfrm>
        </p:spPr>
        <p:txBody>
          <a:bodyPr/>
          <a:lstStyle>
            <a:lvl1pPr>
              <a:defRPr/>
            </a:lvl1pPr>
          </a:lstStyle>
          <a:p>
            <a:pPr>
              <a:defRPr/>
            </a:pPr>
            <a:r>
              <a:rPr lang="en-US" dirty="0" smtClean="0"/>
              <a:t>The Early Childhood Outcomes Center</a:t>
            </a:r>
            <a:endParaRPr lang="en-US" dirty="0"/>
          </a:p>
        </p:txBody>
      </p:sp>
    </p:spTree>
    <p:extLst>
      <p:ext uri="{BB962C8B-B14F-4D97-AF65-F5344CB8AC3E}">
        <p14:creationId xmlns:p14="http://schemas.microsoft.com/office/powerpoint/2010/main" val="2107833562"/>
      </p:ext>
    </p:extLst>
  </p:cSld>
  <p:clrMapOvr>
    <a:masterClrMapping/>
  </p:clrMapOvr>
  <p:transition>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057400"/>
            <a:ext cx="40386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11"/>
          <p:cNvSpPr>
            <a:spLocks noGrp="1"/>
          </p:cNvSpPr>
          <p:nvPr>
            <p:ph type="sldNum" sz="quarter" idx="11"/>
          </p:nvPr>
        </p:nvSpPr>
        <p:spPr/>
        <p:txBody>
          <a:bodyPr/>
          <a:lstStyle>
            <a:lvl1pPr>
              <a:defRPr/>
            </a:lvl1pPr>
          </a:lstStyle>
          <a:p>
            <a:pPr>
              <a:defRPr/>
            </a:pPr>
            <a:fld id="{BB0CB9C9-56F6-4ADD-B4A8-649640E21AF5}" type="slidenum">
              <a:rPr lang="en-US"/>
              <a:pPr>
                <a:defRPr/>
              </a:pPr>
              <a:t>‹#›</a:t>
            </a:fld>
            <a:endParaRPr lang="en-US" dirty="0"/>
          </a:p>
        </p:txBody>
      </p:sp>
      <p:sp>
        <p:nvSpPr>
          <p:cNvPr id="7" name="Footer Placeholder 11"/>
          <p:cNvSpPr>
            <a:spLocks noGrp="1"/>
          </p:cNvSpPr>
          <p:nvPr>
            <p:ph type="ftr" sz="quarter" idx="12"/>
          </p:nvPr>
        </p:nvSpPr>
        <p:spPr>
          <a:xfrm>
            <a:off x="914400" y="6324600"/>
            <a:ext cx="2895600" cy="365125"/>
          </a:xfrm>
        </p:spPr>
        <p:txBody>
          <a:bodyPr/>
          <a:lstStyle>
            <a:lvl1pPr>
              <a:defRPr/>
            </a:lvl1pPr>
          </a:lstStyle>
          <a:p>
            <a:pPr>
              <a:defRPr/>
            </a:pPr>
            <a:r>
              <a:rPr lang="en-US" dirty="0" smtClean="0"/>
              <a:t>The Early Childhood Outcomes Center</a:t>
            </a:r>
            <a:endParaRPr lang="en-US" dirty="0"/>
          </a:p>
        </p:txBody>
      </p:sp>
    </p:spTree>
    <p:extLst>
      <p:ext uri="{BB962C8B-B14F-4D97-AF65-F5344CB8AC3E}">
        <p14:creationId xmlns:p14="http://schemas.microsoft.com/office/powerpoint/2010/main" val="2570786305"/>
      </p:ext>
    </p:extLst>
  </p:cSld>
  <p:clrMapOvr>
    <a:masterClrMapping/>
  </p:clrMapOvr>
  <p:transition>
    <p:split orient="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0352" y="155448"/>
            <a:ext cx="8074152" cy="1143000"/>
          </a:xfrm>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457200" y="2057400"/>
            <a:ext cx="4040188" cy="4191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5025" y="2057400"/>
            <a:ext cx="4041775" cy="41879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11"/>
          <p:cNvSpPr>
            <a:spLocks noGrp="1"/>
          </p:cNvSpPr>
          <p:nvPr>
            <p:ph type="sldNum" sz="quarter" idx="11"/>
          </p:nvPr>
        </p:nvSpPr>
        <p:spPr/>
        <p:txBody>
          <a:bodyPr/>
          <a:lstStyle>
            <a:lvl1pPr>
              <a:defRPr/>
            </a:lvl1pPr>
          </a:lstStyle>
          <a:p>
            <a:pPr>
              <a:defRPr/>
            </a:pPr>
            <a:fld id="{2A42048C-CA09-482D-B509-7B33E7C8B069}" type="slidenum">
              <a:rPr lang="en-US"/>
              <a:pPr>
                <a:defRPr/>
              </a:pPr>
              <a:t>‹#›</a:t>
            </a:fld>
            <a:endParaRPr lang="en-US" dirty="0"/>
          </a:p>
        </p:txBody>
      </p:sp>
      <p:sp>
        <p:nvSpPr>
          <p:cNvPr id="8" name="Footer Placeholder 11"/>
          <p:cNvSpPr>
            <a:spLocks noGrp="1"/>
          </p:cNvSpPr>
          <p:nvPr>
            <p:ph type="ftr" sz="quarter" idx="12"/>
          </p:nvPr>
        </p:nvSpPr>
        <p:spPr>
          <a:xfrm>
            <a:off x="914400" y="6324600"/>
            <a:ext cx="2895600" cy="365125"/>
          </a:xfrm>
        </p:spPr>
        <p:txBody>
          <a:bodyPr/>
          <a:lstStyle>
            <a:lvl1pPr>
              <a:defRPr/>
            </a:lvl1pPr>
          </a:lstStyle>
          <a:p>
            <a:pPr>
              <a:defRPr/>
            </a:pPr>
            <a:r>
              <a:rPr lang="en-US" dirty="0" smtClean="0"/>
              <a:t>The Early Childhood Outcomes Center</a:t>
            </a:r>
            <a:endParaRPr lang="en-US" dirty="0"/>
          </a:p>
        </p:txBody>
      </p:sp>
    </p:spTree>
    <p:extLst>
      <p:ext uri="{BB962C8B-B14F-4D97-AF65-F5344CB8AC3E}">
        <p14:creationId xmlns:p14="http://schemas.microsoft.com/office/powerpoint/2010/main" val="1085071533"/>
      </p:ext>
    </p:extLst>
  </p:cSld>
  <p:clrMapOvr>
    <a:masterClrMapping/>
  </p:clrMapOvr>
  <p:transition>
    <p:split orient="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11"/>
          <p:cNvSpPr>
            <a:spLocks noGrp="1"/>
          </p:cNvSpPr>
          <p:nvPr>
            <p:ph type="sldNum" sz="quarter" idx="11"/>
          </p:nvPr>
        </p:nvSpPr>
        <p:spPr/>
        <p:txBody>
          <a:bodyPr/>
          <a:lstStyle>
            <a:lvl1pPr>
              <a:defRPr/>
            </a:lvl1pPr>
          </a:lstStyle>
          <a:p>
            <a:pPr>
              <a:defRPr/>
            </a:pPr>
            <a:fld id="{56758675-5A37-4EA8-9D04-8C05A631376B}" type="slidenum">
              <a:rPr lang="en-US"/>
              <a:pPr>
                <a:defRPr/>
              </a:pPr>
              <a:t>‹#›</a:t>
            </a:fld>
            <a:endParaRPr lang="en-US" dirty="0"/>
          </a:p>
        </p:txBody>
      </p:sp>
      <p:sp>
        <p:nvSpPr>
          <p:cNvPr id="5" name="Footer Placeholder 11"/>
          <p:cNvSpPr>
            <a:spLocks noGrp="1"/>
          </p:cNvSpPr>
          <p:nvPr>
            <p:ph type="ftr" sz="quarter" idx="12"/>
          </p:nvPr>
        </p:nvSpPr>
        <p:spPr>
          <a:xfrm>
            <a:off x="914400" y="6324600"/>
            <a:ext cx="2895600" cy="365125"/>
          </a:xfrm>
        </p:spPr>
        <p:txBody>
          <a:bodyPr/>
          <a:lstStyle>
            <a:lvl1pPr>
              <a:defRPr/>
            </a:lvl1pPr>
          </a:lstStyle>
          <a:p>
            <a:pPr>
              <a:defRPr/>
            </a:pPr>
            <a:r>
              <a:rPr lang="en-US" dirty="0" smtClean="0"/>
              <a:t>The Early Childhood Outcomes Center</a:t>
            </a:r>
            <a:endParaRPr lang="en-US" dirty="0"/>
          </a:p>
        </p:txBody>
      </p:sp>
    </p:spTree>
    <p:extLst>
      <p:ext uri="{BB962C8B-B14F-4D97-AF65-F5344CB8AC3E}">
        <p14:creationId xmlns:p14="http://schemas.microsoft.com/office/powerpoint/2010/main" val="2534140408"/>
      </p:ext>
    </p:extLst>
  </p:cSld>
  <p:clrMapOvr>
    <a:masterClrMapping/>
  </p:clrMapOvr>
  <p:transition>
    <p:split orient="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11"/>
          <p:cNvSpPr>
            <a:spLocks noGrp="1"/>
          </p:cNvSpPr>
          <p:nvPr>
            <p:ph type="sldNum" sz="quarter" idx="11"/>
          </p:nvPr>
        </p:nvSpPr>
        <p:spPr/>
        <p:txBody>
          <a:bodyPr/>
          <a:lstStyle>
            <a:lvl1pPr>
              <a:defRPr/>
            </a:lvl1pPr>
          </a:lstStyle>
          <a:p>
            <a:pPr>
              <a:defRPr/>
            </a:pPr>
            <a:fld id="{48044758-7142-4F60-AB32-4D38056C44F9}" type="slidenum">
              <a:rPr lang="en-US"/>
              <a:pPr>
                <a:defRPr/>
              </a:pPr>
              <a:t>‹#›</a:t>
            </a:fld>
            <a:endParaRPr lang="en-US" dirty="0"/>
          </a:p>
        </p:txBody>
      </p:sp>
      <p:sp>
        <p:nvSpPr>
          <p:cNvPr id="4" name="Footer Placeholder 11"/>
          <p:cNvSpPr>
            <a:spLocks noGrp="1"/>
          </p:cNvSpPr>
          <p:nvPr>
            <p:ph type="ftr" sz="quarter" idx="12"/>
          </p:nvPr>
        </p:nvSpPr>
        <p:spPr>
          <a:xfrm>
            <a:off x="914400" y="6324600"/>
            <a:ext cx="2895600" cy="365125"/>
          </a:xfrm>
        </p:spPr>
        <p:txBody>
          <a:bodyPr/>
          <a:lstStyle>
            <a:lvl1pPr>
              <a:defRPr/>
            </a:lvl1pPr>
          </a:lstStyle>
          <a:p>
            <a:pPr>
              <a:defRPr/>
            </a:pPr>
            <a:r>
              <a:rPr lang="en-US" dirty="0" smtClean="0"/>
              <a:t>The Early Childhood Outcomes Center</a:t>
            </a:r>
            <a:endParaRPr lang="en-US" dirty="0"/>
          </a:p>
        </p:txBody>
      </p:sp>
    </p:spTree>
    <p:extLst>
      <p:ext uri="{BB962C8B-B14F-4D97-AF65-F5344CB8AC3E}">
        <p14:creationId xmlns:p14="http://schemas.microsoft.com/office/powerpoint/2010/main" val="2134561267"/>
      </p:ext>
    </p:extLst>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1865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057400"/>
            <a:ext cx="5111750" cy="4191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057400"/>
            <a:ext cx="3008313" cy="4191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BA7F3BA3-4780-4BBF-A926-AE48C7EF6037}" type="slidenum">
              <a:rPr lang="en-US"/>
              <a:pPr>
                <a:defRPr/>
              </a:pPr>
              <a:t>‹#›</a:t>
            </a:fld>
            <a:endParaRPr lang="en-US" dirty="0"/>
          </a:p>
        </p:txBody>
      </p:sp>
      <p:sp>
        <p:nvSpPr>
          <p:cNvPr id="7" name="Footer Placeholder 11"/>
          <p:cNvSpPr>
            <a:spLocks noGrp="1"/>
          </p:cNvSpPr>
          <p:nvPr>
            <p:ph type="ftr" sz="quarter" idx="11"/>
          </p:nvPr>
        </p:nvSpPr>
        <p:spPr>
          <a:xfrm>
            <a:off x="914400" y="6324600"/>
            <a:ext cx="2895600" cy="365125"/>
          </a:xfrm>
        </p:spPr>
        <p:txBody>
          <a:bodyPr/>
          <a:lstStyle>
            <a:lvl1pPr>
              <a:defRPr/>
            </a:lvl1pPr>
          </a:lstStyle>
          <a:p>
            <a:pPr>
              <a:defRPr/>
            </a:pPr>
            <a:r>
              <a:rPr lang="en-US" dirty="0" smtClean="0"/>
              <a:t>The Early Childhood Outcomes Center</a:t>
            </a:r>
            <a:endParaRPr lang="en-US" dirty="0"/>
          </a:p>
        </p:txBody>
      </p:sp>
    </p:spTree>
    <p:extLst>
      <p:ext uri="{BB962C8B-B14F-4D97-AF65-F5344CB8AC3E}">
        <p14:creationId xmlns:p14="http://schemas.microsoft.com/office/powerpoint/2010/main" val="4136522727"/>
      </p:ext>
    </p:extLst>
  </p:cSld>
  <p:clrMapOvr>
    <a:masterClrMapping/>
  </p:clrMapOvr>
  <p:transition>
    <p:split orient="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Slide Number Placeholder 11"/>
          <p:cNvSpPr>
            <a:spLocks noGrp="1"/>
          </p:cNvSpPr>
          <p:nvPr>
            <p:ph type="sldNum" sz="quarter" idx="11"/>
          </p:nvPr>
        </p:nvSpPr>
        <p:spPr/>
        <p:txBody>
          <a:bodyPr/>
          <a:lstStyle>
            <a:lvl1pPr>
              <a:defRPr/>
            </a:lvl1pPr>
          </a:lstStyle>
          <a:p>
            <a:pPr>
              <a:defRPr/>
            </a:pPr>
            <a:fld id="{1DF9983B-A996-4C58-ACA5-A3614C6F1C8A}" type="slidenum">
              <a:rPr lang="en-US"/>
              <a:pPr>
                <a:defRPr/>
              </a:pPr>
              <a:t>‹#›</a:t>
            </a:fld>
            <a:endParaRPr lang="en-US" dirty="0"/>
          </a:p>
        </p:txBody>
      </p:sp>
      <p:sp>
        <p:nvSpPr>
          <p:cNvPr id="7" name="Footer Placeholder 11"/>
          <p:cNvSpPr>
            <a:spLocks noGrp="1"/>
          </p:cNvSpPr>
          <p:nvPr>
            <p:ph type="ftr" sz="quarter" idx="12"/>
          </p:nvPr>
        </p:nvSpPr>
        <p:spPr>
          <a:xfrm>
            <a:off x="914400" y="6324600"/>
            <a:ext cx="2895600" cy="365125"/>
          </a:xfrm>
        </p:spPr>
        <p:txBody>
          <a:bodyPr/>
          <a:lstStyle>
            <a:lvl1pPr>
              <a:defRPr/>
            </a:lvl1pPr>
          </a:lstStyle>
          <a:p>
            <a:pPr>
              <a:defRPr/>
            </a:pPr>
            <a:r>
              <a:rPr lang="en-US" dirty="0" smtClean="0"/>
              <a:t>The Early Childhood Outcomes Center</a:t>
            </a:r>
            <a:endParaRPr lang="en-US" dirty="0"/>
          </a:p>
        </p:txBody>
      </p:sp>
    </p:spTree>
    <p:extLst>
      <p:ext uri="{BB962C8B-B14F-4D97-AF65-F5344CB8AC3E}">
        <p14:creationId xmlns:p14="http://schemas.microsoft.com/office/powerpoint/2010/main" val="143505153"/>
      </p:ext>
    </p:extLst>
  </p:cSld>
  <p:clrMapOvr>
    <a:masterClrMapping/>
  </p:clrMapOvr>
  <p:transition>
    <p:split orient="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22098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219700" y="22098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8865DC2-8705-47C8-BB6B-3E06CB3C237A}" type="slidenum">
              <a:rPr lang="en-US"/>
              <a:pPr>
                <a:defRPr/>
              </a:pPr>
              <a:t>‹#›</a:t>
            </a:fld>
            <a:endParaRPr lang="en-US"/>
          </a:p>
        </p:txBody>
      </p:sp>
      <p:sp>
        <p:nvSpPr>
          <p:cNvPr id="9" name="Footer Placeholder 11"/>
          <p:cNvSpPr txBox="1">
            <a:spLocks/>
          </p:cNvSpPr>
          <p:nvPr userDrawn="1"/>
        </p:nvSpPr>
        <p:spPr>
          <a:xfrm>
            <a:off x="914400" y="6324600"/>
            <a:ext cx="28956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rgbClr val="224568"/>
                </a:solidFill>
                <a:latin typeface="Arial" charset="0"/>
                <a:ea typeface="+mn-ea"/>
                <a:cs typeface="+mn-cs"/>
              </a:defRPr>
            </a:lvl1pPr>
            <a:lvl2pPr marL="457200" algn="ctr" rtl="0" eaLnBrk="0" fontAlgn="base" hangingPunct="0">
              <a:spcBef>
                <a:spcPct val="0"/>
              </a:spcBef>
              <a:spcAft>
                <a:spcPct val="0"/>
              </a:spcAft>
              <a:defRPr sz="3200" kern="1200">
                <a:solidFill>
                  <a:srgbClr val="224568"/>
                </a:solidFill>
                <a:latin typeface="Arial" charset="0"/>
                <a:ea typeface="+mn-ea"/>
                <a:cs typeface="+mn-cs"/>
              </a:defRPr>
            </a:lvl2pPr>
            <a:lvl3pPr marL="914400" algn="ctr" rtl="0" eaLnBrk="0" fontAlgn="base" hangingPunct="0">
              <a:spcBef>
                <a:spcPct val="0"/>
              </a:spcBef>
              <a:spcAft>
                <a:spcPct val="0"/>
              </a:spcAft>
              <a:defRPr sz="3200" kern="1200">
                <a:solidFill>
                  <a:srgbClr val="224568"/>
                </a:solidFill>
                <a:latin typeface="Arial" charset="0"/>
                <a:ea typeface="+mn-ea"/>
                <a:cs typeface="+mn-cs"/>
              </a:defRPr>
            </a:lvl3pPr>
            <a:lvl4pPr marL="1371600" algn="ctr" rtl="0" eaLnBrk="0" fontAlgn="base" hangingPunct="0">
              <a:spcBef>
                <a:spcPct val="0"/>
              </a:spcBef>
              <a:spcAft>
                <a:spcPct val="0"/>
              </a:spcAft>
              <a:defRPr sz="3200" kern="1200">
                <a:solidFill>
                  <a:srgbClr val="224568"/>
                </a:solidFill>
                <a:latin typeface="Arial" charset="0"/>
                <a:ea typeface="+mn-ea"/>
                <a:cs typeface="+mn-cs"/>
              </a:defRPr>
            </a:lvl4pPr>
            <a:lvl5pPr marL="1828800" algn="ctr" rtl="0" eaLnBrk="0" fontAlgn="base" hangingPunct="0">
              <a:spcBef>
                <a:spcPct val="0"/>
              </a:spcBef>
              <a:spcAft>
                <a:spcPct val="0"/>
              </a:spcAft>
              <a:defRPr sz="3200" kern="1200">
                <a:solidFill>
                  <a:srgbClr val="224568"/>
                </a:solidFill>
                <a:latin typeface="Arial" charset="0"/>
                <a:ea typeface="+mn-ea"/>
                <a:cs typeface="+mn-cs"/>
              </a:defRPr>
            </a:lvl5pPr>
            <a:lvl6pPr marL="2286000" algn="l" defTabSz="914400" rtl="0" eaLnBrk="1" latinLnBrk="0" hangingPunct="1">
              <a:defRPr sz="3200" kern="1200">
                <a:solidFill>
                  <a:srgbClr val="224568"/>
                </a:solidFill>
                <a:latin typeface="Arial" charset="0"/>
                <a:ea typeface="+mn-ea"/>
                <a:cs typeface="+mn-cs"/>
              </a:defRPr>
            </a:lvl6pPr>
            <a:lvl7pPr marL="2743200" algn="l" defTabSz="914400" rtl="0" eaLnBrk="1" latinLnBrk="0" hangingPunct="1">
              <a:defRPr sz="3200" kern="1200">
                <a:solidFill>
                  <a:srgbClr val="224568"/>
                </a:solidFill>
                <a:latin typeface="Arial" charset="0"/>
                <a:ea typeface="+mn-ea"/>
                <a:cs typeface="+mn-cs"/>
              </a:defRPr>
            </a:lvl7pPr>
            <a:lvl8pPr marL="3200400" algn="l" defTabSz="914400" rtl="0" eaLnBrk="1" latinLnBrk="0" hangingPunct="1">
              <a:defRPr sz="3200" kern="1200">
                <a:solidFill>
                  <a:srgbClr val="224568"/>
                </a:solidFill>
                <a:latin typeface="Arial" charset="0"/>
                <a:ea typeface="+mn-ea"/>
                <a:cs typeface="+mn-cs"/>
              </a:defRPr>
            </a:lvl8pPr>
            <a:lvl9pPr marL="3657600" algn="l" defTabSz="914400" rtl="0" eaLnBrk="1" latinLnBrk="0" hangingPunct="1">
              <a:defRPr sz="3200" kern="1200">
                <a:solidFill>
                  <a:srgbClr val="224568"/>
                </a:solidFill>
                <a:latin typeface="Arial" charset="0"/>
                <a:ea typeface="+mn-ea"/>
                <a:cs typeface="+mn-cs"/>
              </a:defRPr>
            </a:lvl9pPr>
          </a:lstStyle>
          <a:p>
            <a:pPr defTabSz="914400">
              <a:defRPr/>
            </a:pPr>
            <a:r>
              <a:rPr lang="en-US" smtClean="0"/>
              <a:t>The Early Childhood Outcomes Center</a:t>
            </a:r>
            <a:endParaRPr lang="en-US" dirty="0"/>
          </a:p>
        </p:txBody>
      </p:sp>
    </p:spTree>
    <p:extLst>
      <p:ext uri="{BB962C8B-B14F-4D97-AF65-F5344CB8AC3E}">
        <p14:creationId xmlns:p14="http://schemas.microsoft.com/office/powerpoint/2010/main" val="2208465416"/>
      </p:ext>
    </p:extLst>
  </p:cSld>
  <p:clrMapOvr>
    <a:masterClrMapping/>
  </p:clrMapOvr>
  <p:transition>
    <p:split orient="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2209800"/>
            <a:ext cx="7543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371600" y="4343400"/>
            <a:ext cx="7543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a:lvl1pPr>
          </a:lstStyle>
          <a:p>
            <a:pPr>
              <a:defRPr/>
            </a:pPr>
            <a:fld id="{0D336CA2-72BC-4BA2-9B1C-681FC59D14E8}" type="slidenum">
              <a:rPr lang="en-US"/>
              <a:pPr>
                <a:defRPr/>
              </a:pPr>
              <a:t>‹#›</a:t>
            </a:fld>
            <a:endParaRPr lang="en-US"/>
          </a:p>
        </p:txBody>
      </p:sp>
      <p:sp>
        <p:nvSpPr>
          <p:cNvPr id="8" name="Footer Placeholder 11"/>
          <p:cNvSpPr txBox="1">
            <a:spLocks/>
          </p:cNvSpPr>
          <p:nvPr userDrawn="1"/>
        </p:nvSpPr>
        <p:spPr>
          <a:xfrm>
            <a:off x="914400" y="6324600"/>
            <a:ext cx="28956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rgbClr val="224568"/>
                </a:solidFill>
                <a:latin typeface="Arial" charset="0"/>
                <a:ea typeface="+mn-ea"/>
                <a:cs typeface="+mn-cs"/>
              </a:defRPr>
            </a:lvl1pPr>
            <a:lvl2pPr marL="457200" algn="ctr" rtl="0" eaLnBrk="0" fontAlgn="base" hangingPunct="0">
              <a:spcBef>
                <a:spcPct val="0"/>
              </a:spcBef>
              <a:spcAft>
                <a:spcPct val="0"/>
              </a:spcAft>
              <a:defRPr sz="3200" kern="1200">
                <a:solidFill>
                  <a:srgbClr val="224568"/>
                </a:solidFill>
                <a:latin typeface="Arial" charset="0"/>
                <a:ea typeface="+mn-ea"/>
                <a:cs typeface="+mn-cs"/>
              </a:defRPr>
            </a:lvl2pPr>
            <a:lvl3pPr marL="914400" algn="ctr" rtl="0" eaLnBrk="0" fontAlgn="base" hangingPunct="0">
              <a:spcBef>
                <a:spcPct val="0"/>
              </a:spcBef>
              <a:spcAft>
                <a:spcPct val="0"/>
              </a:spcAft>
              <a:defRPr sz="3200" kern="1200">
                <a:solidFill>
                  <a:srgbClr val="224568"/>
                </a:solidFill>
                <a:latin typeface="Arial" charset="0"/>
                <a:ea typeface="+mn-ea"/>
                <a:cs typeface="+mn-cs"/>
              </a:defRPr>
            </a:lvl3pPr>
            <a:lvl4pPr marL="1371600" algn="ctr" rtl="0" eaLnBrk="0" fontAlgn="base" hangingPunct="0">
              <a:spcBef>
                <a:spcPct val="0"/>
              </a:spcBef>
              <a:spcAft>
                <a:spcPct val="0"/>
              </a:spcAft>
              <a:defRPr sz="3200" kern="1200">
                <a:solidFill>
                  <a:srgbClr val="224568"/>
                </a:solidFill>
                <a:latin typeface="Arial" charset="0"/>
                <a:ea typeface="+mn-ea"/>
                <a:cs typeface="+mn-cs"/>
              </a:defRPr>
            </a:lvl4pPr>
            <a:lvl5pPr marL="1828800" algn="ctr" rtl="0" eaLnBrk="0" fontAlgn="base" hangingPunct="0">
              <a:spcBef>
                <a:spcPct val="0"/>
              </a:spcBef>
              <a:spcAft>
                <a:spcPct val="0"/>
              </a:spcAft>
              <a:defRPr sz="3200" kern="1200">
                <a:solidFill>
                  <a:srgbClr val="224568"/>
                </a:solidFill>
                <a:latin typeface="Arial" charset="0"/>
                <a:ea typeface="+mn-ea"/>
                <a:cs typeface="+mn-cs"/>
              </a:defRPr>
            </a:lvl5pPr>
            <a:lvl6pPr marL="2286000" algn="l" defTabSz="914400" rtl="0" eaLnBrk="1" latinLnBrk="0" hangingPunct="1">
              <a:defRPr sz="3200" kern="1200">
                <a:solidFill>
                  <a:srgbClr val="224568"/>
                </a:solidFill>
                <a:latin typeface="Arial" charset="0"/>
                <a:ea typeface="+mn-ea"/>
                <a:cs typeface="+mn-cs"/>
              </a:defRPr>
            </a:lvl6pPr>
            <a:lvl7pPr marL="2743200" algn="l" defTabSz="914400" rtl="0" eaLnBrk="1" latinLnBrk="0" hangingPunct="1">
              <a:defRPr sz="3200" kern="1200">
                <a:solidFill>
                  <a:srgbClr val="224568"/>
                </a:solidFill>
                <a:latin typeface="Arial" charset="0"/>
                <a:ea typeface="+mn-ea"/>
                <a:cs typeface="+mn-cs"/>
              </a:defRPr>
            </a:lvl7pPr>
            <a:lvl8pPr marL="3200400" algn="l" defTabSz="914400" rtl="0" eaLnBrk="1" latinLnBrk="0" hangingPunct="1">
              <a:defRPr sz="3200" kern="1200">
                <a:solidFill>
                  <a:srgbClr val="224568"/>
                </a:solidFill>
                <a:latin typeface="Arial" charset="0"/>
                <a:ea typeface="+mn-ea"/>
                <a:cs typeface="+mn-cs"/>
              </a:defRPr>
            </a:lvl8pPr>
            <a:lvl9pPr marL="3657600" algn="l" defTabSz="914400" rtl="0" eaLnBrk="1" latinLnBrk="0" hangingPunct="1">
              <a:defRPr sz="3200" kern="1200">
                <a:solidFill>
                  <a:srgbClr val="224568"/>
                </a:solidFill>
                <a:latin typeface="Arial" charset="0"/>
                <a:ea typeface="+mn-ea"/>
                <a:cs typeface="+mn-cs"/>
              </a:defRPr>
            </a:lvl9pPr>
          </a:lstStyle>
          <a:p>
            <a:pPr defTabSz="914400">
              <a:defRPr/>
            </a:pPr>
            <a:r>
              <a:rPr lang="en-US" smtClean="0"/>
              <a:t>The Early Childhood Outcomes Center</a:t>
            </a:r>
            <a:endParaRPr lang="en-US" dirty="0"/>
          </a:p>
        </p:txBody>
      </p:sp>
    </p:spTree>
    <p:extLst>
      <p:ext uri="{BB962C8B-B14F-4D97-AF65-F5344CB8AC3E}">
        <p14:creationId xmlns:p14="http://schemas.microsoft.com/office/powerpoint/2010/main" val="1292505025"/>
      </p:ext>
    </p:extLst>
  </p:cSld>
  <p:clrMapOvr>
    <a:masterClrMapping/>
  </p:clrMapOvr>
  <p:transition>
    <p:split orient="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fld id="{B515686C-0923-4B55-8527-34181A889EFC}" type="datetimeFigureOut">
              <a:rPr lang="en-US">
                <a:solidFill>
                  <a:srgbClr val="9B2D1F"/>
                </a:solidFill>
              </a:rPr>
              <a:pPr>
                <a:defRPr/>
              </a:pPr>
              <a:t>9/10/2013</a:t>
            </a:fld>
            <a:endParaRPr lang="en-US">
              <a:solidFill>
                <a:srgbClr val="9B2D1F"/>
              </a:solidFill>
            </a:endParaRPr>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endParaRPr lang="en-US">
              <a:solidFill>
                <a:srgbClr val="9B2D1F"/>
              </a:solidFill>
            </a:endParaRPr>
          </a:p>
        </p:txBody>
      </p:sp>
      <p:sp>
        <p:nvSpPr>
          <p:cNvPr id="19" name="Slide Number Placeholder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A23713C4-4762-4DD8-AA97-99CA698DFF1A}"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6960255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DB6A253B-906E-48C3-8A45-C199D7670E1C}" type="datetimeFigureOut">
              <a:rPr lang="en-US">
                <a:solidFill>
                  <a:srgbClr val="9B2D1F"/>
                </a:solidFill>
              </a:rPr>
              <a:pPr>
                <a:defRPr/>
              </a:pPr>
              <a:t>9/10/2013</a:t>
            </a:fld>
            <a:endParaRPr lang="en-US">
              <a:solidFill>
                <a:srgbClr val="9B2D1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9B2D1F"/>
              </a:solidFill>
            </a:endParaRPr>
          </a:p>
        </p:txBody>
      </p:sp>
      <p:sp>
        <p:nvSpPr>
          <p:cNvPr id="6" name="Slide Number Placeholder 22"/>
          <p:cNvSpPr>
            <a:spLocks noGrp="1"/>
          </p:cNvSpPr>
          <p:nvPr>
            <p:ph type="sldNum" sz="quarter" idx="12"/>
          </p:nvPr>
        </p:nvSpPr>
        <p:spPr/>
        <p:txBody>
          <a:bodyPr/>
          <a:lstStyle>
            <a:lvl1pPr>
              <a:defRPr/>
            </a:lvl1pPr>
          </a:lstStyle>
          <a:p>
            <a:pPr>
              <a:defRPr/>
            </a:pPr>
            <a:fld id="{31A44BD5-B6D4-46BA-9925-4213D642ED07}" type="slidenum">
              <a:rPr lang="en-US"/>
              <a:pPr>
                <a:defRPr/>
              </a:pPr>
              <a:t>‹#›</a:t>
            </a:fld>
            <a:endParaRPr lang="en-US"/>
          </a:p>
        </p:txBody>
      </p:sp>
    </p:spTree>
    <p:extLst>
      <p:ext uri="{BB962C8B-B14F-4D97-AF65-F5344CB8AC3E}">
        <p14:creationId xmlns:p14="http://schemas.microsoft.com/office/powerpoint/2010/main" val="34136046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13"/>
          <p:cNvSpPr>
            <a:spLocks noGrp="1"/>
          </p:cNvSpPr>
          <p:nvPr>
            <p:ph type="dt" sz="half" idx="10"/>
          </p:nvPr>
        </p:nvSpPr>
        <p:spPr/>
        <p:txBody>
          <a:bodyPr/>
          <a:lstStyle>
            <a:lvl1pPr>
              <a:defRPr/>
            </a:lvl1pPr>
          </a:lstStyle>
          <a:p>
            <a:pPr>
              <a:defRPr/>
            </a:pPr>
            <a:fld id="{29FE430A-9CB6-4376-8C61-914DF13BFD8B}" type="datetimeFigureOut">
              <a:rPr lang="en-US">
                <a:solidFill>
                  <a:srgbClr val="9B2D1F"/>
                </a:solidFill>
              </a:rPr>
              <a:pPr>
                <a:defRPr/>
              </a:pPr>
              <a:t>9/10/2013</a:t>
            </a:fld>
            <a:endParaRPr lang="en-US">
              <a:solidFill>
                <a:srgbClr val="9B2D1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9B2D1F"/>
              </a:solidFill>
            </a:endParaRPr>
          </a:p>
        </p:txBody>
      </p:sp>
      <p:sp>
        <p:nvSpPr>
          <p:cNvPr id="6" name="Slide Number Placeholder 22"/>
          <p:cNvSpPr>
            <a:spLocks noGrp="1"/>
          </p:cNvSpPr>
          <p:nvPr>
            <p:ph type="sldNum" sz="quarter" idx="12"/>
          </p:nvPr>
        </p:nvSpPr>
        <p:spPr/>
        <p:txBody>
          <a:bodyPr/>
          <a:lstStyle>
            <a:lvl1pPr>
              <a:defRPr/>
            </a:lvl1pPr>
          </a:lstStyle>
          <a:p>
            <a:pPr>
              <a:defRPr/>
            </a:pPr>
            <a:fld id="{D7BC573A-7864-4CD6-A589-21CB0491D166}" type="slidenum">
              <a:rPr lang="en-US"/>
              <a:pPr>
                <a:defRPr/>
              </a:pPr>
              <a:t>‹#›</a:t>
            </a:fld>
            <a:endParaRPr lang="en-US"/>
          </a:p>
        </p:txBody>
      </p:sp>
    </p:spTree>
    <p:extLst>
      <p:ext uri="{BB962C8B-B14F-4D97-AF65-F5344CB8AC3E}">
        <p14:creationId xmlns:p14="http://schemas.microsoft.com/office/powerpoint/2010/main" val="286228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002CE30F-674A-474E-954E-2B2D7A9AE083}" type="datetimeFigureOut">
              <a:rPr lang="en-US">
                <a:solidFill>
                  <a:srgbClr val="9B2D1F"/>
                </a:solidFill>
              </a:rPr>
              <a:pPr>
                <a:defRPr/>
              </a:pPr>
              <a:t>9/10/2013</a:t>
            </a:fld>
            <a:endParaRPr lang="en-US">
              <a:solidFill>
                <a:srgbClr val="9B2D1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9B2D1F"/>
              </a:solidFill>
            </a:endParaRPr>
          </a:p>
        </p:txBody>
      </p:sp>
      <p:sp>
        <p:nvSpPr>
          <p:cNvPr id="7" name="Slide Number Placeholder 22"/>
          <p:cNvSpPr>
            <a:spLocks noGrp="1"/>
          </p:cNvSpPr>
          <p:nvPr>
            <p:ph type="sldNum" sz="quarter" idx="12"/>
          </p:nvPr>
        </p:nvSpPr>
        <p:spPr/>
        <p:txBody>
          <a:bodyPr/>
          <a:lstStyle>
            <a:lvl1pPr>
              <a:defRPr/>
            </a:lvl1pPr>
          </a:lstStyle>
          <a:p>
            <a:pPr>
              <a:defRPr/>
            </a:pPr>
            <a:fld id="{3CA1C420-B4FF-4E5B-913A-7DCD5601E4E7}" type="slidenum">
              <a:rPr lang="en-US"/>
              <a:pPr>
                <a:defRPr/>
              </a:pPr>
              <a:t>‹#›</a:t>
            </a:fld>
            <a:endParaRPr lang="en-US"/>
          </a:p>
        </p:txBody>
      </p:sp>
    </p:spTree>
    <p:extLst>
      <p:ext uri="{BB962C8B-B14F-4D97-AF65-F5344CB8AC3E}">
        <p14:creationId xmlns:p14="http://schemas.microsoft.com/office/powerpoint/2010/main" val="36307140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5"/>
          <p:cNvSpPr>
            <a:spLocks noGrp="1"/>
          </p:cNvSpPr>
          <p:nvPr>
            <p:ph type="dt" sz="half" idx="10"/>
          </p:nvPr>
        </p:nvSpPr>
        <p:spPr/>
        <p:txBody>
          <a:bodyPr rtlCol="0"/>
          <a:lstStyle>
            <a:lvl1pPr>
              <a:defRPr/>
            </a:lvl1pPr>
          </a:lstStyle>
          <a:p>
            <a:pPr>
              <a:defRPr/>
            </a:pPr>
            <a:fld id="{7A9C232E-C47A-4EEF-A007-AE058E14E767}" type="datetimeFigureOut">
              <a:rPr lang="en-US">
                <a:solidFill>
                  <a:srgbClr val="9B2D1F"/>
                </a:solidFill>
              </a:rPr>
              <a:pPr>
                <a:defRPr/>
              </a:pPr>
              <a:t>9/10/2013</a:t>
            </a:fld>
            <a:endParaRPr lang="en-US">
              <a:solidFill>
                <a:srgbClr val="9B2D1F"/>
              </a:solidFill>
            </a:endParaRPr>
          </a:p>
        </p:txBody>
      </p:sp>
      <p:sp>
        <p:nvSpPr>
          <p:cNvPr id="8" name="Slide Number Placeholder 26"/>
          <p:cNvSpPr>
            <a:spLocks noGrp="1"/>
          </p:cNvSpPr>
          <p:nvPr>
            <p:ph type="sldNum" sz="quarter" idx="11"/>
          </p:nvPr>
        </p:nvSpPr>
        <p:spPr/>
        <p:txBody>
          <a:bodyPr rtlCol="0"/>
          <a:lstStyle>
            <a:lvl1pPr>
              <a:defRPr/>
            </a:lvl1pPr>
          </a:lstStyle>
          <a:p>
            <a:pPr>
              <a:defRPr/>
            </a:pPr>
            <a:fld id="{8F91563C-CAB1-422E-AC7D-E0FE4B89C0E7}" type="slidenum">
              <a:rPr lang="en-US"/>
              <a:pPr>
                <a:defRPr/>
              </a:pPr>
              <a:t>‹#›</a:t>
            </a:fld>
            <a:endParaRPr lang="en-US"/>
          </a:p>
        </p:txBody>
      </p:sp>
      <p:sp>
        <p:nvSpPr>
          <p:cNvPr id="9" name="Footer Placeholder 27"/>
          <p:cNvSpPr>
            <a:spLocks noGrp="1"/>
          </p:cNvSpPr>
          <p:nvPr>
            <p:ph type="ftr" sz="quarter" idx="12"/>
          </p:nvPr>
        </p:nvSpPr>
        <p:spPr/>
        <p:txBody>
          <a:bodyPr rtlCol="0"/>
          <a:lstStyle>
            <a:lvl1pPr>
              <a:defRPr/>
            </a:lvl1pPr>
          </a:lstStyle>
          <a:p>
            <a:pPr>
              <a:defRPr/>
            </a:pPr>
            <a:endParaRPr lang="en-US">
              <a:solidFill>
                <a:srgbClr val="9B2D1F"/>
              </a:solidFill>
            </a:endParaRPr>
          </a:p>
        </p:txBody>
      </p:sp>
    </p:spTree>
    <p:extLst>
      <p:ext uri="{BB962C8B-B14F-4D97-AF65-F5344CB8AC3E}">
        <p14:creationId xmlns:p14="http://schemas.microsoft.com/office/powerpoint/2010/main" val="38468469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smtClean="0"/>
              <a:t>Click to edit Master title style</a:t>
            </a:r>
            <a:endParaRPr lang="en-US"/>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fld id="{A68880E9-F0DB-4155-AB61-D36759F54013}" type="datetimeFigureOut">
              <a:rPr lang="en-US">
                <a:solidFill>
                  <a:srgbClr val="9B2D1F"/>
                </a:solidFill>
              </a:rPr>
              <a:pPr>
                <a:defRPr/>
              </a:pPr>
              <a:t>9/10/2013</a:t>
            </a:fld>
            <a:endParaRPr lang="en-US">
              <a:solidFill>
                <a:srgbClr val="9B2D1F"/>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9B2D1F"/>
              </a:solidFill>
            </a:endParaRPr>
          </a:p>
        </p:txBody>
      </p:sp>
      <p:sp>
        <p:nvSpPr>
          <p:cNvPr id="5" name="Slide Number Placeholder 4"/>
          <p:cNvSpPr>
            <a:spLocks noGrp="1"/>
          </p:cNvSpPr>
          <p:nvPr>
            <p:ph type="sldNum" sz="quarter" idx="12"/>
          </p:nvPr>
        </p:nvSpPr>
        <p:spPr/>
        <p:txBody>
          <a:bodyPr/>
          <a:lstStyle>
            <a:lvl1pPr>
              <a:defRPr/>
            </a:lvl1pPr>
          </a:lstStyle>
          <a:p>
            <a:pPr>
              <a:defRPr/>
            </a:pPr>
            <a:fld id="{A159D980-9509-42B3-95DD-C796A27E2963}" type="slidenum">
              <a:rPr lang="en-US"/>
              <a:pPr>
                <a:defRPr/>
              </a:pPr>
              <a:t>‹#›</a:t>
            </a:fld>
            <a:endParaRPr lang="en-US"/>
          </a:p>
        </p:txBody>
      </p:sp>
    </p:spTree>
    <p:extLst>
      <p:ext uri="{BB962C8B-B14F-4D97-AF65-F5344CB8AC3E}">
        <p14:creationId xmlns:p14="http://schemas.microsoft.com/office/powerpoint/2010/main" val="1253824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15842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270D4074-94C3-41B0-81BA-6C6FF9D2FC8D}" type="datetimeFigureOut">
              <a:rPr lang="en-US">
                <a:solidFill>
                  <a:srgbClr val="9B2D1F"/>
                </a:solidFill>
              </a:rPr>
              <a:pPr>
                <a:defRPr/>
              </a:pPr>
              <a:t>9/10/2013</a:t>
            </a:fld>
            <a:endParaRPr lang="en-US">
              <a:solidFill>
                <a:srgbClr val="9B2D1F"/>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9B2D1F"/>
              </a:solidFill>
            </a:endParaRPr>
          </a:p>
        </p:txBody>
      </p:sp>
      <p:sp>
        <p:nvSpPr>
          <p:cNvPr id="4" name="Slide Number Placeholder 22"/>
          <p:cNvSpPr>
            <a:spLocks noGrp="1"/>
          </p:cNvSpPr>
          <p:nvPr>
            <p:ph type="sldNum" sz="quarter" idx="12"/>
          </p:nvPr>
        </p:nvSpPr>
        <p:spPr/>
        <p:txBody>
          <a:bodyPr/>
          <a:lstStyle>
            <a:lvl1pPr>
              <a:defRPr/>
            </a:lvl1pPr>
          </a:lstStyle>
          <a:p>
            <a:pPr>
              <a:defRPr/>
            </a:pPr>
            <a:fld id="{F010DF37-3B96-42E1-A679-6AEB0E1C1E9D}" type="slidenum">
              <a:rPr lang="en-US"/>
              <a:pPr>
                <a:defRPr/>
              </a:pPr>
              <a:t>‹#›</a:t>
            </a:fld>
            <a:endParaRPr lang="en-US"/>
          </a:p>
        </p:txBody>
      </p:sp>
    </p:spTree>
    <p:extLst>
      <p:ext uri="{BB962C8B-B14F-4D97-AF65-F5344CB8AC3E}">
        <p14:creationId xmlns:p14="http://schemas.microsoft.com/office/powerpoint/2010/main" val="35426024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smtClean="0"/>
              <a:t>Click to edit Master title style</a:t>
            </a:r>
            <a:endParaRPr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959179A3-4DE9-46F2-97ED-9C418184ED7A}" type="datetimeFigureOut">
              <a:rPr lang="en-US">
                <a:solidFill>
                  <a:srgbClr val="9B2D1F"/>
                </a:solidFill>
              </a:rPr>
              <a:pPr>
                <a:defRPr/>
              </a:pPr>
              <a:t>9/10/2013</a:t>
            </a:fld>
            <a:endParaRPr lang="en-US">
              <a:solidFill>
                <a:srgbClr val="9B2D1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9B2D1F"/>
              </a:solidFill>
            </a:endParaRPr>
          </a:p>
        </p:txBody>
      </p:sp>
      <p:sp>
        <p:nvSpPr>
          <p:cNvPr id="7" name="Slide Number Placeholder 22"/>
          <p:cNvSpPr>
            <a:spLocks noGrp="1"/>
          </p:cNvSpPr>
          <p:nvPr>
            <p:ph type="sldNum" sz="quarter" idx="12"/>
          </p:nvPr>
        </p:nvSpPr>
        <p:spPr/>
        <p:txBody>
          <a:bodyPr/>
          <a:lstStyle>
            <a:lvl1pPr>
              <a:defRPr/>
            </a:lvl1pPr>
          </a:lstStyle>
          <a:p>
            <a:pPr>
              <a:defRPr/>
            </a:pPr>
            <a:fld id="{D95B44CF-78F8-4E09-BA0C-2C75645FA7B0}" type="slidenum">
              <a:rPr lang="en-US"/>
              <a:pPr>
                <a:defRPr/>
              </a:pPr>
              <a:t>‹#›</a:t>
            </a:fld>
            <a:endParaRPr lang="en-US"/>
          </a:p>
        </p:txBody>
      </p:sp>
    </p:spTree>
    <p:extLst>
      <p:ext uri="{BB962C8B-B14F-4D97-AF65-F5344CB8AC3E}">
        <p14:creationId xmlns:p14="http://schemas.microsoft.com/office/powerpoint/2010/main" val="26125996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B3B48CC2-85FE-4B45-8C6A-5361F1FBD7E6}" type="datetimeFigureOut">
              <a:rPr lang="en-US">
                <a:solidFill>
                  <a:srgbClr val="9B2D1F"/>
                </a:solidFill>
              </a:rPr>
              <a:pPr>
                <a:defRPr/>
              </a:pPr>
              <a:t>9/10/2013</a:t>
            </a:fld>
            <a:endParaRPr lang="en-US">
              <a:solidFill>
                <a:srgbClr val="9B2D1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9B2D1F"/>
              </a:solidFill>
            </a:endParaRPr>
          </a:p>
        </p:txBody>
      </p:sp>
      <p:sp>
        <p:nvSpPr>
          <p:cNvPr id="7" name="Slide Number Placeholder 22"/>
          <p:cNvSpPr>
            <a:spLocks noGrp="1"/>
          </p:cNvSpPr>
          <p:nvPr>
            <p:ph type="sldNum" sz="quarter" idx="12"/>
          </p:nvPr>
        </p:nvSpPr>
        <p:spPr/>
        <p:txBody>
          <a:bodyPr/>
          <a:lstStyle>
            <a:lvl1pPr>
              <a:defRPr/>
            </a:lvl1pPr>
          </a:lstStyle>
          <a:p>
            <a:pPr>
              <a:defRPr/>
            </a:pPr>
            <a:fld id="{0CB3E9B9-9967-4AEC-8685-9C36F18DB9AA}" type="slidenum">
              <a:rPr lang="en-US"/>
              <a:pPr>
                <a:defRPr/>
              </a:pPr>
              <a:t>‹#›</a:t>
            </a:fld>
            <a:endParaRPr lang="en-US"/>
          </a:p>
        </p:txBody>
      </p:sp>
    </p:spTree>
    <p:extLst>
      <p:ext uri="{BB962C8B-B14F-4D97-AF65-F5344CB8AC3E}">
        <p14:creationId xmlns:p14="http://schemas.microsoft.com/office/powerpoint/2010/main" val="38396702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BAE45541-672A-4D50-B760-42B71914BD6A}" type="datetimeFigureOut">
              <a:rPr lang="en-US">
                <a:solidFill>
                  <a:srgbClr val="9B2D1F"/>
                </a:solidFill>
              </a:rPr>
              <a:pPr>
                <a:defRPr/>
              </a:pPr>
              <a:t>9/10/2013</a:t>
            </a:fld>
            <a:endParaRPr lang="en-US">
              <a:solidFill>
                <a:srgbClr val="9B2D1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9B2D1F"/>
              </a:solidFill>
            </a:endParaRPr>
          </a:p>
        </p:txBody>
      </p:sp>
      <p:sp>
        <p:nvSpPr>
          <p:cNvPr id="6" name="Slide Number Placeholder 22"/>
          <p:cNvSpPr>
            <a:spLocks noGrp="1"/>
          </p:cNvSpPr>
          <p:nvPr>
            <p:ph type="sldNum" sz="quarter" idx="12"/>
          </p:nvPr>
        </p:nvSpPr>
        <p:spPr/>
        <p:txBody>
          <a:bodyPr/>
          <a:lstStyle>
            <a:lvl1pPr>
              <a:defRPr/>
            </a:lvl1pPr>
          </a:lstStyle>
          <a:p>
            <a:pPr>
              <a:defRPr/>
            </a:pPr>
            <a:fld id="{D339E451-4381-4DED-B936-BC0932424B82}" type="slidenum">
              <a:rPr lang="en-US"/>
              <a:pPr>
                <a:defRPr/>
              </a:pPr>
              <a:t>‹#›</a:t>
            </a:fld>
            <a:endParaRPr lang="en-US"/>
          </a:p>
        </p:txBody>
      </p:sp>
    </p:spTree>
    <p:extLst>
      <p:ext uri="{BB962C8B-B14F-4D97-AF65-F5344CB8AC3E}">
        <p14:creationId xmlns:p14="http://schemas.microsoft.com/office/powerpoint/2010/main" val="31295454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A4F3D1E9-117D-4D64-B42B-1C4AE776A5A1}" type="datetimeFigureOut">
              <a:rPr lang="en-US">
                <a:solidFill>
                  <a:srgbClr val="9B2D1F"/>
                </a:solidFill>
              </a:rPr>
              <a:pPr>
                <a:defRPr/>
              </a:pPr>
              <a:t>9/10/2013</a:t>
            </a:fld>
            <a:endParaRPr lang="en-US">
              <a:solidFill>
                <a:srgbClr val="9B2D1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9B2D1F"/>
              </a:solidFill>
            </a:endParaRPr>
          </a:p>
        </p:txBody>
      </p:sp>
      <p:sp>
        <p:nvSpPr>
          <p:cNvPr id="6" name="Slide Number Placeholder 22"/>
          <p:cNvSpPr>
            <a:spLocks noGrp="1"/>
          </p:cNvSpPr>
          <p:nvPr>
            <p:ph type="sldNum" sz="quarter" idx="12"/>
          </p:nvPr>
        </p:nvSpPr>
        <p:spPr/>
        <p:txBody>
          <a:bodyPr/>
          <a:lstStyle>
            <a:lvl1pPr>
              <a:defRPr/>
            </a:lvl1pPr>
          </a:lstStyle>
          <a:p>
            <a:pPr>
              <a:defRPr/>
            </a:pPr>
            <a:fld id="{5DC2D64A-9E49-4CB5-86C2-6E96BE28B356}" type="slidenum">
              <a:rPr lang="en-US"/>
              <a:pPr>
                <a:defRPr/>
              </a:pPr>
              <a:t>‹#›</a:t>
            </a:fld>
            <a:endParaRPr lang="en-US"/>
          </a:p>
        </p:txBody>
      </p:sp>
    </p:spTree>
    <p:extLst>
      <p:ext uri="{BB962C8B-B14F-4D97-AF65-F5344CB8AC3E}">
        <p14:creationId xmlns:p14="http://schemas.microsoft.com/office/powerpoint/2010/main" val="37413317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endParaRPr>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dirty="0">
              <a:solidFill>
                <a:prstClr val="white"/>
              </a:solidFill>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endParaRPr>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53300" y="5867400"/>
            <a:ext cx="17907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US" smtClean="0"/>
              <a:t>Click to edit Master title style</a:t>
            </a:r>
            <a:endParaRPr lang="en-US" dirty="0"/>
          </a:p>
        </p:txBody>
      </p:sp>
      <p:sp>
        <p:nvSpPr>
          <p:cNvPr id="9" name="Footer Placeholder 4"/>
          <p:cNvSpPr>
            <a:spLocks noGrp="1"/>
          </p:cNvSpPr>
          <p:nvPr>
            <p:ph type="ftr" sz="quarter" idx="10"/>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1"/>
          </p:nvPr>
        </p:nvSpPr>
        <p:spPr/>
        <p:txBody>
          <a:bodyPr/>
          <a:lstStyle>
            <a:lvl1pPr>
              <a:defRPr/>
            </a:lvl1pPr>
          </a:lstStyle>
          <a:p>
            <a:fld id="{C97AC7ED-3885-4101-A204-5AD3530825DE}" type="slidenum">
              <a:rPr lang="en-US" altLang="en-US"/>
              <a:pPr/>
              <a:t>‹#›</a:t>
            </a:fld>
            <a:endParaRPr lang="en-US" altLang="en-US"/>
          </a:p>
        </p:txBody>
      </p:sp>
      <p:sp>
        <p:nvSpPr>
          <p:cNvPr id="11" name="Date Placeholder 3"/>
          <p:cNvSpPr>
            <a:spLocks noGrp="1"/>
          </p:cNvSpPr>
          <p:nvPr>
            <p:ph type="dt" sz="half" idx="12"/>
          </p:nvPr>
        </p:nvSpPr>
        <p:spPr/>
        <p:txBody>
          <a:bodyPr/>
          <a:lstStyle>
            <a:lvl1pPr>
              <a:defRPr/>
            </a:lvl1pPr>
          </a:lstStyle>
          <a:p>
            <a:fld id="{9472BA78-CBCA-479C-81C7-34DCF6109154}" type="datetime1">
              <a:rPr lang="en-US" altLang="en-US"/>
              <a:pPr/>
              <a:t>9/10/2013</a:t>
            </a:fld>
            <a:endParaRPr lang="en-US" altLang="en-US"/>
          </a:p>
        </p:txBody>
      </p:sp>
    </p:spTree>
    <p:extLst>
      <p:ext uri="{BB962C8B-B14F-4D97-AF65-F5344CB8AC3E}">
        <p14:creationId xmlns:p14="http://schemas.microsoft.com/office/powerpoint/2010/main" val="12153668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53300" y="5867400"/>
            <a:ext cx="17907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lvl1pPr>
          </a:lstStyle>
          <a:p>
            <a:fld id="{11A671D6-D9FD-4E15-883A-5E2E2521B492}" type="datetime1">
              <a:rPr lang="en-US" altLang="en-US"/>
              <a:pPr/>
              <a:t>9/10/2013</a:t>
            </a:fld>
            <a:endParaRPr lang="en-US" altLang="en-US"/>
          </a:p>
        </p:txBody>
      </p:sp>
      <p:sp>
        <p:nvSpPr>
          <p:cNvPr id="6" name="Footer Placeholder 4"/>
          <p:cNvSpPr>
            <a:spLocks noGrp="1"/>
          </p:cNvSpPr>
          <p:nvPr>
            <p:ph type="ftr" sz="quarter" idx="15"/>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6"/>
          </p:nvPr>
        </p:nvSpPr>
        <p:spPr/>
        <p:txBody>
          <a:bodyPr/>
          <a:lstStyle>
            <a:lvl1pPr>
              <a:defRPr/>
            </a:lvl1pPr>
          </a:lstStyle>
          <a:p>
            <a:fld id="{6FBCB2B6-A516-435F-8511-DE390E3D7142}" type="slidenum">
              <a:rPr lang="en-US" altLang="en-US"/>
              <a:pPr/>
              <a:t>‹#›</a:t>
            </a:fld>
            <a:endParaRPr lang="en-US" altLang="en-US"/>
          </a:p>
        </p:txBody>
      </p:sp>
    </p:spTree>
    <p:extLst>
      <p:ext uri="{BB962C8B-B14F-4D97-AF65-F5344CB8AC3E}">
        <p14:creationId xmlns:p14="http://schemas.microsoft.com/office/powerpoint/2010/main" val="1847346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endParaRPr>
          </a:p>
        </p:txBody>
      </p:sp>
      <p:sp>
        <p:nvSpPr>
          <p:cNvPr id="5" name="Rectangle 4"/>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dirty="0">
              <a:solidFill>
                <a:prstClr val="white"/>
              </a:solidFill>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fld id="{4F491CFC-B0A4-430D-9FD3-6D95ACB51E3C}" type="datetime1">
              <a:rPr lang="en-US" altLang="en-US"/>
              <a:pPr/>
              <a:t>9/10/2013</a:t>
            </a:fld>
            <a:endParaRPr lang="en-US" altLang="en-US"/>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fld id="{EBFDA7A7-3D34-4651-BAF8-02E2B6596A87}" type="slidenum">
              <a:rPr lang="en-US" altLang="en-US"/>
              <a:pPr/>
              <a:t>‹#›</a:t>
            </a:fld>
            <a:endParaRPr lang="en-US" altLang="en-US"/>
          </a:p>
        </p:txBody>
      </p:sp>
    </p:spTree>
    <p:extLst>
      <p:ext uri="{BB962C8B-B14F-4D97-AF65-F5344CB8AC3E}">
        <p14:creationId xmlns:p14="http://schemas.microsoft.com/office/powerpoint/2010/main" val="31318251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fld id="{ECA13ECA-7B63-4B6B-BFD9-9DC21CBC63E7}" type="datetime1">
              <a:rPr lang="en-US" altLang="en-US"/>
              <a:pPr/>
              <a:t>9/10/2013</a:t>
            </a:fld>
            <a:endParaRPr lang="en-US" altLang="en-US"/>
          </a:p>
        </p:txBody>
      </p:sp>
      <p:sp>
        <p:nvSpPr>
          <p:cNvPr id="6" name="Footer Placeholder 4"/>
          <p:cNvSpPr>
            <a:spLocks noGrp="1"/>
          </p:cNvSpPr>
          <p:nvPr>
            <p:ph type="ftr" sz="quarter" idx="16"/>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7"/>
          </p:nvPr>
        </p:nvSpPr>
        <p:spPr/>
        <p:txBody>
          <a:bodyPr/>
          <a:lstStyle>
            <a:lvl1pPr>
              <a:defRPr/>
            </a:lvl1pPr>
          </a:lstStyle>
          <a:p>
            <a:fld id="{6C64087C-5608-4F4B-B7EF-BCE66CFE98BC}" type="slidenum">
              <a:rPr lang="en-US" altLang="en-US"/>
              <a:pPr/>
              <a:t>‹#›</a:t>
            </a:fld>
            <a:endParaRPr lang="en-US" altLang="en-US"/>
          </a:p>
        </p:txBody>
      </p:sp>
    </p:spTree>
    <p:extLst>
      <p:ext uri="{BB962C8B-B14F-4D97-AF65-F5344CB8AC3E}">
        <p14:creationId xmlns:p14="http://schemas.microsoft.com/office/powerpoint/2010/main" val="3203383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fld id="{D9D9E9F8-B050-43BE-9B5F-4F4614E4E213}" type="datetime1">
              <a:rPr lang="en-US" altLang="en-US"/>
              <a:pPr/>
              <a:t>9/10/2013</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9" name="Slide Number Placeholder 5"/>
          <p:cNvSpPr>
            <a:spLocks noGrp="1"/>
          </p:cNvSpPr>
          <p:nvPr>
            <p:ph type="sldNum" sz="quarter" idx="12"/>
          </p:nvPr>
        </p:nvSpPr>
        <p:spPr/>
        <p:txBody>
          <a:bodyPr/>
          <a:lstStyle>
            <a:lvl1pPr>
              <a:defRPr/>
            </a:lvl1pPr>
          </a:lstStyle>
          <a:p>
            <a:fld id="{D7851DA9-024F-43A5-83E5-21CD8BB3B5C6}" type="slidenum">
              <a:rPr lang="en-US" altLang="en-US"/>
              <a:pPr/>
              <a:t>‹#›</a:t>
            </a:fld>
            <a:endParaRPr lang="en-US" altLang="en-US"/>
          </a:p>
        </p:txBody>
      </p:sp>
    </p:spTree>
    <p:extLst>
      <p:ext uri="{BB962C8B-B14F-4D97-AF65-F5344CB8AC3E}">
        <p14:creationId xmlns:p14="http://schemas.microsoft.com/office/powerpoint/2010/main" val="554687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4399200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A18850B2-5E95-409D-9B1E-D79FE0EB643C}" type="datetime1">
              <a:rPr lang="en-US" altLang="en-US"/>
              <a:pPr/>
              <a:t>9/10/2013</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5" name="Slide Number Placeholder 5"/>
          <p:cNvSpPr>
            <a:spLocks noGrp="1"/>
          </p:cNvSpPr>
          <p:nvPr>
            <p:ph type="sldNum" sz="quarter" idx="12"/>
          </p:nvPr>
        </p:nvSpPr>
        <p:spPr/>
        <p:txBody>
          <a:bodyPr/>
          <a:lstStyle>
            <a:lvl1pPr>
              <a:defRPr/>
            </a:lvl1pPr>
          </a:lstStyle>
          <a:p>
            <a:fld id="{C817EEE8-ABA3-4B1D-AEE5-6916DE80167C}" type="slidenum">
              <a:rPr lang="en-US" altLang="en-US"/>
              <a:pPr/>
              <a:t>‹#›</a:t>
            </a:fld>
            <a:endParaRPr lang="en-US" altLang="en-US"/>
          </a:p>
        </p:txBody>
      </p:sp>
    </p:spTree>
    <p:extLst>
      <p:ext uri="{BB962C8B-B14F-4D97-AF65-F5344CB8AC3E}">
        <p14:creationId xmlns:p14="http://schemas.microsoft.com/office/powerpoint/2010/main" val="13404259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46A28B08-EA04-43EA-86A1-E535642ED198}" type="datetime1">
              <a:rPr lang="en-US" altLang="en-US"/>
              <a:pPr/>
              <a:t>9/10/2013</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4" name="Slide Number Placeholder 5"/>
          <p:cNvSpPr>
            <a:spLocks noGrp="1"/>
          </p:cNvSpPr>
          <p:nvPr>
            <p:ph type="sldNum" sz="quarter" idx="12"/>
          </p:nvPr>
        </p:nvSpPr>
        <p:spPr/>
        <p:txBody>
          <a:bodyPr/>
          <a:lstStyle>
            <a:lvl1pPr>
              <a:defRPr/>
            </a:lvl1pPr>
          </a:lstStyle>
          <a:p>
            <a:fld id="{5BE29AEE-1FE0-451A-B050-3CBAF9E9549E}" type="slidenum">
              <a:rPr lang="en-US" altLang="en-US"/>
              <a:pPr/>
              <a:t>‹#›</a:t>
            </a:fld>
            <a:endParaRPr lang="en-US" altLang="en-US"/>
          </a:p>
        </p:txBody>
      </p:sp>
    </p:spTree>
    <p:extLst>
      <p:ext uri="{BB962C8B-B14F-4D97-AF65-F5344CB8AC3E}">
        <p14:creationId xmlns:p14="http://schemas.microsoft.com/office/powerpoint/2010/main" val="38137699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8BE05B4A-2904-46AA-9F23-2FC6535F95A7}" type="datetime1">
              <a:rPr lang="en-US" altLang="en-US"/>
              <a:pPr/>
              <a:t>9/10/2013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2"/>
          </p:nvPr>
        </p:nvSpPr>
        <p:spPr/>
        <p:txBody>
          <a:bodyPr/>
          <a:lstStyle>
            <a:lvl1pPr>
              <a:defRPr/>
            </a:lvl1pPr>
          </a:lstStyle>
          <a:p>
            <a:fld id="{B7B59BBC-E8CE-4D6F-9746-550738FD7D03}" type="slidenum">
              <a:rPr lang="en-US" altLang="en-US"/>
              <a:pPr/>
              <a:t>‹#›</a:t>
            </a:fld>
            <a:endParaRPr lang="en-US" altLang="en-US"/>
          </a:p>
        </p:txBody>
      </p:sp>
    </p:spTree>
    <p:extLst>
      <p:ext uri="{BB962C8B-B14F-4D97-AF65-F5344CB8AC3E}">
        <p14:creationId xmlns:p14="http://schemas.microsoft.com/office/powerpoint/2010/main" val="22143465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endParaRPr>
          </a:p>
        </p:txBody>
      </p:sp>
      <p:sp>
        <p:nvSpPr>
          <p:cNvPr id="6" name="Rectangle 5"/>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dirty="0">
              <a:solidFill>
                <a:prstClr val="white"/>
              </a:solidFill>
            </a:endParaRPr>
          </a:p>
        </p:txBody>
      </p:sp>
      <p:sp>
        <p:nvSpPr>
          <p:cNvPr id="7" name="Rectangle 6"/>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endParaRPr>
          </a:p>
        </p:txBody>
      </p:sp>
      <p:sp>
        <p:nvSpPr>
          <p:cNvPr id="8" name="Oval 7"/>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smtClean="0"/>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fld id="{C2FBA43E-B46E-437B-97FC-A54614D1E21E}" type="datetime1">
              <a:rPr lang="en-US" altLang="en-US"/>
              <a:pPr/>
              <a:t>9/10/2013</a:t>
            </a:fld>
            <a:endParaRPr lang="en-US" altLang="en-US"/>
          </a:p>
        </p:txBody>
      </p:sp>
      <p:sp>
        <p:nvSpPr>
          <p:cNvPr id="10" name="Footer Placeholder 5"/>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1" name="Slide Number Placeholder 6"/>
          <p:cNvSpPr>
            <a:spLocks noGrp="1"/>
          </p:cNvSpPr>
          <p:nvPr>
            <p:ph type="sldNum" sz="quarter" idx="12"/>
          </p:nvPr>
        </p:nvSpPr>
        <p:spPr/>
        <p:txBody>
          <a:bodyPr/>
          <a:lstStyle>
            <a:lvl1pPr>
              <a:defRPr/>
            </a:lvl1pPr>
          </a:lstStyle>
          <a:p>
            <a:fld id="{73E3BBA4-6564-491B-9276-599D2DA52FA0}" type="slidenum">
              <a:rPr lang="en-US" altLang="en-US"/>
              <a:pPr/>
              <a:t>‹#›</a:t>
            </a:fld>
            <a:endParaRPr lang="en-US" altLang="en-US"/>
          </a:p>
        </p:txBody>
      </p:sp>
    </p:spTree>
    <p:extLst>
      <p:ext uri="{BB962C8B-B14F-4D97-AF65-F5344CB8AC3E}">
        <p14:creationId xmlns:p14="http://schemas.microsoft.com/office/powerpoint/2010/main" val="16170511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EDF5EDF-EE5F-4967-8312-10EA150AB74C}" type="datetime1">
              <a:rPr lang="en-US" altLang="en-US"/>
              <a:pPr/>
              <a:t>9/10/2013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fld id="{8663B2A6-7492-4C8F-B29A-C061C9FD0EBD}" type="slidenum">
              <a:rPr lang="en-US" altLang="en-US"/>
              <a:pPr/>
              <a:t>‹#›</a:t>
            </a:fld>
            <a:endParaRPr lang="en-US" altLang="en-US"/>
          </a:p>
        </p:txBody>
      </p:sp>
    </p:spTree>
    <p:extLst>
      <p:ext uri="{BB962C8B-B14F-4D97-AF65-F5344CB8AC3E}">
        <p14:creationId xmlns:p14="http://schemas.microsoft.com/office/powerpoint/2010/main" val="12466952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0D6B5218-715C-42A6-8B8C-4C1BFCD96F34}" type="datetime1">
              <a:rPr lang="en-US" altLang="en-US"/>
              <a:pPr/>
              <a:t>9/10/2013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fld id="{2E41023B-7CF8-4FD7-9AFD-04BE6698AE3B}" type="slidenum">
              <a:rPr lang="en-US" altLang="en-US"/>
              <a:pPr/>
              <a:t>‹#›</a:t>
            </a:fld>
            <a:endParaRPr lang="en-US" altLang="en-US"/>
          </a:p>
        </p:txBody>
      </p:sp>
    </p:spTree>
    <p:extLst>
      <p:ext uri="{BB962C8B-B14F-4D97-AF65-F5344CB8AC3E}">
        <p14:creationId xmlns:p14="http://schemas.microsoft.com/office/powerpoint/2010/main" val="2791837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0394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471068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146961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2.png"/><Relationship Id="rId17" Type="http://schemas.openxmlformats.org/officeDocument/2006/relationships/image" Target="../media/image7.png"/><Relationship Id="rId2" Type="http://schemas.openxmlformats.org/officeDocument/2006/relationships/slideLayout" Target="../slideLayouts/slideLayout24.xml"/><Relationship Id="rId16"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5" Type="http://schemas.openxmlformats.org/officeDocument/2006/relationships/image" Target="../media/image5.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4.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8.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0.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7" descr="temp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5275" y="-223838"/>
            <a:ext cx="9734550" cy="730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27945405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7" descr="temp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5275" y="-223838"/>
            <a:ext cx="9734550" cy="730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724125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3" name="Rectangle 19"/>
          <p:cNvSpPr>
            <a:spLocks noChangeArrowheads="1"/>
          </p:cNvSpPr>
          <p:nvPr/>
        </p:nvSpPr>
        <p:spPr bwMode="auto">
          <a:xfrm>
            <a:off x="381000" y="304800"/>
            <a:ext cx="8534400" cy="1219200"/>
          </a:xfrm>
          <a:prstGeom prst="rect">
            <a:avLst/>
          </a:prstGeom>
          <a:solidFill>
            <a:srgbClr val="4E2AB8"/>
          </a:solidFill>
          <a:ln w="9525" algn="ctr">
            <a:noFill/>
            <a:miter lim="800000"/>
            <a:headEnd/>
            <a:tailEnd/>
          </a:ln>
          <a:effectLst/>
        </p:spPr>
        <p:txBody>
          <a:bodyPr wrap="none" anchor="ctr"/>
          <a:lstStyle/>
          <a:p>
            <a:pPr algn="ctr" defTabSz="914400" eaLnBrk="0" fontAlgn="base" hangingPunct="0">
              <a:spcBef>
                <a:spcPct val="0"/>
              </a:spcBef>
              <a:spcAft>
                <a:spcPct val="0"/>
              </a:spcAft>
              <a:defRPr/>
            </a:pPr>
            <a:endParaRPr lang="en-US" sz="3200" dirty="0">
              <a:solidFill>
                <a:srgbClr val="224568"/>
              </a:solidFill>
            </a:endParaRPr>
          </a:p>
        </p:txBody>
      </p:sp>
      <p:sp>
        <p:nvSpPr>
          <p:cNvPr id="6147" name="Rectangle 2"/>
          <p:cNvSpPr>
            <a:spLocks noGrp="1" noChangeArrowheads="1"/>
          </p:cNvSpPr>
          <p:nvPr>
            <p:ph type="title"/>
          </p:nvPr>
        </p:nvSpPr>
        <p:spPr bwMode="auto">
          <a:xfrm>
            <a:off x="533400" y="2743200"/>
            <a:ext cx="8077200" cy="3276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6568" name="Rectangle 8"/>
          <p:cNvSpPr>
            <a:spLocks noChangeArrowheads="1"/>
          </p:cNvSpPr>
          <p:nvPr/>
        </p:nvSpPr>
        <p:spPr bwMode="auto">
          <a:xfrm>
            <a:off x="0" y="0"/>
            <a:ext cx="9144000" cy="6858000"/>
          </a:xfrm>
          <a:prstGeom prst="rect">
            <a:avLst/>
          </a:prstGeom>
          <a:noFill/>
          <a:ln w="127000">
            <a:solidFill>
              <a:srgbClr val="523F69"/>
            </a:solidFill>
            <a:miter lim="800000"/>
            <a:headEnd/>
            <a:tailEnd/>
          </a:ln>
          <a:effectLst/>
        </p:spPr>
        <p:txBody>
          <a:bodyPr wrap="none" anchor="ctr"/>
          <a:lstStyle/>
          <a:p>
            <a:pPr algn="r" defTabSz="914400" fontAlgn="base">
              <a:spcBef>
                <a:spcPct val="0"/>
              </a:spcBef>
              <a:spcAft>
                <a:spcPct val="0"/>
              </a:spcAft>
              <a:defRPr/>
            </a:pPr>
            <a:endParaRPr lang="en-US">
              <a:solidFill>
                <a:srgbClr val="000000"/>
              </a:solidFill>
            </a:endParaRPr>
          </a:p>
        </p:txBody>
      </p:sp>
      <p:sp>
        <p:nvSpPr>
          <p:cNvPr id="66569" name="Text Box 9"/>
          <p:cNvSpPr txBox="1">
            <a:spLocks noChangeArrowheads="1"/>
          </p:cNvSpPr>
          <p:nvPr/>
        </p:nvSpPr>
        <p:spPr bwMode="auto">
          <a:xfrm>
            <a:off x="914400" y="1219200"/>
            <a:ext cx="1752600" cy="366713"/>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endParaRPr lang="en-US">
              <a:solidFill>
                <a:srgbClr val="000000"/>
              </a:solidFill>
            </a:endParaRPr>
          </a:p>
        </p:txBody>
      </p:sp>
      <p:sp>
        <p:nvSpPr>
          <p:cNvPr id="12" name="Oval 11"/>
          <p:cNvSpPr/>
          <p:nvPr/>
        </p:nvSpPr>
        <p:spPr bwMode="auto">
          <a:xfrm>
            <a:off x="457200" y="1143000"/>
            <a:ext cx="1600200" cy="1524000"/>
          </a:xfrm>
          <a:prstGeom prst="ellipse">
            <a:avLst/>
          </a:prstGeom>
          <a:noFill/>
          <a:ln w="9525" cap="flat" cmpd="sng" algn="ctr">
            <a:solidFill>
              <a:srgbClr val="339933">
                <a:alpha val="0"/>
              </a:srgbClr>
            </a:solidFill>
            <a:prstDash val="solid"/>
            <a:round/>
            <a:headEnd type="none" w="med" len="med"/>
            <a:tailEnd type="none" w="med" len="med"/>
          </a:ln>
          <a:effectLst/>
        </p:spPr>
        <p:txBody>
          <a:bodyPr/>
          <a:lstStyle/>
          <a:p>
            <a:pPr algn="r" defTabSz="914400" fontAlgn="base">
              <a:spcBef>
                <a:spcPct val="0"/>
              </a:spcBef>
              <a:spcAft>
                <a:spcPct val="0"/>
              </a:spcAft>
              <a:defRPr/>
            </a:pPr>
            <a:endParaRPr lang="en-US">
              <a:solidFill>
                <a:srgbClr val="000000"/>
              </a:solidFill>
            </a:endParaRPr>
          </a:p>
        </p:txBody>
      </p:sp>
      <p:pic>
        <p:nvPicPr>
          <p:cNvPr id="6151" name="Picture 12" descr="pink shirt girl"/>
          <p:cNvPicPr>
            <a:picLocks noChangeAspect="1" noChangeArrowheads="1"/>
          </p:cNvPicPr>
          <p:nvPr/>
        </p:nvPicPr>
        <p:blipFill>
          <a:blip r:embed="rId12" cstate="print"/>
          <a:srcRect/>
          <a:stretch>
            <a:fillRect/>
          </a:stretch>
        </p:blipFill>
        <p:spPr bwMode="auto">
          <a:xfrm>
            <a:off x="7924800" y="304800"/>
            <a:ext cx="876300" cy="876300"/>
          </a:xfrm>
          <a:prstGeom prst="rect">
            <a:avLst/>
          </a:prstGeom>
          <a:noFill/>
          <a:ln w="9525">
            <a:noFill/>
            <a:miter lim="800000"/>
            <a:headEnd/>
            <a:tailEnd/>
          </a:ln>
        </p:spPr>
      </p:pic>
      <p:pic>
        <p:nvPicPr>
          <p:cNvPr id="6152" name="Picture 14" descr="blond_happy_baby"/>
          <p:cNvPicPr>
            <a:picLocks noChangeAspect="1" noChangeArrowheads="1"/>
          </p:cNvPicPr>
          <p:nvPr/>
        </p:nvPicPr>
        <p:blipFill>
          <a:blip r:embed="rId13" cstate="print"/>
          <a:srcRect/>
          <a:stretch>
            <a:fillRect/>
          </a:stretch>
        </p:blipFill>
        <p:spPr bwMode="auto">
          <a:xfrm>
            <a:off x="6705600" y="304800"/>
            <a:ext cx="895350" cy="881063"/>
          </a:xfrm>
          <a:prstGeom prst="rect">
            <a:avLst/>
          </a:prstGeom>
          <a:noFill/>
          <a:ln w="9525">
            <a:noFill/>
            <a:miter lim="800000"/>
            <a:headEnd/>
            <a:tailEnd/>
          </a:ln>
        </p:spPr>
      </p:pic>
      <p:pic>
        <p:nvPicPr>
          <p:cNvPr id="6153" name="Picture 16" descr="girl_with_ball"/>
          <p:cNvPicPr>
            <a:picLocks noChangeAspect="1" noChangeArrowheads="1"/>
          </p:cNvPicPr>
          <p:nvPr/>
        </p:nvPicPr>
        <p:blipFill>
          <a:blip r:embed="rId14" cstate="print"/>
          <a:srcRect/>
          <a:stretch>
            <a:fillRect/>
          </a:stretch>
        </p:blipFill>
        <p:spPr bwMode="auto">
          <a:xfrm>
            <a:off x="5486400" y="381000"/>
            <a:ext cx="819150" cy="806450"/>
          </a:xfrm>
          <a:prstGeom prst="rect">
            <a:avLst/>
          </a:prstGeom>
          <a:noFill/>
          <a:ln w="9525">
            <a:noFill/>
            <a:miter lim="800000"/>
            <a:headEnd/>
            <a:tailEnd/>
          </a:ln>
        </p:spPr>
      </p:pic>
      <p:pic>
        <p:nvPicPr>
          <p:cNvPr id="6154" name="Picture 15" descr="girl_in_wheelchair"/>
          <p:cNvPicPr>
            <a:picLocks noChangeAspect="1" noChangeArrowheads="1"/>
          </p:cNvPicPr>
          <p:nvPr/>
        </p:nvPicPr>
        <p:blipFill>
          <a:blip r:embed="rId15" cstate="print"/>
          <a:srcRect/>
          <a:stretch>
            <a:fillRect/>
          </a:stretch>
        </p:blipFill>
        <p:spPr bwMode="auto">
          <a:xfrm>
            <a:off x="6096000" y="685800"/>
            <a:ext cx="838200" cy="825500"/>
          </a:xfrm>
          <a:prstGeom prst="rect">
            <a:avLst/>
          </a:prstGeom>
          <a:noFill/>
          <a:ln w="9525">
            <a:noFill/>
            <a:miter lim="800000"/>
            <a:headEnd/>
            <a:tailEnd/>
          </a:ln>
        </p:spPr>
      </p:pic>
      <p:pic>
        <p:nvPicPr>
          <p:cNvPr id="6155" name="Picture 13" descr="tie_dye_boy"/>
          <p:cNvPicPr>
            <a:picLocks noChangeAspect="1" noChangeArrowheads="1"/>
          </p:cNvPicPr>
          <p:nvPr/>
        </p:nvPicPr>
        <p:blipFill>
          <a:blip r:embed="rId16" cstate="print"/>
          <a:srcRect/>
          <a:stretch>
            <a:fillRect/>
          </a:stretch>
        </p:blipFill>
        <p:spPr bwMode="auto">
          <a:xfrm>
            <a:off x="7315200" y="609600"/>
            <a:ext cx="895350" cy="881063"/>
          </a:xfrm>
          <a:prstGeom prst="rect">
            <a:avLst/>
          </a:prstGeom>
          <a:noFill/>
          <a:ln w="9525">
            <a:noFill/>
            <a:miter lim="800000"/>
            <a:headEnd/>
            <a:tailEnd/>
          </a:ln>
        </p:spPr>
      </p:pic>
      <p:pic>
        <p:nvPicPr>
          <p:cNvPr id="6156" name="Picture 17" descr="eco_round_logo_w_purple"/>
          <p:cNvPicPr>
            <a:picLocks noChangeAspect="1" noChangeArrowheads="1"/>
          </p:cNvPicPr>
          <p:nvPr/>
        </p:nvPicPr>
        <p:blipFill>
          <a:blip r:embed="rId17" cstate="print"/>
          <a:srcRect/>
          <a:stretch>
            <a:fillRect/>
          </a:stretch>
        </p:blipFill>
        <p:spPr bwMode="auto">
          <a:xfrm>
            <a:off x="457200" y="228600"/>
            <a:ext cx="1752600" cy="1700213"/>
          </a:xfrm>
          <a:prstGeom prst="rect">
            <a:avLst/>
          </a:prstGeom>
          <a:noFill/>
          <a:ln w="9525">
            <a:noFill/>
            <a:miter lim="800000"/>
            <a:headEnd/>
            <a:tailEnd/>
          </a:ln>
        </p:spPr>
      </p:pic>
      <p:sp>
        <p:nvSpPr>
          <p:cNvPr id="17" name="Date Placeholder 16"/>
          <p:cNvSpPr>
            <a:spLocks noGrp="1"/>
          </p:cNvSpPr>
          <p:nvPr>
            <p:ph type="dt" sz="half" idx="2"/>
          </p:nvPr>
        </p:nvSpPr>
        <p:spPr>
          <a:xfrm>
            <a:off x="457200" y="6356350"/>
            <a:ext cx="2590800" cy="365125"/>
          </a:xfrm>
          <a:prstGeom prst="rect">
            <a:avLst/>
          </a:prstGeom>
        </p:spPr>
        <p:txBody>
          <a:bodyPr vert="horz" lIns="91440" tIns="45720" rIns="91440" bIns="45720" rtlCol="0" anchor="ctr"/>
          <a:lstStyle>
            <a:lvl1pPr algn="l">
              <a:defRPr sz="1200">
                <a:solidFill>
                  <a:srgbClr val="000099"/>
                </a:solidFill>
                <a:latin typeface="Arial" charset="0"/>
              </a:defRPr>
            </a:lvl1pPr>
          </a:lstStyle>
          <a:p>
            <a:pPr defTabSz="914400" eaLnBrk="0" fontAlgn="base" hangingPunct="0">
              <a:spcBef>
                <a:spcPct val="0"/>
              </a:spcBef>
              <a:spcAft>
                <a:spcPct val="0"/>
              </a:spcAft>
              <a:defRPr/>
            </a:pPr>
            <a:endParaRPr lang="en-US" dirty="0"/>
          </a:p>
        </p:txBody>
      </p:sp>
      <p:sp>
        <p:nvSpPr>
          <p:cNvPr id="18" name="Footer Placeholder 17"/>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3C3CBA"/>
                </a:solidFill>
                <a:latin typeface="Arial" charset="0"/>
              </a:defRPr>
            </a:lvl1pPr>
          </a:lstStyle>
          <a:p>
            <a:pPr defTabSz="914400" eaLnBrk="0" fontAlgn="base" hangingPunct="0">
              <a:spcBef>
                <a:spcPct val="0"/>
              </a:spcBef>
              <a:spcAft>
                <a:spcPct val="0"/>
              </a:spcAft>
              <a:defRPr/>
            </a:pPr>
            <a:r>
              <a:rPr lang="en-US" smtClean="0"/>
              <a:t>The Early Childhood Outcomes Center</a:t>
            </a:r>
            <a:endParaRPr lang="en-US" dirty="0"/>
          </a:p>
        </p:txBody>
      </p:sp>
      <p:sp>
        <p:nvSpPr>
          <p:cNvPr id="19" name="Slide Number Placeholder 18"/>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0099"/>
                </a:solidFill>
                <a:latin typeface="Arial" charset="0"/>
              </a:defRPr>
            </a:lvl1pPr>
          </a:lstStyle>
          <a:p>
            <a:pPr defTabSz="914400" eaLnBrk="0" fontAlgn="base" hangingPunct="0">
              <a:spcBef>
                <a:spcPct val="0"/>
              </a:spcBef>
              <a:spcAft>
                <a:spcPct val="0"/>
              </a:spcAft>
              <a:defRPr/>
            </a:pPr>
            <a:fld id="{CFA39685-D68F-4561-B745-71463EE09FC5}" type="slidenum">
              <a:rPr lang="en-US"/>
              <a:pPr defTabSz="914400" eaLnBrk="0" fontAlgn="base" hangingPunct="0">
                <a:spcBef>
                  <a:spcPct val="0"/>
                </a:spcBef>
                <a:spcAft>
                  <a:spcPct val="0"/>
                </a:spcAft>
                <a:defRPr/>
              </a:pPr>
              <a:t>‹#›</a:t>
            </a:fld>
            <a:endParaRPr lang="en-US" dirty="0"/>
          </a:p>
        </p:txBody>
      </p:sp>
    </p:spTree>
    <p:extLst>
      <p:ext uri="{BB962C8B-B14F-4D97-AF65-F5344CB8AC3E}">
        <p14:creationId xmlns:p14="http://schemas.microsoft.com/office/powerpoint/2010/main" val="19100730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54" r:id="rId10"/>
  </p:sldLayoutIdLst>
  <p:transition>
    <p:split orient="vert"/>
  </p:transition>
  <p:hf hdr="0" dt="0"/>
  <p:txStyles>
    <p:titleStyle>
      <a:lvl1pPr algn="r" rtl="0" eaLnBrk="0" fontAlgn="base" hangingPunct="0">
        <a:spcBef>
          <a:spcPct val="0"/>
        </a:spcBef>
        <a:spcAft>
          <a:spcPct val="0"/>
        </a:spcAft>
        <a:defRPr sz="3600" b="1">
          <a:solidFill>
            <a:srgbClr val="224568"/>
          </a:solidFill>
          <a:latin typeface="+mj-lt"/>
          <a:ea typeface="+mj-ea"/>
          <a:cs typeface="+mj-cs"/>
        </a:defRPr>
      </a:lvl1pPr>
      <a:lvl2pPr algn="r" rtl="0" eaLnBrk="0" fontAlgn="base" hangingPunct="0">
        <a:spcBef>
          <a:spcPct val="0"/>
        </a:spcBef>
        <a:spcAft>
          <a:spcPct val="0"/>
        </a:spcAft>
        <a:defRPr sz="3600" b="1">
          <a:solidFill>
            <a:srgbClr val="224568"/>
          </a:solidFill>
          <a:latin typeface="Arial" charset="0"/>
        </a:defRPr>
      </a:lvl2pPr>
      <a:lvl3pPr algn="r" rtl="0" eaLnBrk="0" fontAlgn="base" hangingPunct="0">
        <a:spcBef>
          <a:spcPct val="0"/>
        </a:spcBef>
        <a:spcAft>
          <a:spcPct val="0"/>
        </a:spcAft>
        <a:defRPr sz="3600" b="1">
          <a:solidFill>
            <a:srgbClr val="224568"/>
          </a:solidFill>
          <a:latin typeface="Arial" charset="0"/>
        </a:defRPr>
      </a:lvl3pPr>
      <a:lvl4pPr algn="r" rtl="0" eaLnBrk="0" fontAlgn="base" hangingPunct="0">
        <a:spcBef>
          <a:spcPct val="0"/>
        </a:spcBef>
        <a:spcAft>
          <a:spcPct val="0"/>
        </a:spcAft>
        <a:defRPr sz="3600" b="1">
          <a:solidFill>
            <a:srgbClr val="224568"/>
          </a:solidFill>
          <a:latin typeface="Arial" charset="0"/>
        </a:defRPr>
      </a:lvl4pPr>
      <a:lvl5pPr algn="r" rtl="0" eaLnBrk="0" fontAlgn="base" hangingPunct="0">
        <a:spcBef>
          <a:spcPct val="0"/>
        </a:spcBef>
        <a:spcAft>
          <a:spcPct val="0"/>
        </a:spcAft>
        <a:defRPr sz="3600" b="1">
          <a:solidFill>
            <a:srgbClr val="224568"/>
          </a:solidFill>
          <a:latin typeface="Arial" charset="0"/>
        </a:defRPr>
      </a:lvl5pPr>
      <a:lvl6pPr marL="457200" algn="r" rtl="0" fontAlgn="base">
        <a:spcBef>
          <a:spcPct val="0"/>
        </a:spcBef>
        <a:spcAft>
          <a:spcPct val="0"/>
        </a:spcAft>
        <a:defRPr sz="4400">
          <a:solidFill>
            <a:schemeClr val="tx1"/>
          </a:solidFill>
          <a:latin typeface="Arial" charset="0"/>
        </a:defRPr>
      </a:lvl6pPr>
      <a:lvl7pPr marL="914400" algn="r" rtl="0" fontAlgn="base">
        <a:spcBef>
          <a:spcPct val="0"/>
        </a:spcBef>
        <a:spcAft>
          <a:spcPct val="0"/>
        </a:spcAft>
        <a:defRPr sz="4400">
          <a:solidFill>
            <a:schemeClr val="tx1"/>
          </a:solidFill>
          <a:latin typeface="Arial" charset="0"/>
        </a:defRPr>
      </a:lvl7pPr>
      <a:lvl8pPr marL="1371600" algn="r" rtl="0" fontAlgn="base">
        <a:spcBef>
          <a:spcPct val="0"/>
        </a:spcBef>
        <a:spcAft>
          <a:spcPct val="0"/>
        </a:spcAft>
        <a:defRPr sz="4400">
          <a:solidFill>
            <a:schemeClr val="tx1"/>
          </a:solidFill>
          <a:latin typeface="Arial" charset="0"/>
        </a:defRPr>
      </a:lvl8pPr>
      <a:lvl9pPr marL="1828800" algn="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533400" y="152400"/>
            <a:ext cx="8077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2133600"/>
            <a:ext cx="8229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1496" name="Rectangle 8"/>
          <p:cNvSpPr>
            <a:spLocks noChangeArrowheads="1"/>
          </p:cNvSpPr>
          <p:nvPr/>
        </p:nvSpPr>
        <p:spPr bwMode="auto">
          <a:xfrm>
            <a:off x="0" y="0"/>
            <a:ext cx="9144000" cy="6858000"/>
          </a:xfrm>
          <a:prstGeom prst="rect">
            <a:avLst/>
          </a:prstGeom>
          <a:noFill/>
          <a:ln w="127000">
            <a:solidFill>
              <a:srgbClr val="523F69"/>
            </a:solidFill>
            <a:miter lim="800000"/>
            <a:headEnd/>
            <a:tailEnd/>
          </a:ln>
          <a:effectLst/>
        </p:spPr>
        <p:txBody>
          <a:bodyPr wrap="none" anchor="ctr"/>
          <a:lstStyle/>
          <a:p>
            <a:pPr algn="r" defTabSz="914400" fontAlgn="base">
              <a:spcBef>
                <a:spcPct val="0"/>
              </a:spcBef>
              <a:spcAft>
                <a:spcPct val="0"/>
              </a:spcAft>
              <a:defRPr/>
            </a:pPr>
            <a:endParaRPr lang="en-US">
              <a:solidFill>
                <a:prstClr val="black"/>
              </a:solidFill>
            </a:endParaRPr>
          </a:p>
        </p:txBody>
      </p:sp>
      <p:sp>
        <p:nvSpPr>
          <p:cNvPr id="191497" name="Text Box 9"/>
          <p:cNvSpPr txBox="1">
            <a:spLocks noChangeArrowheads="1"/>
          </p:cNvSpPr>
          <p:nvPr/>
        </p:nvSpPr>
        <p:spPr bwMode="auto">
          <a:xfrm>
            <a:off x="914400" y="1219200"/>
            <a:ext cx="1752600" cy="366713"/>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endParaRPr lang="en-US">
              <a:solidFill>
                <a:prstClr val="black"/>
              </a:solidFill>
            </a:endParaRPr>
          </a:p>
        </p:txBody>
      </p:sp>
      <p:sp>
        <p:nvSpPr>
          <p:cNvPr id="2059" name="Rectangle 11"/>
          <p:cNvSpPr>
            <a:spLocks noChangeArrowheads="1"/>
          </p:cNvSpPr>
          <p:nvPr/>
        </p:nvSpPr>
        <p:spPr bwMode="auto">
          <a:xfrm>
            <a:off x="457200" y="1600200"/>
            <a:ext cx="8229600" cy="228600"/>
          </a:xfrm>
          <a:prstGeom prst="rect">
            <a:avLst/>
          </a:prstGeom>
          <a:solidFill>
            <a:srgbClr val="4E2AB8"/>
          </a:solidFill>
          <a:ln w="9525">
            <a:solidFill>
              <a:srgbClr val="666699"/>
            </a:solidFill>
            <a:miter lim="800000"/>
            <a:headEnd/>
            <a:tailEnd/>
          </a:ln>
          <a:effectLst/>
        </p:spPr>
        <p:txBody>
          <a:bodyPr wrap="none" anchor="ctr"/>
          <a:lstStyle/>
          <a:p>
            <a:pPr algn="ctr" defTabSz="914400" eaLnBrk="0" fontAlgn="base" hangingPunct="0">
              <a:spcBef>
                <a:spcPct val="0"/>
              </a:spcBef>
              <a:spcAft>
                <a:spcPct val="0"/>
              </a:spcAft>
              <a:defRPr/>
            </a:pPr>
            <a:endParaRPr lang="en-US" sz="3200" dirty="0">
              <a:solidFill>
                <a:srgbClr val="224568"/>
              </a:solidFill>
            </a:endParaRPr>
          </a:p>
        </p:txBody>
      </p:sp>
      <p:pic>
        <p:nvPicPr>
          <p:cNvPr id="7175" name="Picture 14" descr="girl_with_ball"/>
          <p:cNvPicPr>
            <a:picLocks noChangeAspect="1" noChangeArrowheads="1"/>
          </p:cNvPicPr>
          <p:nvPr/>
        </p:nvPicPr>
        <p:blipFill>
          <a:blip r:embed="rId13" cstate="print"/>
          <a:srcRect/>
          <a:stretch>
            <a:fillRect/>
          </a:stretch>
        </p:blipFill>
        <p:spPr bwMode="auto">
          <a:xfrm>
            <a:off x="7543800" y="1371600"/>
            <a:ext cx="685800" cy="674688"/>
          </a:xfrm>
          <a:prstGeom prst="rect">
            <a:avLst/>
          </a:prstGeom>
          <a:noFill/>
          <a:ln w="9525">
            <a:noFill/>
            <a:miter lim="800000"/>
            <a:headEnd/>
            <a:tailEnd/>
          </a:ln>
        </p:spPr>
      </p:pic>
      <p:sp>
        <p:nvSpPr>
          <p:cNvPr id="11" name="Footer Placeholder 10"/>
          <p:cNvSpPr>
            <a:spLocks noGrp="1"/>
          </p:cNvSpPr>
          <p:nvPr>
            <p:ph type="ftr" sz="quarter" idx="3"/>
          </p:nvPr>
        </p:nvSpPr>
        <p:spPr>
          <a:xfrm>
            <a:off x="838200" y="6309574"/>
            <a:ext cx="2895600" cy="365125"/>
          </a:xfrm>
          <a:prstGeom prst="rect">
            <a:avLst/>
          </a:prstGeom>
        </p:spPr>
        <p:txBody>
          <a:bodyPr vert="horz" lIns="91440" tIns="45720" rIns="91440" bIns="45720" rtlCol="0" anchor="ctr"/>
          <a:lstStyle>
            <a:lvl1pPr algn="ctr">
              <a:defRPr sz="1200">
                <a:solidFill>
                  <a:srgbClr val="224568"/>
                </a:solidFill>
                <a:latin typeface="Arial" charset="0"/>
              </a:defRPr>
            </a:lvl1pPr>
          </a:lstStyle>
          <a:p>
            <a:pPr defTabSz="914400" eaLnBrk="0" fontAlgn="base" hangingPunct="0">
              <a:spcBef>
                <a:spcPct val="0"/>
              </a:spcBef>
              <a:spcAft>
                <a:spcPct val="0"/>
              </a:spcAft>
              <a:defRPr/>
            </a:pPr>
            <a:r>
              <a:rPr lang="en-US" dirty="0" smtClean="0"/>
              <a:t>The Early Childhood Outcomes Center</a:t>
            </a:r>
            <a:endParaRPr lang="en-US" dirty="0"/>
          </a:p>
        </p:txBody>
      </p:sp>
      <p:sp>
        <p:nvSpPr>
          <p:cNvPr id="12" name="Slide Number Placeholder 1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224568"/>
                </a:solidFill>
                <a:latin typeface="Arial" charset="0"/>
              </a:defRPr>
            </a:lvl1pPr>
          </a:lstStyle>
          <a:p>
            <a:pPr defTabSz="914400" eaLnBrk="0" fontAlgn="base" hangingPunct="0">
              <a:spcBef>
                <a:spcPct val="0"/>
              </a:spcBef>
              <a:spcAft>
                <a:spcPct val="0"/>
              </a:spcAft>
              <a:defRPr/>
            </a:pPr>
            <a:fld id="{127BCD32-B8B1-4B60-800B-62699F4AFF37}" type="slidenum">
              <a:rPr lang="en-US"/>
              <a:pPr defTabSz="914400" eaLnBrk="0" fontAlgn="base" hangingPunct="0">
                <a:spcBef>
                  <a:spcPct val="0"/>
                </a:spcBef>
                <a:spcAft>
                  <a:spcPct val="0"/>
                </a:spcAft>
                <a:defRPr/>
              </a:pPr>
              <a:t>‹#›</a:t>
            </a:fld>
            <a:endParaRPr lang="en-US" dirty="0"/>
          </a:p>
        </p:txBody>
      </p:sp>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0015" y="6172200"/>
            <a:ext cx="592428" cy="579549"/>
          </a:xfrm>
          <a:prstGeom prst="rect">
            <a:avLst/>
          </a:prstGeom>
        </p:spPr>
      </p:pic>
    </p:spTree>
    <p:extLst>
      <p:ext uri="{BB962C8B-B14F-4D97-AF65-F5344CB8AC3E}">
        <p14:creationId xmlns:p14="http://schemas.microsoft.com/office/powerpoint/2010/main" val="239542794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ransition>
    <p:split orient="vert"/>
  </p:transition>
  <p:hf hdr="0" dt="0"/>
  <p:txStyles>
    <p:titleStyle>
      <a:lvl1pPr algn="ctr" rtl="0" eaLnBrk="0" fontAlgn="base" hangingPunct="0">
        <a:spcBef>
          <a:spcPct val="0"/>
        </a:spcBef>
        <a:spcAft>
          <a:spcPct val="0"/>
        </a:spcAft>
        <a:defRPr sz="3600" b="1">
          <a:solidFill>
            <a:srgbClr val="224568"/>
          </a:solidFill>
          <a:latin typeface="+mj-lt"/>
          <a:ea typeface="+mj-ea"/>
          <a:cs typeface="+mj-cs"/>
        </a:defRPr>
      </a:lvl1pPr>
      <a:lvl2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rgbClr val="224568"/>
          </a:solidFill>
          <a:latin typeface="+mn-lt"/>
          <a:ea typeface="+mn-ea"/>
          <a:cs typeface="+mn-cs"/>
        </a:defRPr>
      </a:lvl1pPr>
      <a:lvl2pPr marL="742950" indent="-285750" algn="l" rtl="0" eaLnBrk="0" fontAlgn="base" hangingPunct="0">
        <a:spcBef>
          <a:spcPct val="20000"/>
        </a:spcBef>
        <a:spcAft>
          <a:spcPct val="0"/>
        </a:spcAft>
        <a:buChar char="–"/>
        <a:defRPr sz="2800">
          <a:solidFill>
            <a:srgbClr val="224568"/>
          </a:solidFill>
          <a:latin typeface="+mn-lt"/>
        </a:defRPr>
      </a:lvl2pPr>
      <a:lvl3pPr marL="1143000" indent="-228600" algn="l" rtl="0" eaLnBrk="0" fontAlgn="base" hangingPunct="0">
        <a:spcBef>
          <a:spcPct val="20000"/>
        </a:spcBef>
        <a:spcAft>
          <a:spcPct val="0"/>
        </a:spcAft>
        <a:buChar char="•"/>
        <a:defRPr sz="2400">
          <a:solidFill>
            <a:srgbClr val="224568"/>
          </a:solidFill>
          <a:latin typeface="+mn-lt"/>
        </a:defRPr>
      </a:lvl3pPr>
      <a:lvl4pPr marL="1600200" indent="-228600" algn="l" rtl="0" eaLnBrk="0" fontAlgn="base" hangingPunct="0">
        <a:spcBef>
          <a:spcPct val="20000"/>
        </a:spcBef>
        <a:spcAft>
          <a:spcPct val="0"/>
        </a:spcAft>
        <a:buChar char="–"/>
        <a:defRPr sz="2000">
          <a:solidFill>
            <a:srgbClr val="224568"/>
          </a:solidFill>
          <a:latin typeface="+mn-lt"/>
        </a:defRPr>
      </a:lvl4pPr>
      <a:lvl5pPr marL="2057400" indent="-228600" algn="l" rtl="0" eaLnBrk="0" fontAlgn="base" hangingPunct="0">
        <a:spcBef>
          <a:spcPct val="20000"/>
        </a:spcBef>
        <a:spcAft>
          <a:spcPct val="0"/>
        </a:spcAft>
        <a:buChar char="»"/>
        <a:defRPr sz="2000">
          <a:solidFill>
            <a:srgbClr val="224568"/>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29" name="Rectangle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31" name="Rectangle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32" name="Rectangle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useBgFill="1">
        <p:nvSpPr>
          <p:cNvPr id="33" name="Rounded Rectangle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dirty="0">
              <a:solidFill>
                <a:prstClr val="white"/>
              </a:solidFill>
            </a:endParaRPr>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4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chemeClr val="accent2"/>
                </a:solidFill>
                <a:latin typeface="+mn-lt"/>
                <a:cs typeface="+mn-cs"/>
              </a:defRPr>
            </a:lvl1pPr>
          </a:lstStyle>
          <a:p>
            <a:pPr defTabSz="914400">
              <a:defRPr/>
            </a:pPr>
            <a:fld id="{E199274F-1B7E-406B-8750-686BD8DC730F}" type="datetimeFigureOut">
              <a:rPr lang="en-US">
                <a:solidFill>
                  <a:srgbClr val="9B2D1F"/>
                </a:solidFill>
              </a:rPr>
              <a:pPr defTabSz="914400">
                <a:defRPr/>
              </a:pPr>
              <a:t>9/10/2013</a:t>
            </a:fld>
            <a:endParaRPr lang="en-US">
              <a:solidFill>
                <a:srgbClr val="9B2D1F"/>
              </a:solidFill>
            </a:endParaR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cs typeface="+mn-cs"/>
              </a:defRPr>
            </a:lvl1pPr>
          </a:lstStyle>
          <a:p>
            <a:pPr defTabSz="914400">
              <a:defRPr/>
            </a:pPr>
            <a:endParaRPr lang="en-US">
              <a:solidFill>
                <a:srgbClr val="9B2D1F"/>
              </a:solidFill>
            </a:endParaRPr>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defTabSz="914400">
              <a:defRPr/>
            </a:pPr>
            <a:fld id="{D4BD19DE-39A6-4AE3-AE1E-5AACF70A2E8D}" type="slidenum">
              <a:rPr lang="en-US"/>
              <a:pPr defTabSz="914400">
                <a:defRPr/>
              </a:pPr>
              <a:t>‹#›</a:t>
            </a:fld>
            <a:endParaRPr lang="en-US"/>
          </a:p>
        </p:txBody>
      </p:sp>
    </p:spTree>
    <p:extLst>
      <p:ext uri="{BB962C8B-B14F-4D97-AF65-F5344CB8AC3E}">
        <p14:creationId xmlns:p14="http://schemas.microsoft.com/office/powerpoint/2010/main" val="5599020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28E6A"/>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28E6A"/>
        </a:buClr>
        <a:buFont typeface="Georgia" pitchFamily="18" charset="0"/>
        <a:buChar char="▫"/>
        <a:defRPr sz="2000" kern="1200">
          <a:solidFill>
            <a:srgbClr val="A28E6A"/>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dirty="0">
              <a:solidFill>
                <a:prstClr val="white"/>
              </a:solidFill>
            </a:endParaRPr>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endParaRPr>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1037"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172200" y="6172200"/>
            <a:ext cx="2514600" cy="365125"/>
          </a:xfrm>
          <a:prstGeom prst="rect">
            <a:avLst/>
          </a:prstGeom>
        </p:spPr>
        <p:txBody>
          <a:bodyPr vert="horz" wrap="square" lIns="91440" tIns="45720" rIns="91440" bIns="45720" numCol="1" anchor="ctr" anchorCtr="0" compatLnSpc="1">
            <a:prstTxWarp prst="textNoShape">
              <a:avLst/>
            </a:prstTxWarp>
          </a:bodyPr>
          <a:lstStyle>
            <a:lvl1pPr algn="r">
              <a:defRPr sz="1100" b="1">
                <a:solidFill>
                  <a:srgbClr val="7F7F7F"/>
                </a:solidFill>
              </a:defRPr>
            </a:lvl1pPr>
          </a:lstStyle>
          <a:p>
            <a:pPr defTabSz="914400" eaLnBrk="0" fontAlgn="base" hangingPunct="0">
              <a:spcBef>
                <a:spcPct val="0"/>
              </a:spcBef>
              <a:spcAft>
                <a:spcPct val="0"/>
              </a:spcAft>
            </a:pPr>
            <a:fld id="{5FAD9F72-AEC8-467E-80F5-6440F1A3C2BE}" type="datetime1">
              <a:rPr lang="en-US" altLang="en-US" smtClean="0">
                <a:latin typeface="Arial" pitchFamily="34" charset="0"/>
                <a:ea typeface="ＭＳ Ｐゴシック" pitchFamily="34" charset="-128"/>
              </a:rPr>
              <a:pPr defTabSz="914400" eaLnBrk="0" fontAlgn="base" hangingPunct="0">
                <a:spcBef>
                  <a:spcPct val="0"/>
                </a:spcBef>
                <a:spcAft>
                  <a:spcPct val="0"/>
                </a:spcAft>
              </a:pPr>
              <a:t>9/10/2013</a:t>
            </a:fld>
            <a:endParaRPr lang="en-US" altLang="en-US" smtClean="0">
              <a:latin typeface="Arial" pitchFamily="34" charset="0"/>
              <a:ea typeface="ＭＳ Ｐゴシック" pitchFamily="34" charset="-128"/>
            </a:endParaRPr>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a:defRPr sz="1100" b="1">
                <a:solidFill>
                  <a:schemeClr val="tx1">
                    <a:lumMod val="50000"/>
                    <a:lumOff val="50000"/>
                  </a:schemeClr>
                </a:solidFill>
                <a:latin typeface="Arial" charset="0"/>
                <a:ea typeface="+mn-ea"/>
              </a:defRPr>
            </a:lvl1pPr>
          </a:lstStyle>
          <a:p>
            <a:pPr defTabSz="914400" eaLnBrk="0" fontAlgn="base" hangingPunct="0">
              <a:spcBef>
                <a:spcPct val="0"/>
              </a:spcBef>
              <a:spcAft>
                <a:spcPct val="0"/>
              </a:spcAft>
              <a:defRPr/>
            </a:pPr>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a:defRPr sz="1200" b="1">
                <a:solidFill>
                  <a:srgbClr val="7F7F7F"/>
                </a:solidFill>
              </a:defRPr>
            </a:lvl1pPr>
          </a:lstStyle>
          <a:p>
            <a:pPr defTabSz="914400" eaLnBrk="0" fontAlgn="base" hangingPunct="0">
              <a:spcBef>
                <a:spcPct val="0"/>
              </a:spcBef>
              <a:spcAft>
                <a:spcPct val="0"/>
              </a:spcAft>
            </a:pPr>
            <a:fld id="{0975D052-7F58-41CF-A783-8AC0FBADF8EC}" type="slidenum">
              <a:rPr lang="en-US" altLang="en-US" smtClean="0">
                <a:latin typeface="Arial" pitchFamily="34" charset="0"/>
                <a:ea typeface="ＭＳ Ｐゴシック" pitchFamily="34" charset="-128"/>
              </a:rPr>
              <a:pPr defTabSz="914400" eaLnBrk="0" fontAlgn="base" hangingPunct="0">
                <a:spcBef>
                  <a:spcPct val="0"/>
                </a:spcBef>
                <a:spcAft>
                  <a:spcPct val="0"/>
                </a:spcAft>
              </a:pPr>
              <a:t>‹#›</a:t>
            </a:fld>
            <a:endParaRPr lang="en-US" altLang="en-US" smtClean="0">
              <a:latin typeface="Arial" pitchFamily="34" charset="0"/>
              <a:ea typeface="ＭＳ Ｐゴシック" pitchFamily="34" charset="-128"/>
            </a:endParaRPr>
          </a:p>
        </p:txBody>
      </p:sp>
      <p:pic>
        <p:nvPicPr>
          <p:cNvPr id="1041"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53300" y="5867400"/>
            <a:ext cx="17907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141506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iming>
    <p:tnLst>
      <p:par>
        <p:cTn id="1" dur="indefinite" restart="never" nodeType="tmRoot"/>
      </p:par>
    </p:tnLst>
  </p:timing>
  <p:hf hdr="0" ftr="0" dt="0"/>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ＭＳ Ｐゴシック" charset="0"/>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ea typeface="ＭＳ Ｐゴシック"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ea typeface="ＭＳ Ｐゴシック"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ea typeface="ＭＳ Ｐゴシック"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ＭＳ Ｐゴシック" charset="0"/>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ＭＳ Ｐゴシック" charset="0"/>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ＭＳ Ｐゴシック" charset="0"/>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ＭＳ Ｐゴシック" charset="0"/>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ＭＳ Ｐゴシック" charset="0"/>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5.wmf"/><Relationship Id="rId2" Type="http://schemas.openxmlformats.org/officeDocument/2006/relationships/slideLayout" Target="../slideLayouts/slideLayout3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4.w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hyperlink" Target="http://www.cdc.gov/ncbddd/actearly/milestones/index.html-" TargetMode="External"/><Relationship Id="rId2" Type="http://schemas.openxmlformats.org/officeDocument/2006/relationships/notesSlide" Target="../notesSlides/notesSlide17.xml"/><Relationship Id="rId1" Type="http://schemas.openxmlformats.org/officeDocument/2006/relationships/slideLayout" Target="../slideLayouts/slideLayout34.xml"/><Relationship Id="rId5" Type="http://schemas.openxmlformats.org/officeDocument/2006/relationships/hyperlink" Target="http://www.preschoollearningcenter.org/images/upload/developmental_checklist.pdf" TargetMode="External"/><Relationship Id="rId4" Type="http://schemas.openxmlformats.org/officeDocument/2006/relationships/hyperlink" Target="http://www.brazelton-institute.com/"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ES_wZQYXqf1PoM&amp;tbnid=WLdPcBX-9N_35M:&amp;ved=0CAUQjRw&amp;url=http://www.homes-of-maryland.com/maryland-relocation-services.htm&amp;ei=sDwnUoaxNPi-4APmwICADw&amp;bvm=bv.51495398,d.cWc&amp;psig=AFQjCNF6ByZ64ZfBAk1lVY_9SA_ZnDgTsQ&amp;ust=1378389520680262" TargetMode="External"/><Relationship Id="rId2" Type="http://schemas.openxmlformats.org/officeDocument/2006/relationships/notesSlide" Target="../notesSlides/notesSlide18.xml"/><Relationship Id="rId1" Type="http://schemas.openxmlformats.org/officeDocument/2006/relationships/slideLayout" Target="../slideLayouts/slideLayout45.xml"/><Relationship Id="rId5" Type="http://schemas.openxmlformats.org/officeDocument/2006/relationships/image" Target="../media/image28.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hyperlink" Target="http://olms.cte.jhu.edu/olms2/128970" TargetMode="External"/><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47.xml"/><Relationship Id="rId5" Type="http://schemas.openxmlformats.org/officeDocument/2006/relationships/image" Target="../media/image32.jpeg"/><Relationship Id="rId4" Type="http://schemas.openxmlformats.org/officeDocument/2006/relationships/hyperlink" Target="http://marylandlearninglinks.org/11695"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hyperlink" Target="http://olms.cte.jhu.edu/olms2/10634" TargetMode="External"/><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5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58.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5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56.xml"/><Relationship Id="rId5" Type="http://schemas.openxmlformats.org/officeDocument/2006/relationships/image" Target="../media/image46.png"/><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56.xml"/><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4.xml"/><Relationship Id="rId1" Type="http://schemas.openxmlformats.org/officeDocument/2006/relationships/slideLayout" Target="../slideLayouts/slideLayout56.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3" Type="http://schemas.openxmlformats.org/officeDocument/2006/relationships/hyperlink" Target="http://projects.fpg.unc.edu/~eco/pages/selflearning.cfm" TargetMode="External"/><Relationship Id="rId2" Type="http://schemas.openxmlformats.org/officeDocument/2006/relationships/notesSlide" Target="../notesSlides/notesSlide48.xml"/><Relationship Id="rId1" Type="http://schemas.openxmlformats.org/officeDocument/2006/relationships/slideLayout" Target="../slideLayouts/slideLayout34.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8" Type="http://schemas.openxmlformats.org/officeDocument/2006/relationships/hyperlink" Target="mailto:surbrook_n@ccresa.org" TargetMode="External"/><Relationship Id="rId3" Type="http://schemas.openxmlformats.org/officeDocument/2006/relationships/hyperlink" Target="mailto:gkelley3@cox.net" TargetMode="External"/><Relationship Id="rId7" Type="http://schemas.openxmlformats.org/officeDocument/2006/relationships/hyperlink" Target="mailto:wasaczl@michigan.gov" TargetMode="External"/><Relationship Id="rId2" Type="http://schemas.openxmlformats.org/officeDocument/2006/relationships/hyperlink" Target="mailto:sdunston@sde.idaho.gov" TargetMode="External"/><Relationship Id="rId1" Type="http://schemas.openxmlformats.org/officeDocument/2006/relationships/slideLayout" Target="../slideLayouts/slideLayout24.xml"/><Relationship Id="rId6" Type="http://schemas.openxmlformats.org/officeDocument/2006/relationships/hyperlink" Target="mailto:Mvinh@uoregon.edu" TargetMode="External"/><Relationship Id="rId5" Type="http://schemas.openxmlformats.org/officeDocument/2006/relationships/hyperlink" Target="mailto:kathi.gillaspy@unc.edu" TargetMode="External"/><Relationship Id="rId4" Type="http://schemas.openxmlformats.org/officeDocument/2006/relationships/hyperlink" Target="mailto:pmiller@msde.state.md.us"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65437"/>
            <a:ext cx="7772400" cy="1470025"/>
          </a:xfrm>
        </p:spPr>
        <p:txBody>
          <a:bodyPr/>
          <a:lstStyle/>
          <a:p>
            <a:r>
              <a:rPr lang="en-US" dirty="0" smtClean="0"/>
              <a:t>Innovations in Training and Technical Assistance for the Child Outcomes Measurement (COS) Process</a:t>
            </a:r>
            <a:br>
              <a:rPr lang="en-US" dirty="0" smtClean="0"/>
            </a:br>
            <a:endParaRPr lang="en-US" dirty="0"/>
          </a:p>
        </p:txBody>
      </p:sp>
      <p:sp>
        <p:nvSpPr>
          <p:cNvPr id="3" name="Subtitle 2"/>
          <p:cNvSpPr>
            <a:spLocks noGrp="1"/>
          </p:cNvSpPr>
          <p:nvPr>
            <p:ph type="subTitle" idx="1"/>
          </p:nvPr>
        </p:nvSpPr>
        <p:spPr>
          <a:xfrm>
            <a:off x="2246586" y="4595648"/>
            <a:ext cx="6400800" cy="1752600"/>
          </a:xfrm>
        </p:spPr>
        <p:txBody>
          <a:bodyPr/>
          <a:lstStyle/>
          <a:p>
            <a:r>
              <a:rPr lang="en-US" dirty="0" smtClean="0"/>
              <a:t>Improving Data, Improving Outcomes Conference</a:t>
            </a:r>
          </a:p>
          <a:p>
            <a:r>
              <a:rPr lang="en-US" dirty="0" smtClean="0"/>
              <a:t>September 2013</a:t>
            </a:r>
            <a:endParaRPr lang="en-US" dirty="0"/>
          </a:p>
        </p:txBody>
      </p:sp>
    </p:spTree>
    <p:extLst>
      <p:ext uri="{BB962C8B-B14F-4D97-AF65-F5344CB8AC3E}">
        <p14:creationId xmlns:p14="http://schemas.microsoft.com/office/powerpoint/2010/main" val="703200345"/>
      </p:ext>
    </p:extLst>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0428" y="583325"/>
            <a:ext cx="6645080" cy="457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86475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4"/>
          <p:cNvSpPr>
            <a:spLocks noGrp="1" noRot="1" noChangeArrowheads="1"/>
          </p:cNvSpPr>
          <p:nvPr>
            <p:ph type="title"/>
          </p:nvPr>
        </p:nvSpPr>
        <p:spPr>
          <a:xfrm>
            <a:off x="914400" y="1461247"/>
            <a:ext cx="8229600" cy="609600"/>
          </a:xfrm>
        </p:spPr>
        <p:txBody>
          <a:bodyPr bIns="45720" anchor="ctr">
            <a:normAutofit/>
          </a:bodyPr>
          <a:lstStyle/>
          <a:p>
            <a:pPr algn="r" eaLnBrk="1" hangingPunct="1">
              <a:lnSpc>
                <a:spcPct val="100000"/>
              </a:lnSpc>
            </a:pPr>
            <a:r>
              <a:rPr lang="en-US" sz="3200" dirty="0" smtClean="0">
                <a:solidFill>
                  <a:srgbClr val="0495CE"/>
                </a:solidFill>
                <a:latin typeface="Arial" charset="0"/>
                <a:ea typeface="ＭＳ Ｐゴシック" charset="0"/>
                <a:cs typeface="ＭＳ Ｐゴシック" charset="0"/>
              </a:rPr>
              <a:t>www.idahotc.com</a:t>
            </a:r>
            <a:endParaRPr lang="en-US" sz="3200" dirty="0">
              <a:solidFill>
                <a:srgbClr val="0495CE"/>
              </a:solidFill>
              <a:latin typeface="Arial" charset="0"/>
              <a:ea typeface="ＭＳ Ｐゴシック" charset="0"/>
              <a:cs typeface="ＭＳ Ｐゴシック" charset="0"/>
            </a:endParaRPr>
          </a:p>
        </p:txBody>
      </p:sp>
      <p:sp>
        <p:nvSpPr>
          <p:cNvPr id="3" name="Content Placeholder 2"/>
          <p:cNvSpPr>
            <a:spLocks noGrp="1"/>
          </p:cNvSpPr>
          <p:nvPr>
            <p:ph sz="quarter" idx="4294967295"/>
          </p:nvPr>
        </p:nvSpPr>
        <p:spPr>
          <a:xfrm>
            <a:off x="-1" y="1393356"/>
            <a:ext cx="5934635" cy="4343400"/>
          </a:xfrm>
          <a:prstGeom prst="rect">
            <a:avLst/>
          </a:prstGeom>
        </p:spPr>
        <p:txBody>
          <a:bodyPr>
            <a:normAutofit/>
          </a:bodyPr>
          <a:lstStyle/>
          <a:p>
            <a:pPr marL="0" indent="0">
              <a:spcBef>
                <a:spcPts val="600"/>
              </a:spcBef>
              <a:spcAft>
                <a:spcPts val="600"/>
              </a:spcAft>
              <a:buNone/>
            </a:pPr>
            <a:r>
              <a:rPr lang="en-US" b="1" dirty="0" smtClean="0">
                <a:solidFill>
                  <a:srgbClr val="0A2A4E"/>
                </a:solidFill>
                <a:latin typeface="Cambria" pitchFamily="18" charset="0"/>
                <a:ea typeface="MS PMincho" pitchFamily="18" charset="-128"/>
                <a:cs typeface="Arial" pitchFamily="34" charset="0"/>
              </a:rPr>
              <a:t>Find the following on the ITC:</a:t>
            </a:r>
          </a:p>
          <a:p>
            <a:pPr marL="225425" indent="-225425">
              <a:spcBef>
                <a:spcPts val="600"/>
              </a:spcBef>
              <a:spcAft>
                <a:spcPts val="1200"/>
              </a:spcAft>
            </a:pPr>
            <a:r>
              <a:rPr lang="en-US" sz="2000" dirty="0" smtClean="0">
                <a:latin typeface="Arial" pitchFamily="34" charset="0"/>
                <a:cs typeface="Arial" pitchFamily="34" charset="0"/>
              </a:rPr>
              <a:t>Online Learning Community</a:t>
            </a:r>
          </a:p>
          <a:p>
            <a:pPr marL="625475" lvl="1" indent="-225425">
              <a:spcBef>
                <a:spcPts val="600"/>
              </a:spcBef>
              <a:spcAft>
                <a:spcPts val="1200"/>
              </a:spcAft>
            </a:pPr>
            <a:r>
              <a:rPr lang="en-US" sz="1600" dirty="0" smtClean="0">
                <a:latin typeface="Arial" pitchFamily="34" charset="0"/>
                <a:cs typeface="Arial" pitchFamily="34" charset="0"/>
              </a:rPr>
              <a:t>Early Childhood</a:t>
            </a:r>
          </a:p>
          <a:p>
            <a:pPr marL="1025525" lvl="2" indent="-225425">
              <a:spcBef>
                <a:spcPts val="600"/>
              </a:spcBef>
              <a:spcAft>
                <a:spcPts val="1200"/>
              </a:spcAft>
            </a:pPr>
            <a:r>
              <a:rPr lang="en-US" sz="1200" dirty="0" smtClean="0">
                <a:latin typeface="Arial" pitchFamily="34" charset="0"/>
                <a:cs typeface="Arial" pitchFamily="34" charset="0"/>
              </a:rPr>
              <a:t>eGuidelines</a:t>
            </a:r>
          </a:p>
          <a:p>
            <a:pPr marL="1025525" lvl="2" indent="-225425">
              <a:spcBef>
                <a:spcPts val="600"/>
              </a:spcBef>
              <a:spcAft>
                <a:spcPts val="1200"/>
              </a:spcAft>
            </a:pPr>
            <a:r>
              <a:rPr lang="en-US" sz="1200" dirty="0" smtClean="0">
                <a:latin typeface="Arial" pitchFamily="34" charset="0"/>
                <a:cs typeface="Arial" pitchFamily="34" charset="0"/>
              </a:rPr>
              <a:t>Early Childhood Outcomes</a:t>
            </a:r>
          </a:p>
          <a:p>
            <a:pPr marL="1025525" lvl="2" indent="-225425">
              <a:spcBef>
                <a:spcPts val="600"/>
              </a:spcBef>
              <a:spcAft>
                <a:spcPts val="1200"/>
              </a:spcAft>
            </a:pPr>
            <a:r>
              <a:rPr lang="en-US" sz="1200" dirty="0" smtClean="0">
                <a:latin typeface="Arial" pitchFamily="34" charset="0"/>
                <a:cs typeface="Arial" pitchFamily="34" charset="0"/>
              </a:rPr>
              <a:t>Transitions</a:t>
            </a:r>
          </a:p>
          <a:p>
            <a:pPr marL="1025525" lvl="2" indent="-225425">
              <a:spcBef>
                <a:spcPts val="600"/>
              </a:spcBef>
              <a:spcAft>
                <a:spcPts val="1200"/>
              </a:spcAft>
            </a:pPr>
            <a:r>
              <a:rPr lang="en-US" sz="1200" dirty="0" smtClean="0">
                <a:latin typeface="Arial" pitchFamily="34" charset="0"/>
                <a:cs typeface="Arial" pitchFamily="34" charset="0"/>
              </a:rPr>
              <a:t>IEPs</a:t>
            </a:r>
          </a:p>
          <a:p>
            <a:pPr marL="1025525" lvl="2" indent="-225425">
              <a:spcBef>
                <a:spcPts val="600"/>
              </a:spcBef>
              <a:spcAft>
                <a:spcPts val="1200"/>
              </a:spcAft>
            </a:pPr>
            <a:r>
              <a:rPr lang="en-US" sz="1200" dirty="0" smtClean="0">
                <a:latin typeface="Arial" pitchFamily="34" charset="0"/>
                <a:cs typeface="Arial" pitchFamily="34" charset="0"/>
              </a:rPr>
              <a:t>Best Practice</a:t>
            </a:r>
          </a:p>
          <a:p>
            <a:pPr marL="1025525" lvl="2" indent="-225425">
              <a:spcBef>
                <a:spcPts val="600"/>
              </a:spcBef>
              <a:spcAft>
                <a:spcPts val="1200"/>
              </a:spcAft>
            </a:pPr>
            <a:r>
              <a:rPr lang="en-US" sz="1200" dirty="0" smtClean="0">
                <a:latin typeface="Arial" pitchFamily="34" charset="0"/>
                <a:cs typeface="Arial" pitchFamily="34" charset="0"/>
              </a:rPr>
              <a:t>Least Restrictive Environment</a:t>
            </a:r>
          </a:p>
          <a:p>
            <a:pPr marL="800100" lvl="2" indent="0">
              <a:spcBef>
                <a:spcPts val="600"/>
              </a:spcBef>
              <a:spcAft>
                <a:spcPts val="1200"/>
              </a:spcAft>
              <a:buNone/>
            </a:pPr>
            <a:endParaRPr lang="en-US" sz="800" dirty="0" smtClean="0">
              <a:latin typeface="Arial" pitchFamily="34" charset="0"/>
              <a:cs typeface="Arial" pitchFamily="34" charset="0"/>
            </a:endParaRPr>
          </a:p>
          <a:p>
            <a:pPr marL="0" indent="0">
              <a:spcBef>
                <a:spcPts val="600"/>
              </a:spcBef>
              <a:spcAft>
                <a:spcPts val="1200"/>
              </a:spcAft>
              <a:buNone/>
            </a:pPr>
            <a:endParaRPr lang="en-US" sz="2000" dirty="0" smtClean="0">
              <a:latin typeface="Arial" pitchFamily="34" charset="0"/>
              <a:cs typeface="Arial" pitchFamily="34" charset="0"/>
            </a:endParaRPr>
          </a:p>
          <a:p>
            <a:pPr marL="0" indent="0" algn="ctr">
              <a:buNone/>
            </a:pPr>
            <a:endParaRPr lang="en-US" dirty="0">
              <a:latin typeface="Arial" pitchFamily="34" charset="0"/>
              <a:cs typeface="Arial" pitchFamily="34" charset="0"/>
            </a:endParaRPr>
          </a:p>
        </p:txBody>
      </p:sp>
      <p:pic>
        <p:nvPicPr>
          <p:cNvPr id="6" name="Picture 5" descr="ITC_Large_Banner_print_3228x810_300_j.jpg"/>
          <p:cNvPicPr>
            <a:picLocks noChangeAspect="1"/>
          </p:cNvPicPr>
          <p:nvPr/>
        </p:nvPicPr>
        <p:blipFill>
          <a:blip r:embed="rId3" cstate="print"/>
          <a:stretch>
            <a:fillRect/>
          </a:stretch>
        </p:blipFill>
        <p:spPr>
          <a:xfrm>
            <a:off x="0" y="152400"/>
            <a:ext cx="9144000" cy="1243584"/>
          </a:xfrm>
          <a:prstGeom prst="rect">
            <a:avLst/>
          </a:prstGeom>
        </p:spPr>
      </p:pic>
      <p:sp>
        <p:nvSpPr>
          <p:cNvPr id="7" name="Rectangle 4"/>
          <p:cNvSpPr txBox="1">
            <a:spLocks noRot="1" noChangeArrowheads="1"/>
          </p:cNvSpPr>
          <p:nvPr/>
        </p:nvSpPr>
        <p:spPr>
          <a:xfrm>
            <a:off x="228600" y="6490447"/>
            <a:ext cx="8686800" cy="381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smtClean="0">
                <a:ln>
                  <a:noFill/>
                </a:ln>
                <a:solidFill>
                  <a:srgbClr val="DD5823"/>
                </a:solidFill>
                <a:uLnTx/>
                <a:uFillTx/>
                <a:latin typeface="Cambria" pitchFamily="18" charset="0"/>
                <a:ea typeface="ＭＳ Ｐゴシック" charset="0"/>
                <a:cs typeface="ＭＳ Ｐゴシック" charset="0"/>
              </a:rPr>
              <a:t>Housed at: Center on Disabilities and Human Development, University of Idaho</a:t>
            </a:r>
            <a:endParaRPr kumimoji="0" lang="en-US" sz="1600" b="1" i="0" u="none" strike="noStrike" kern="1200" cap="none" spc="0" normalizeH="0" baseline="0" noProof="0" dirty="0">
              <a:ln>
                <a:noFill/>
              </a:ln>
              <a:solidFill>
                <a:srgbClr val="DD5823"/>
              </a:solidFill>
              <a:uLnTx/>
              <a:uFillTx/>
              <a:latin typeface="Cambria" pitchFamily="18" charset="0"/>
              <a:ea typeface="ＭＳ Ｐゴシック" charset="0"/>
              <a:cs typeface="ＭＳ Ｐゴシック"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5300" y="2070847"/>
            <a:ext cx="4610100" cy="355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73855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4"/>
          <p:cNvSpPr>
            <a:spLocks noGrp="1" noRot="1" noChangeArrowheads="1"/>
          </p:cNvSpPr>
          <p:nvPr>
            <p:ph type="title"/>
          </p:nvPr>
        </p:nvSpPr>
        <p:spPr bwMode="auto">
          <a:xfrm>
            <a:off x="-304800" y="457200"/>
            <a:ext cx="9753600" cy="1143000"/>
          </a:xfrm>
          <a:noFill/>
          <a:ln>
            <a:miter lim="800000"/>
            <a:headEnd/>
            <a:tailEnd/>
          </a:ln>
        </p:spPr>
        <p:txBody>
          <a:bodyPr vert="horz" wrap="square" lIns="91440" tIns="45720" rIns="91440" bIns="45720" numCol="1" anchor="ctr" anchorCtr="0" compatLnSpc="1">
            <a:prstTxWarp prst="textNoShape">
              <a:avLst/>
            </a:prstTxWarp>
          </a:bodyPr>
          <a:lstStyle/>
          <a:p>
            <a:pPr eaLnBrk="1" hangingPunct="1"/>
            <a:r>
              <a:rPr lang="en-US" dirty="0" smtClean="0">
                <a:solidFill>
                  <a:schemeClr val="accent2">
                    <a:lumMod val="75000"/>
                  </a:schemeClr>
                </a:solidFill>
                <a:latin typeface="Palatino Linotype" pitchFamily="18" charset="0"/>
                <a:ea typeface="ＭＳ Ｐゴシック"/>
              </a:rPr>
              <a:t>Contact Information:</a:t>
            </a:r>
          </a:p>
        </p:txBody>
      </p:sp>
      <p:sp>
        <p:nvSpPr>
          <p:cNvPr id="57346" name="Rectangle 5"/>
          <p:cNvSpPr>
            <a:spLocks noGrp="1" noRot="1" noChangeArrowheads="1"/>
          </p:cNvSpPr>
          <p:nvPr>
            <p:ph idx="1"/>
          </p:nvPr>
        </p:nvSpPr>
        <p:spPr bwMode="auto">
          <a:xfrm>
            <a:off x="457200" y="2133600"/>
            <a:ext cx="8229600" cy="4525963"/>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buFontTx/>
              <a:buNone/>
            </a:pPr>
            <a:r>
              <a:rPr lang="en-US" sz="2400" dirty="0" smtClean="0">
                <a:ea typeface="ＭＳ Ｐゴシック"/>
              </a:rPr>
              <a:t>Shannon Dunstan</a:t>
            </a:r>
          </a:p>
          <a:p>
            <a:pPr algn="ctr" eaLnBrk="1" hangingPunct="1">
              <a:buFontTx/>
              <a:buNone/>
            </a:pPr>
            <a:r>
              <a:rPr lang="en-US" sz="2400" dirty="0" smtClean="0">
                <a:ea typeface="ＭＳ Ｐゴシック"/>
              </a:rPr>
              <a:t>Early Childhood &amp; Interagency Coordinator</a:t>
            </a:r>
          </a:p>
          <a:p>
            <a:pPr algn="ctr" eaLnBrk="1" hangingPunct="1">
              <a:buFontTx/>
              <a:buNone/>
            </a:pPr>
            <a:r>
              <a:rPr lang="en-US" sz="2400" dirty="0" smtClean="0">
                <a:ea typeface="ＭＳ Ｐゴシック"/>
              </a:rPr>
              <a:t>Idaho State Department of Education </a:t>
            </a:r>
          </a:p>
          <a:p>
            <a:pPr algn="ctr" eaLnBrk="1" hangingPunct="1">
              <a:buFontTx/>
              <a:buNone/>
            </a:pPr>
            <a:r>
              <a:rPr lang="en-US" sz="2400" dirty="0" smtClean="0">
                <a:ea typeface="ＭＳ Ｐゴシック"/>
              </a:rPr>
              <a:t>Division of Student Achievement and School Improvement</a:t>
            </a:r>
          </a:p>
          <a:p>
            <a:pPr algn="ctr" eaLnBrk="1" hangingPunct="1">
              <a:buFontTx/>
              <a:buNone/>
            </a:pPr>
            <a:r>
              <a:rPr lang="en-US" sz="2400" dirty="0" smtClean="0">
                <a:ea typeface="ＭＳ Ｐゴシック"/>
              </a:rPr>
              <a:t>Division of Special Education</a:t>
            </a:r>
          </a:p>
          <a:p>
            <a:pPr algn="ctr" eaLnBrk="1" hangingPunct="1">
              <a:spcBef>
                <a:spcPct val="0"/>
              </a:spcBef>
              <a:buFontTx/>
              <a:buNone/>
            </a:pPr>
            <a:r>
              <a:rPr lang="en-US" sz="2400" dirty="0" smtClean="0">
                <a:ea typeface="ＭＳ Ｐゴシック"/>
              </a:rPr>
              <a:t>(208) 332-6908</a:t>
            </a:r>
          </a:p>
          <a:p>
            <a:pPr algn="ctr" eaLnBrk="1" hangingPunct="1">
              <a:spcBef>
                <a:spcPct val="0"/>
              </a:spcBef>
              <a:buFontTx/>
              <a:buNone/>
            </a:pPr>
            <a:r>
              <a:rPr lang="en-US" sz="2400" dirty="0" smtClean="0">
                <a:ea typeface="ＭＳ Ｐゴシック"/>
              </a:rPr>
              <a:t>sdunstan@sde.idaho.gov</a:t>
            </a:r>
          </a:p>
          <a:p>
            <a:pPr eaLnBrk="1" hangingPunct="1">
              <a:spcBef>
                <a:spcPct val="0"/>
              </a:spcBef>
              <a:buFontTx/>
              <a:buNone/>
            </a:pPr>
            <a:endParaRPr lang="en-US" dirty="0" smtClean="0">
              <a:ea typeface="ＭＳ Ｐゴシック"/>
            </a:endParaRPr>
          </a:p>
        </p:txBody>
      </p:sp>
    </p:spTree>
    <p:extLst>
      <p:ext uri="{BB962C8B-B14F-4D97-AF65-F5344CB8AC3E}">
        <p14:creationId xmlns:p14="http://schemas.microsoft.com/office/powerpoint/2010/main" val="996642767"/>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76600" y="4041727"/>
            <a:ext cx="2381250" cy="1076325"/>
          </a:xfrm>
        </p:spPr>
        <p:txBody>
          <a:bodyPr/>
          <a:lstStyle/>
          <a:p>
            <a:endParaRPr lang="en-US" dirty="0"/>
          </a:p>
        </p:txBody>
      </p:sp>
      <p:sp>
        <p:nvSpPr>
          <p:cNvPr id="2" name="Title 1"/>
          <p:cNvSpPr>
            <a:spLocks noGrp="1"/>
          </p:cNvSpPr>
          <p:nvPr>
            <p:ph type="ctrTitle"/>
          </p:nvPr>
        </p:nvSpPr>
        <p:spPr>
          <a:xfrm>
            <a:off x="685800" y="990601"/>
            <a:ext cx="7772400" cy="2609850"/>
          </a:xfrm>
        </p:spPr>
        <p:txBody>
          <a:bodyPr>
            <a:normAutofit fontScale="90000"/>
          </a:bodyPr>
          <a:lstStyle/>
          <a:p>
            <a:r>
              <a:rPr lang="en-US" sz="3200" b="1" dirty="0" smtClean="0"/>
              <a:t/>
            </a:r>
            <a:br>
              <a:rPr lang="en-US" sz="3200" b="1" dirty="0" smtClean="0"/>
            </a:br>
            <a:r>
              <a:rPr lang="en-US" sz="3200" dirty="0"/>
              <a:t/>
            </a:r>
            <a:br>
              <a:rPr lang="en-US" sz="3200" dirty="0"/>
            </a:br>
            <a:r>
              <a:rPr lang="en-US" sz="3200" dirty="0" smtClean="0"/>
              <a:t/>
            </a:r>
            <a:br>
              <a:rPr lang="en-US" sz="3200" dirty="0" smtClean="0"/>
            </a:br>
            <a:r>
              <a:rPr lang="en-US" sz="3200" b="1" dirty="0" smtClean="0"/>
              <a:t>Understanding Child Development is Key to Quality Child Outcomes Measurement and to Planning Services</a:t>
            </a:r>
            <a:r>
              <a:rPr lang="en-US" sz="3200" dirty="0" smtClean="0"/>
              <a:t> </a:t>
            </a:r>
            <a:br>
              <a:rPr lang="en-US" sz="3200" dirty="0" smtClean="0"/>
            </a:br>
            <a:endParaRPr lang="en-US" sz="3200"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9" y="3962400"/>
            <a:ext cx="5105401"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9186806"/>
      </p:ext>
    </p:extLst>
  </p:cSld>
  <p:clrMapOvr>
    <a:masterClrMapping/>
  </p:clrMapOvr>
  <p:transition>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3" name="Content Placeholder 2"/>
          <p:cNvSpPr>
            <a:spLocks noGrp="1"/>
          </p:cNvSpPr>
          <p:nvPr>
            <p:ph idx="1"/>
          </p:nvPr>
        </p:nvSpPr>
        <p:spPr/>
        <p:txBody>
          <a:bodyPr/>
          <a:lstStyle/>
          <a:p>
            <a:r>
              <a:rPr lang="en-US" dirty="0" smtClean="0"/>
              <a:t>Important </a:t>
            </a:r>
            <a:r>
              <a:rPr lang="en-US" dirty="0" smtClean="0"/>
              <a:t>to have an understanding of typical child development</a:t>
            </a:r>
          </a:p>
          <a:p>
            <a:r>
              <a:rPr lang="en-US" dirty="0" smtClean="0"/>
              <a:t>Its been a while since we worked with typical children or had a college course</a:t>
            </a:r>
          </a:p>
          <a:p>
            <a:r>
              <a:rPr lang="en-US" dirty="0" smtClean="0"/>
              <a:t>ECO based on functional skills not isolated skills</a:t>
            </a:r>
          </a:p>
          <a:p>
            <a:r>
              <a:rPr lang="en-US" dirty="0" smtClean="0"/>
              <a:t>What have you experienced?</a:t>
            </a:r>
            <a:endParaRPr lang="en-US" dirty="0"/>
          </a:p>
        </p:txBody>
      </p:sp>
      <p:pic>
        <p:nvPicPr>
          <p:cNvPr id="440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2138" y="5119519"/>
            <a:ext cx="1891862" cy="1503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4889460"/>
      </p:ext>
    </p:extLst>
  </p:cSld>
  <p:clrMapOvr>
    <a:masterClrMapping/>
  </p:clrMapOvr>
  <p:transition>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sz="2800" dirty="0" smtClean="0"/>
              <a:t>Better </a:t>
            </a:r>
            <a:r>
              <a:rPr lang="en-US" sz="2800" dirty="0"/>
              <a:t>understanding of importance of ECO</a:t>
            </a:r>
          </a:p>
          <a:p>
            <a:r>
              <a:rPr lang="en-US" sz="2800" dirty="0" smtClean="0"/>
              <a:t>Increased reliability of ECO ratings</a:t>
            </a:r>
          </a:p>
          <a:p>
            <a:r>
              <a:rPr lang="en-US" sz="2800" dirty="0" smtClean="0"/>
              <a:t>Common understanding of developmental skills</a:t>
            </a:r>
          </a:p>
          <a:p>
            <a:r>
              <a:rPr lang="en-US" sz="2800" dirty="0" smtClean="0"/>
              <a:t>Shift thinking from domains to functional learning and skills</a:t>
            </a:r>
          </a:p>
          <a:p>
            <a:r>
              <a:rPr lang="en-US" sz="2800" dirty="0" smtClean="0"/>
              <a:t>Remind us of functional</a:t>
            </a:r>
            <a:endParaRPr lang="en-US" sz="2800" dirty="0"/>
          </a:p>
        </p:txBody>
      </p:sp>
    </p:spTree>
    <p:extLst>
      <p:ext uri="{BB962C8B-B14F-4D97-AF65-F5344CB8AC3E}">
        <p14:creationId xmlns:p14="http://schemas.microsoft.com/office/powerpoint/2010/main" val="3183224882"/>
      </p:ext>
    </p:extLst>
  </p:cSld>
  <p:clrMapOvr>
    <a:masterClrMapping/>
  </p:clrMapOvr>
  <p:transition>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use these resources</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r>
              <a:rPr lang="en-US" dirty="0" smtClean="0"/>
              <a:t>Train the Trainer</a:t>
            </a:r>
          </a:p>
          <a:p>
            <a:r>
              <a:rPr lang="en-US" dirty="0" smtClean="0"/>
              <a:t>Workshop</a:t>
            </a:r>
          </a:p>
          <a:p>
            <a:r>
              <a:rPr lang="en-US" dirty="0" smtClean="0"/>
              <a:t>Webinar</a:t>
            </a:r>
          </a:p>
          <a:p>
            <a:r>
              <a:rPr lang="en-US" dirty="0" smtClean="0"/>
              <a:t>Supervision</a:t>
            </a:r>
          </a:p>
          <a:p>
            <a:r>
              <a:rPr lang="en-US" dirty="0" smtClean="0"/>
              <a:t>Guide for ECO </a:t>
            </a:r>
          </a:p>
          <a:p>
            <a:endParaRPr lang="en-US" dirty="0"/>
          </a:p>
        </p:txBody>
      </p:sp>
      <p:pic>
        <p:nvPicPr>
          <p:cNvPr id="4" name="Picture 5" descr="MPj0407416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159875"/>
            <a:ext cx="1614487" cy="2506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1739110"/>
      </p:ext>
    </p:extLst>
  </p:cSld>
  <p:clrMapOvr>
    <a:masterClrMapping/>
  </p:clrMapOvr>
  <p:transition>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Outline</a:t>
            </a:r>
            <a:endParaRPr lang="en-US" dirty="0"/>
          </a:p>
        </p:txBody>
      </p:sp>
      <p:sp>
        <p:nvSpPr>
          <p:cNvPr id="6" name="Content Placeholder 5"/>
          <p:cNvSpPr>
            <a:spLocks noGrp="1"/>
          </p:cNvSpPr>
          <p:nvPr>
            <p:ph idx="1"/>
          </p:nvPr>
        </p:nvSpPr>
        <p:spPr/>
        <p:txBody>
          <a:bodyPr/>
          <a:lstStyle/>
          <a:p>
            <a:pPr lvl="0"/>
            <a:r>
              <a:rPr lang="en-US" sz="2000" dirty="0">
                <a:solidFill>
                  <a:schemeClr val="tx1"/>
                </a:solidFill>
              </a:rPr>
              <a:t>Intro, learning objectives, early childhood outcomes, early childhood rating scale </a:t>
            </a:r>
          </a:p>
          <a:p>
            <a:pPr lvl="0"/>
            <a:r>
              <a:rPr lang="en-US" sz="2000" dirty="0">
                <a:solidFill>
                  <a:schemeClr val="tx1"/>
                </a:solidFill>
              </a:rPr>
              <a:t>Brain Development</a:t>
            </a:r>
          </a:p>
          <a:p>
            <a:pPr lvl="0"/>
            <a:r>
              <a:rPr lang="en-US" sz="2000" dirty="0">
                <a:solidFill>
                  <a:schemeClr val="tx1"/>
                </a:solidFill>
              </a:rPr>
              <a:t>Child Development</a:t>
            </a:r>
          </a:p>
          <a:p>
            <a:pPr lvl="0"/>
            <a:r>
              <a:rPr lang="en-US" sz="2000" dirty="0">
                <a:solidFill>
                  <a:schemeClr val="tx1"/>
                </a:solidFill>
              </a:rPr>
              <a:t>0-1 Year, 1-2,2-3,3-4,4-5</a:t>
            </a:r>
          </a:p>
          <a:p>
            <a:pPr lvl="1"/>
            <a:r>
              <a:rPr lang="en-US" sz="2000" dirty="0" err="1">
                <a:solidFill>
                  <a:schemeClr val="tx1"/>
                </a:solidFill>
              </a:rPr>
              <a:t>Powerpoint</a:t>
            </a:r>
            <a:r>
              <a:rPr lang="en-US" sz="2000" dirty="0">
                <a:solidFill>
                  <a:schemeClr val="tx1"/>
                </a:solidFill>
              </a:rPr>
              <a:t> with Trainer Notes slides </a:t>
            </a:r>
          </a:p>
          <a:p>
            <a:pPr lvl="2"/>
            <a:r>
              <a:rPr lang="en-US" sz="2000" dirty="0">
                <a:solidFill>
                  <a:schemeClr val="tx1"/>
                </a:solidFill>
              </a:rPr>
              <a:t>Developmental milestones (CDC)</a:t>
            </a:r>
          </a:p>
          <a:p>
            <a:pPr lvl="2"/>
            <a:r>
              <a:rPr lang="en-US" sz="2000" dirty="0">
                <a:solidFill>
                  <a:schemeClr val="tx1"/>
                </a:solidFill>
              </a:rPr>
              <a:t>Developmental Health Watch</a:t>
            </a:r>
          </a:p>
          <a:p>
            <a:pPr lvl="2"/>
            <a:r>
              <a:rPr lang="en-US" sz="2000" dirty="0">
                <a:solidFill>
                  <a:schemeClr val="tx1"/>
                </a:solidFill>
              </a:rPr>
              <a:t>Learning Activity </a:t>
            </a:r>
          </a:p>
          <a:p>
            <a:pPr lvl="2"/>
            <a:r>
              <a:rPr lang="en-US" sz="2000" dirty="0">
                <a:solidFill>
                  <a:schemeClr val="tx1"/>
                </a:solidFill>
              </a:rPr>
              <a:t>Case Study</a:t>
            </a:r>
          </a:p>
          <a:p>
            <a:pPr lvl="0"/>
            <a:r>
              <a:rPr lang="en-US" sz="2000" dirty="0" err="1">
                <a:solidFill>
                  <a:schemeClr val="tx1"/>
                </a:solidFill>
              </a:rPr>
              <a:t>Touchpoints</a:t>
            </a:r>
            <a:r>
              <a:rPr lang="en-US" sz="2000" dirty="0">
                <a:solidFill>
                  <a:schemeClr val="tx1"/>
                </a:solidFill>
              </a:rPr>
              <a:t> </a:t>
            </a:r>
          </a:p>
          <a:p>
            <a:pPr lvl="0"/>
            <a:r>
              <a:rPr lang="en-US" sz="2000" dirty="0" smtClean="0">
                <a:solidFill>
                  <a:schemeClr val="tx1"/>
                </a:solidFill>
              </a:rPr>
              <a:t>Strengthening Families</a:t>
            </a:r>
            <a:endParaRPr lang="en-US" sz="2000" dirty="0">
              <a:solidFill>
                <a:schemeClr val="tx1"/>
              </a:solidFill>
            </a:endParaRPr>
          </a:p>
          <a:p>
            <a:pPr lvl="0"/>
            <a:r>
              <a:rPr lang="en-US" sz="2000" dirty="0">
                <a:solidFill>
                  <a:schemeClr val="tx1"/>
                </a:solidFill>
              </a:rPr>
              <a:t>Parent </a:t>
            </a:r>
            <a:r>
              <a:rPr lang="en-US" sz="2000" dirty="0" smtClean="0">
                <a:solidFill>
                  <a:schemeClr val="tx1"/>
                </a:solidFill>
              </a:rPr>
              <a:t>Involvement </a:t>
            </a:r>
            <a:endParaRPr lang="en-US" sz="2000" dirty="0">
              <a:solidFill>
                <a:schemeClr val="tx1"/>
              </a:solidFill>
            </a:endParaRPr>
          </a:p>
        </p:txBody>
      </p:sp>
      <p:sp>
        <p:nvSpPr>
          <p:cNvPr id="3" name="Slide Number Placeholder 2"/>
          <p:cNvSpPr>
            <a:spLocks noGrp="1"/>
          </p:cNvSpPr>
          <p:nvPr>
            <p:ph type="sldNum" sz="quarter" idx="10"/>
          </p:nvPr>
        </p:nvSpPr>
        <p:spPr/>
        <p:txBody>
          <a:bodyPr/>
          <a:lstStyle/>
          <a:p>
            <a:fld id="{1B41B920-0B7B-4DB7-9387-FD93CFDEA0B6}" type="slidenum">
              <a:rPr lang="en-US" smtClean="0"/>
              <a:pPr/>
              <a:t>17</a:t>
            </a:fld>
            <a:endParaRPr lang="en-US"/>
          </a:p>
        </p:txBody>
      </p:sp>
    </p:spTree>
    <p:extLst>
      <p:ext uri="{BB962C8B-B14F-4D97-AF65-F5344CB8AC3E}">
        <p14:creationId xmlns:p14="http://schemas.microsoft.com/office/powerpoint/2010/main" val="894411522"/>
      </p:ext>
    </p:extLst>
  </p:cSld>
  <p:clrMapOvr>
    <a:masterClrMapping/>
  </p:clrMapOvr>
  <p:transition>
    <p:split orient="vert"/>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381000" y="5975130"/>
            <a:ext cx="8458200" cy="882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4400" dirty="0" smtClean="0">
                <a:solidFill>
                  <a:srgbClr val="000000"/>
                </a:solidFill>
                <a:effectLst>
                  <a:outerShdw blurRad="38100" dist="38100" dir="2700000" algn="tl">
                    <a:srgbClr val="C0C0C0"/>
                  </a:outerShdw>
                </a:effectLst>
                <a:latin typeface="Palatino" charset="0"/>
              </a:rPr>
              <a:t>Understanding </a:t>
            </a:r>
            <a:r>
              <a:rPr lang="en-US" sz="4400" dirty="0">
                <a:solidFill>
                  <a:srgbClr val="000000"/>
                </a:solidFill>
                <a:effectLst>
                  <a:outerShdw blurRad="38100" dist="38100" dir="2700000" algn="tl">
                    <a:srgbClr val="C0C0C0"/>
                  </a:outerShdw>
                </a:effectLst>
                <a:latin typeface="Palatino" charset="0"/>
              </a:rPr>
              <a:t>the Brain</a:t>
            </a:r>
          </a:p>
        </p:txBody>
      </p:sp>
      <p:graphicFrame>
        <p:nvGraphicFramePr>
          <p:cNvPr id="12291" name="Object 3">
            <a:hlinkClick r:id="" action="ppaction://ole?verb=0"/>
          </p:cNvPr>
          <p:cNvGraphicFramePr>
            <a:graphicFrameLocks/>
          </p:cNvGraphicFramePr>
          <p:nvPr/>
        </p:nvGraphicFramePr>
        <p:xfrm>
          <a:off x="2970213" y="1731963"/>
          <a:ext cx="3806825" cy="4468812"/>
        </p:xfrm>
        <a:graphic>
          <a:graphicData uri="http://schemas.openxmlformats.org/presentationml/2006/ole">
            <mc:AlternateContent xmlns:mc="http://schemas.openxmlformats.org/markup-compatibility/2006">
              <mc:Choice xmlns:v="urn:schemas-microsoft-com:vml" Requires="v">
                <p:oleObj spid="_x0000_s1032" name="Microsoft ClipArt Gallery" r:id="rId4" imgW="3806825" imgH="4468813" progId="">
                  <p:embed/>
                </p:oleObj>
              </mc:Choice>
              <mc:Fallback>
                <p:oleObj name="Microsoft ClipArt Gallery" r:id="rId4" imgW="3806825" imgH="4468813"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0213" y="1731963"/>
                        <a:ext cx="3806825" cy="446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2292" name="Rectangle 4"/>
          <p:cNvSpPr>
            <a:spLocks noChangeArrowheads="1"/>
          </p:cNvSpPr>
          <p:nvPr/>
        </p:nvSpPr>
        <p:spPr bwMode="auto">
          <a:xfrm>
            <a:off x="760413" y="1730375"/>
            <a:ext cx="2214562" cy="819150"/>
          </a:xfrm>
          <a:prstGeom prst="rect">
            <a:avLst/>
          </a:prstGeom>
          <a:noFill/>
          <a:ln w="9525">
            <a:noFill/>
            <a:miter lim="800000"/>
            <a:headEnd/>
            <a:tailEnd/>
          </a:ln>
        </p:spPr>
        <p:txBody>
          <a:bodyPr lIns="90488" tIns="44450" rIns="90488" bIns="44450">
            <a:spAutoFit/>
          </a:bodyPr>
          <a:lstStyle/>
          <a:p>
            <a:pPr>
              <a:spcBef>
                <a:spcPct val="50000"/>
              </a:spcBef>
            </a:pPr>
            <a:r>
              <a:rPr lang="en-US" sz="2400" b="1" dirty="0">
                <a:solidFill>
                  <a:srgbClr val="000000"/>
                </a:solidFill>
                <a:latin typeface="Times New Roman" pitchFamily="18" charset="0"/>
              </a:rPr>
              <a:t>Intellect, Logic, Reasoning </a:t>
            </a:r>
          </a:p>
        </p:txBody>
      </p:sp>
      <p:sp>
        <p:nvSpPr>
          <p:cNvPr id="12293" name="Rectangle 5"/>
          <p:cNvSpPr>
            <a:spLocks noChangeArrowheads="1"/>
          </p:cNvSpPr>
          <p:nvPr/>
        </p:nvSpPr>
        <p:spPr bwMode="auto">
          <a:xfrm>
            <a:off x="2970213" y="1196975"/>
            <a:ext cx="1762125" cy="454025"/>
          </a:xfrm>
          <a:prstGeom prst="rect">
            <a:avLst/>
          </a:prstGeom>
          <a:noFill/>
          <a:ln w="9525">
            <a:noFill/>
            <a:miter lim="800000"/>
            <a:headEnd/>
            <a:tailEnd/>
          </a:ln>
        </p:spPr>
        <p:txBody>
          <a:bodyPr lIns="90488" tIns="44450" rIns="90488" bIns="44450">
            <a:spAutoFit/>
          </a:bodyPr>
          <a:lstStyle/>
          <a:p>
            <a:pPr>
              <a:spcBef>
                <a:spcPct val="50000"/>
              </a:spcBef>
            </a:pPr>
            <a:r>
              <a:rPr lang="en-US" sz="2400" b="1">
                <a:solidFill>
                  <a:srgbClr val="000000"/>
                </a:solidFill>
                <a:latin typeface="Times New Roman" pitchFamily="18" charset="0"/>
              </a:rPr>
              <a:t>Motor Area</a:t>
            </a:r>
          </a:p>
        </p:txBody>
      </p:sp>
      <p:sp>
        <p:nvSpPr>
          <p:cNvPr id="12294" name="Rectangle 6"/>
          <p:cNvSpPr>
            <a:spLocks noChangeArrowheads="1"/>
          </p:cNvSpPr>
          <p:nvPr/>
        </p:nvSpPr>
        <p:spPr bwMode="auto">
          <a:xfrm>
            <a:off x="5175250" y="1268413"/>
            <a:ext cx="1985963" cy="454025"/>
          </a:xfrm>
          <a:prstGeom prst="rect">
            <a:avLst/>
          </a:prstGeom>
          <a:noFill/>
          <a:ln w="9525">
            <a:noFill/>
            <a:miter lim="800000"/>
            <a:headEnd/>
            <a:tailEnd/>
          </a:ln>
        </p:spPr>
        <p:txBody>
          <a:bodyPr lIns="90488" tIns="44450" rIns="90488" bIns="44450">
            <a:spAutoFit/>
          </a:bodyPr>
          <a:lstStyle/>
          <a:p>
            <a:pPr>
              <a:spcBef>
                <a:spcPct val="50000"/>
              </a:spcBef>
            </a:pPr>
            <a:r>
              <a:rPr lang="en-US" sz="2400" b="1">
                <a:solidFill>
                  <a:srgbClr val="000000"/>
                </a:solidFill>
                <a:latin typeface="Times New Roman" pitchFamily="18" charset="0"/>
              </a:rPr>
              <a:t>Sensory area</a:t>
            </a:r>
          </a:p>
        </p:txBody>
      </p:sp>
      <p:sp>
        <p:nvSpPr>
          <p:cNvPr id="12295" name="Rectangle 7"/>
          <p:cNvSpPr>
            <a:spLocks noChangeArrowheads="1"/>
          </p:cNvSpPr>
          <p:nvPr/>
        </p:nvSpPr>
        <p:spPr bwMode="auto">
          <a:xfrm>
            <a:off x="6775450" y="1878013"/>
            <a:ext cx="1304925" cy="454025"/>
          </a:xfrm>
          <a:prstGeom prst="rect">
            <a:avLst/>
          </a:prstGeom>
          <a:noFill/>
          <a:ln w="9525">
            <a:noFill/>
            <a:miter lim="800000"/>
            <a:headEnd/>
            <a:tailEnd/>
          </a:ln>
        </p:spPr>
        <p:txBody>
          <a:bodyPr lIns="90488" tIns="44450" rIns="90488" bIns="44450">
            <a:spAutoFit/>
          </a:bodyPr>
          <a:lstStyle/>
          <a:p>
            <a:pPr>
              <a:spcBef>
                <a:spcPct val="50000"/>
              </a:spcBef>
            </a:pPr>
            <a:r>
              <a:rPr lang="en-US" sz="2400" b="1">
                <a:solidFill>
                  <a:srgbClr val="000000"/>
                </a:solidFill>
                <a:latin typeface="Times New Roman" pitchFamily="18" charset="0"/>
              </a:rPr>
              <a:t>Taste</a:t>
            </a:r>
            <a:r>
              <a:rPr lang="en-US" sz="2400">
                <a:solidFill>
                  <a:srgbClr val="000000"/>
                </a:solidFill>
                <a:latin typeface="Times New Roman" pitchFamily="18" charset="0"/>
              </a:rPr>
              <a:t> </a:t>
            </a:r>
          </a:p>
        </p:txBody>
      </p:sp>
      <p:sp>
        <p:nvSpPr>
          <p:cNvPr id="12296" name="Rectangle 8"/>
          <p:cNvSpPr>
            <a:spLocks noChangeArrowheads="1"/>
          </p:cNvSpPr>
          <p:nvPr/>
        </p:nvSpPr>
        <p:spPr bwMode="auto">
          <a:xfrm>
            <a:off x="6927850" y="2640013"/>
            <a:ext cx="1604963" cy="454025"/>
          </a:xfrm>
          <a:prstGeom prst="rect">
            <a:avLst/>
          </a:prstGeom>
          <a:noFill/>
          <a:ln w="9525">
            <a:noFill/>
            <a:miter lim="800000"/>
            <a:headEnd/>
            <a:tailEnd/>
          </a:ln>
        </p:spPr>
        <p:txBody>
          <a:bodyPr lIns="90488" tIns="44450" rIns="90488" bIns="44450">
            <a:spAutoFit/>
          </a:bodyPr>
          <a:lstStyle/>
          <a:p>
            <a:pPr>
              <a:spcBef>
                <a:spcPct val="50000"/>
              </a:spcBef>
            </a:pPr>
            <a:r>
              <a:rPr lang="en-US" sz="2400" b="1">
                <a:solidFill>
                  <a:srgbClr val="000000"/>
                </a:solidFill>
                <a:latin typeface="Times New Roman" pitchFamily="18" charset="0"/>
              </a:rPr>
              <a:t>Language</a:t>
            </a:r>
          </a:p>
        </p:txBody>
      </p:sp>
      <p:sp>
        <p:nvSpPr>
          <p:cNvPr id="12297" name="Rectangle 9"/>
          <p:cNvSpPr>
            <a:spLocks noChangeArrowheads="1"/>
          </p:cNvSpPr>
          <p:nvPr/>
        </p:nvSpPr>
        <p:spPr bwMode="auto">
          <a:xfrm>
            <a:off x="7004050" y="3630613"/>
            <a:ext cx="1228725" cy="454025"/>
          </a:xfrm>
          <a:prstGeom prst="rect">
            <a:avLst/>
          </a:prstGeom>
          <a:noFill/>
          <a:ln w="9525">
            <a:noFill/>
            <a:miter lim="800000"/>
            <a:headEnd/>
            <a:tailEnd/>
          </a:ln>
        </p:spPr>
        <p:txBody>
          <a:bodyPr lIns="90488" tIns="44450" rIns="90488" bIns="44450">
            <a:spAutoFit/>
          </a:bodyPr>
          <a:lstStyle/>
          <a:p>
            <a:pPr>
              <a:spcBef>
                <a:spcPct val="50000"/>
              </a:spcBef>
            </a:pPr>
            <a:r>
              <a:rPr lang="en-US" sz="2400" b="1">
                <a:solidFill>
                  <a:srgbClr val="000000"/>
                </a:solidFill>
                <a:latin typeface="Times New Roman" pitchFamily="18" charset="0"/>
              </a:rPr>
              <a:t>Vision</a:t>
            </a:r>
            <a:r>
              <a:rPr lang="en-US" sz="2400">
                <a:solidFill>
                  <a:srgbClr val="000000"/>
                </a:solidFill>
                <a:latin typeface="Times New Roman" pitchFamily="18" charset="0"/>
              </a:rPr>
              <a:t> </a:t>
            </a:r>
          </a:p>
        </p:txBody>
      </p:sp>
      <p:sp>
        <p:nvSpPr>
          <p:cNvPr id="12298" name="Rectangle 10"/>
          <p:cNvSpPr>
            <a:spLocks noChangeArrowheads="1"/>
          </p:cNvSpPr>
          <p:nvPr/>
        </p:nvSpPr>
        <p:spPr bwMode="auto">
          <a:xfrm>
            <a:off x="6851650" y="4392613"/>
            <a:ext cx="1457325" cy="454025"/>
          </a:xfrm>
          <a:prstGeom prst="rect">
            <a:avLst/>
          </a:prstGeom>
          <a:noFill/>
          <a:ln w="9525">
            <a:noFill/>
            <a:miter lim="800000"/>
            <a:headEnd/>
            <a:tailEnd/>
          </a:ln>
        </p:spPr>
        <p:txBody>
          <a:bodyPr lIns="90488" tIns="44450" rIns="90488" bIns="44450">
            <a:spAutoFit/>
          </a:bodyPr>
          <a:lstStyle/>
          <a:p>
            <a:pPr>
              <a:spcBef>
                <a:spcPct val="50000"/>
              </a:spcBef>
            </a:pPr>
            <a:r>
              <a:rPr lang="en-US" sz="2400" b="1">
                <a:solidFill>
                  <a:srgbClr val="000000"/>
                </a:solidFill>
                <a:latin typeface="Times New Roman" pitchFamily="18" charset="0"/>
              </a:rPr>
              <a:t>Balance</a:t>
            </a:r>
          </a:p>
        </p:txBody>
      </p:sp>
      <p:sp>
        <p:nvSpPr>
          <p:cNvPr id="12299" name="Rectangle 11"/>
          <p:cNvSpPr>
            <a:spLocks noChangeArrowheads="1"/>
          </p:cNvSpPr>
          <p:nvPr/>
        </p:nvSpPr>
        <p:spPr bwMode="auto">
          <a:xfrm>
            <a:off x="908050" y="2716213"/>
            <a:ext cx="1533525" cy="454025"/>
          </a:xfrm>
          <a:prstGeom prst="rect">
            <a:avLst/>
          </a:prstGeom>
          <a:noFill/>
          <a:ln w="9525">
            <a:noFill/>
            <a:miter lim="800000"/>
            <a:headEnd/>
            <a:tailEnd/>
          </a:ln>
        </p:spPr>
        <p:txBody>
          <a:bodyPr lIns="90488" tIns="44450" rIns="90488" bIns="44450">
            <a:spAutoFit/>
          </a:bodyPr>
          <a:lstStyle/>
          <a:p>
            <a:pPr>
              <a:spcBef>
                <a:spcPct val="50000"/>
              </a:spcBef>
            </a:pPr>
            <a:r>
              <a:rPr lang="en-US" sz="2400" b="1">
                <a:solidFill>
                  <a:srgbClr val="000000"/>
                </a:solidFill>
                <a:latin typeface="Times New Roman" pitchFamily="18" charset="0"/>
              </a:rPr>
              <a:t>Speech</a:t>
            </a:r>
          </a:p>
        </p:txBody>
      </p:sp>
      <p:sp>
        <p:nvSpPr>
          <p:cNvPr id="12300" name="Rectangle 12"/>
          <p:cNvSpPr>
            <a:spLocks noChangeArrowheads="1"/>
          </p:cNvSpPr>
          <p:nvPr/>
        </p:nvSpPr>
        <p:spPr bwMode="auto">
          <a:xfrm>
            <a:off x="755650" y="3630613"/>
            <a:ext cx="1762125" cy="454025"/>
          </a:xfrm>
          <a:prstGeom prst="rect">
            <a:avLst/>
          </a:prstGeom>
          <a:noFill/>
          <a:ln w="9525">
            <a:noFill/>
            <a:miter lim="800000"/>
            <a:headEnd/>
            <a:tailEnd/>
          </a:ln>
        </p:spPr>
        <p:txBody>
          <a:bodyPr lIns="90488" tIns="44450" rIns="90488" bIns="44450">
            <a:spAutoFit/>
          </a:bodyPr>
          <a:lstStyle/>
          <a:p>
            <a:pPr>
              <a:spcBef>
                <a:spcPct val="50000"/>
              </a:spcBef>
            </a:pPr>
            <a:r>
              <a:rPr lang="en-US" sz="2400" b="1">
                <a:solidFill>
                  <a:srgbClr val="000000"/>
                </a:solidFill>
                <a:latin typeface="Times New Roman" pitchFamily="18" charset="0"/>
              </a:rPr>
              <a:t>Hearing</a:t>
            </a:r>
          </a:p>
        </p:txBody>
      </p:sp>
      <p:graphicFrame>
        <p:nvGraphicFramePr>
          <p:cNvPr id="12301" name="Object 13">
            <a:hlinkClick r:id="" action="ppaction://ole?verb=0"/>
          </p:cNvPr>
          <p:cNvGraphicFramePr>
            <a:graphicFrameLocks/>
          </p:cNvGraphicFramePr>
          <p:nvPr>
            <p:extLst>
              <p:ext uri="{D42A27DB-BD31-4B8C-83A1-F6EECF244321}">
                <p14:modId xmlns:p14="http://schemas.microsoft.com/office/powerpoint/2010/main" val="2948072092"/>
              </p:ext>
            </p:extLst>
          </p:nvPr>
        </p:nvGraphicFramePr>
        <p:xfrm>
          <a:off x="3117850" y="1878013"/>
          <a:ext cx="3509963" cy="2489200"/>
        </p:xfrm>
        <a:graphic>
          <a:graphicData uri="http://schemas.openxmlformats.org/presentationml/2006/ole">
            <mc:AlternateContent xmlns:mc="http://schemas.openxmlformats.org/markup-compatibility/2006">
              <mc:Choice xmlns:v="urn:schemas-microsoft-com:vml" Requires="v">
                <p:oleObj spid="_x0000_s1033" name="Microsoft ClipArt Gallery" r:id="rId6" imgW="3509963" imgH="2489200" progId="">
                  <p:embed/>
                </p:oleObj>
              </mc:Choice>
              <mc:Fallback>
                <p:oleObj name="Microsoft ClipArt Gallery" r:id="rId6" imgW="3509963" imgH="2489200" progId="">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7850" y="1878013"/>
                        <a:ext cx="3509963"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158" name="Line 14"/>
          <p:cNvSpPr>
            <a:spLocks noChangeShapeType="1"/>
          </p:cNvSpPr>
          <p:nvPr/>
        </p:nvSpPr>
        <p:spPr bwMode="auto">
          <a:xfrm flipV="1">
            <a:off x="2446338" y="2641600"/>
            <a:ext cx="2419350" cy="122555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000000"/>
              </a:solidFill>
              <a:latin typeface="Palatino"/>
              <a:ea typeface="ＭＳ Ｐゴシック" charset="0"/>
            </a:endParaRPr>
          </a:p>
        </p:txBody>
      </p:sp>
      <p:sp>
        <p:nvSpPr>
          <p:cNvPr id="6159" name="Line 15"/>
          <p:cNvSpPr>
            <a:spLocks noChangeShapeType="1"/>
          </p:cNvSpPr>
          <p:nvPr/>
        </p:nvSpPr>
        <p:spPr bwMode="auto">
          <a:xfrm>
            <a:off x="2328863" y="2873375"/>
            <a:ext cx="1809750" cy="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000000"/>
              </a:solidFill>
              <a:latin typeface="Palatino"/>
              <a:ea typeface="ＭＳ Ｐゴシック" charset="0"/>
            </a:endParaRPr>
          </a:p>
        </p:txBody>
      </p:sp>
      <p:sp>
        <p:nvSpPr>
          <p:cNvPr id="6160" name="Line 16"/>
          <p:cNvSpPr>
            <a:spLocks noChangeShapeType="1"/>
          </p:cNvSpPr>
          <p:nvPr/>
        </p:nvSpPr>
        <p:spPr bwMode="auto">
          <a:xfrm>
            <a:off x="2817813" y="2187575"/>
            <a:ext cx="831850" cy="60325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000000"/>
              </a:solidFill>
              <a:latin typeface="Palatino"/>
              <a:ea typeface="ＭＳ Ｐゴシック" charset="0"/>
            </a:endParaRPr>
          </a:p>
        </p:txBody>
      </p:sp>
      <p:sp>
        <p:nvSpPr>
          <p:cNvPr id="6161" name="Line 17"/>
          <p:cNvSpPr>
            <a:spLocks noChangeShapeType="1"/>
          </p:cNvSpPr>
          <p:nvPr/>
        </p:nvSpPr>
        <p:spPr bwMode="auto">
          <a:xfrm>
            <a:off x="3821113" y="1666875"/>
            <a:ext cx="819150" cy="66675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000000"/>
              </a:solidFill>
              <a:latin typeface="Palatino"/>
              <a:ea typeface="ＭＳ Ｐゴシック" charset="0"/>
            </a:endParaRPr>
          </a:p>
        </p:txBody>
      </p:sp>
      <p:sp>
        <p:nvSpPr>
          <p:cNvPr id="6162" name="Line 18"/>
          <p:cNvSpPr>
            <a:spLocks noChangeShapeType="1"/>
          </p:cNvSpPr>
          <p:nvPr/>
        </p:nvSpPr>
        <p:spPr bwMode="auto">
          <a:xfrm flipH="1">
            <a:off x="4951413" y="1666875"/>
            <a:ext cx="920750" cy="59055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000000"/>
              </a:solidFill>
              <a:latin typeface="Palatino"/>
              <a:ea typeface="ＭＳ Ｐゴシック" charset="0"/>
            </a:endParaRPr>
          </a:p>
        </p:txBody>
      </p:sp>
      <p:sp>
        <p:nvSpPr>
          <p:cNvPr id="6163" name="Line 19"/>
          <p:cNvSpPr>
            <a:spLocks noChangeShapeType="1"/>
          </p:cNvSpPr>
          <p:nvPr/>
        </p:nvSpPr>
        <p:spPr bwMode="auto">
          <a:xfrm flipH="1">
            <a:off x="5027613" y="2200275"/>
            <a:ext cx="1758950" cy="59055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000000"/>
              </a:solidFill>
              <a:latin typeface="Palatino"/>
              <a:ea typeface="ＭＳ Ｐゴシック" charset="0"/>
            </a:endParaRPr>
          </a:p>
        </p:txBody>
      </p:sp>
      <p:sp>
        <p:nvSpPr>
          <p:cNvPr id="6164" name="Line 20"/>
          <p:cNvSpPr>
            <a:spLocks noChangeShapeType="1"/>
          </p:cNvSpPr>
          <p:nvPr/>
        </p:nvSpPr>
        <p:spPr bwMode="auto">
          <a:xfrm flipH="1">
            <a:off x="5561013" y="2809875"/>
            <a:ext cx="1377950" cy="20955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000000"/>
              </a:solidFill>
              <a:latin typeface="Palatino"/>
              <a:ea typeface="ＭＳ Ｐゴシック" charset="0"/>
            </a:endParaRPr>
          </a:p>
        </p:txBody>
      </p:sp>
      <p:sp>
        <p:nvSpPr>
          <p:cNvPr id="6165" name="Line 21"/>
          <p:cNvSpPr>
            <a:spLocks noChangeShapeType="1"/>
          </p:cNvSpPr>
          <p:nvPr/>
        </p:nvSpPr>
        <p:spPr bwMode="auto">
          <a:xfrm flipH="1" flipV="1">
            <a:off x="6243638" y="3556000"/>
            <a:ext cx="768350" cy="38735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000000"/>
              </a:solidFill>
              <a:latin typeface="Palatino"/>
              <a:ea typeface="ＭＳ Ｐゴシック" charset="0"/>
            </a:endParaRPr>
          </a:p>
        </p:txBody>
      </p:sp>
      <p:sp>
        <p:nvSpPr>
          <p:cNvPr id="6166" name="Line 22"/>
          <p:cNvSpPr>
            <a:spLocks noChangeShapeType="1"/>
          </p:cNvSpPr>
          <p:nvPr/>
        </p:nvSpPr>
        <p:spPr bwMode="auto">
          <a:xfrm flipH="1" flipV="1">
            <a:off x="5634038" y="4241800"/>
            <a:ext cx="1225550" cy="46355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000000"/>
              </a:solidFill>
              <a:latin typeface="Palatino"/>
              <a:ea typeface="ＭＳ Ｐゴシック" charset="0"/>
            </a:endParaRPr>
          </a:p>
        </p:txBody>
      </p:sp>
      <p:sp>
        <p:nvSpPr>
          <p:cNvPr id="12311" name="Rectangle 23"/>
          <p:cNvSpPr>
            <a:spLocks noChangeArrowheads="1"/>
          </p:cNvSpPr>
          <p:nvPr/>
        </p:nvSpPr>
        <p:spPr bwMode="auto">
          <a:xfrm>
            <a:off x="527050" y="5078413"/>
            <a:ext cx="2676525" cy="393700"/>
          </a:xfrm>
          <a:prstGeom prst="rect">
            <a:avLst/>
          </a:prstGeom>
          <a:noFill/>
          <a:ln w="9525">
            <a:noFill/>
            <a:miter lim="800000"/>
            <a:headEnd/>
            <a:tailEnd/>
          </a:ln>
        </p:spPr>
        <p:txBody>
          <a:bodyPr lIns="90488" tIns="44450" rIns="90488" bIns="44450">
            <a:spAutoFit/>
          </a:bodyPr>
          <a:lstStyle/>
          <a:p>
            <a:pPr>
              <a:spcBef>
                <a:spcPct val="50000"/>
              </a:spcBef>
            </a:pPr>
            <a:r>
              <a:rPr lang="en-US" sz="2000" b="1">
                <a:solidFill>
                  <a:srgbClr val="000000"/>
                </a:solidFill>
                <a:latin typeface="Times New Roman" pitchFamily="18" charset="0"/>
              </a:rPr>
              <a:t>Emotional Regulation</a:t>
            </a:r>
          </a:p>
        </p:txBody>
      </p:sp>
      <p:sp>
        <p:nvSpPr>
          <p:cNvPr id="6168" name="Line 24"/>
          <p:cNvSpPr>
            <a:spLocks noChangeShapeType="1"/>
          </p:cNvSpPr>
          <p:nvPr/>
        </p:nvSpPr>
        <p:spPr bwMode="auto">
          <a:xfrm flipV="1">
            <a:off x="3055938" y="3556000"/>
            <a:ext cx="742950" cy="160655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000000"/>
              </a:solidFill>
              <a:latin typeface="Palatino"/>
              <a:ea typeface="ＭＳ Ｐゴシック" charset="0"/>
            </a:endParaRPr>
          </a:p>
        </p:txBody>
      </p:sp>
    </p:spTree>
    <p:extLst>
      <p:ext uri="{BB962C8B-B14F-4D97-AF65-F5344CB8AC3E}">
        <p14:creationId xmlns:p14="http://schemas.microsoft.com/office/powerpoint/2010/main" val="2211799142"/>
      </p:ext>
    </p:extLst>
  </p:cSld>
  <p:clrMapOvr>
    <a:masterClrMapping/>
  </p:clrMapOvr>
  <p:transition>
    <p:split orient="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dirty="0" smtClean="0">
                <a:latin typeface="Palatino" charset="0"/>
              </a:rPr>
              <a:t>Infants by the end of 3 months</a:t>
            </a:r>
            <a:endParaRPr lang="es-MX" dirty="0" smtClean="0">
              <a:latin typeface="Palatino" charset="0"/>
            </a:endParaRPr>
          </a:p>
        </p:txBody>
      </p:sp>
      <p:pic>
        <p:nvPicPr>
          <p:cNvPr id="30723" name="Picture 7" descr="MPj04304680000[1]"/>
          <p:cNvPicPr>
            <a:picLocks noChangeAspect="1" noChangeArrowheads="1"/>
          </p:cNvPicPr>
          <p:nvPr/>
        </p:nvPicPr>
        <p:blipFill>
          <a:blip r:embed="rId3" cstate="print"/>
          <a:srcRect/>
          <a:stretch>
            <a:fillRect/>
          </a:stretch>
        </p:blipFill>
        <p:spPr bwMode="auto">
          <a:xfrm>
            <a:off x="4427538" y="1989138"/>
            <a:ext cx="3960812" cy="3859212"/>
          </a:xfrm>
          <a:prstGeom prst="rect">
            <a:avLst/>
          </a:prstGeom>
          <a:noFill/>
          <a:ln w="9525">
            <a:noFill/>
            <a:miter lim="800000"/>
            <a:headEnd/>
            <a:tailEnd/>
          </a:ln>
        </p:spPr>
      </p:pic>
    </p:spTree>
    <p:extLst>
      <p:ext uri="{BB962C8B-B14F-4D97-AF65-F5344CB8AC3E}">
        <p14:creationId xmlns:p14="http://schemas.microsoft.com/office/powerpoint/2010/main" val="2691614448"/>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Presenters</a:t>
            </a:r>
            <a:endParaRPr lang="en-US" dirty="0"/>
          </a:p>
        </p:txBody>
      </p:sp>
      <p:sp>
        <p:nvSpPr>
          <p:cNvPr id="6" name="Content Placeholder 5"/>
          <p:cNvSpPr>
            <a:spLocks noGrp="1"/>
          </p:cNvSpPr>
          <p:nvPr>
            <p:ph idx="1"/>
          </p:nvPr>
        </p:nvSpPr>
        <p:spPr/>
        <p:txBody>
          <a:bodyPr/>
          <a:lstStyle/>
          <a:p>
            <a:r>
              <a:rPr lang="en-US" sz="2400" dirty="0" smtClean="0"/>
              <a:t>Shannon Dunstan, 619 Program, Idaho</a:t>
            </a:r>
          </a:p>
          <a:p>
            <a:endParaRPr lang="en-US" sz="2400" dirty="0"/>
          </a:p>
          <a:p>
            <a:r>
              <a:rPr lang="en-US" sz="2400" dirty="0" smtClean="0"/>
              <a:t>Grace Kelley, TA specialist, SERRC</a:t>
            </a:r>
          </a:p>
          <a:p>
            <a:endParaRPr lang="en-US" sz="2400" dirty="0"/>
          </a:p>
          <a:p>
            <a:r>
              <a:rPr lang="en-US" sz="2400" dirty="0" smtClean="0"/>
              <a:t>Pam Miller, Quality Assurance Specialist, Birth -5, Maryland</a:t>
            </a:r>
          </a:p>
          <a:p>
            <a:endParaRPr lang="en-US" sz="2400" dirty="0"/>
          </a:p>
          <a:p>
            <a:r>
              <a:rPr lang="en-US" sz="2400" dirty="0" smtClean="0"/>
              <a:t>Lisa </a:t>
            </a:r>
            <a:r>
              <a:rPr lang="en-US" sz="2400" dirty="0" err="1" smtClean="0"/>
              <a:t>Wasacz</a:t>
            </a:r>
            <a:r>
              <a:rPr lang="en-US" sz="2400" dirty="0" smtClean="0"/>
              <a:t>, ECSE/619 Consultant and Nancy </a:t>
            </a:r>
            <a:r>
              <a:rPr lang="en-US" sz="2400" dirty="0" err="1" smtClean="0"/>
              <a:t>Surbrook</a:t>
            </a:r>
            <a:r>
              <a:rPr lang="en-US" sz="2400" dirty="0" smtClean="0"/>
              <a:t>, Training and TA Manager, Michigan</a:t>
            </a:r>
            <a:endParaRPr lang="en-US" sz="2400" dirty="0"/>
          </a:p>
        </p:txBody>
      </p:sp>
      <p:sp>
        <p:nvSpPr>
          <p:cNvPr id="4" name="Slide Number Placeholder 3"/>
          <p:cNvSpPr>
            <a:spLocks noGrp="1"/>
          </p:cNvSpPr>
          <p:nvPr>
            <p:ph type="sldNum" sz="quarter" idx="10"/>
          </p:nvPr>
        </p:nvSpPr>
        <p:spPr/>
        <p:txBody>
          <a:bodyPr/>
          <a:lstStyle/>
          <a:p>
            <a:pPr>
              <a:defRPr/>
            </a:pPr>
            <a:fld id="{1953DF62-26BB-4E12-BC37-2286103161E5}" type="slidenum">
              <a:rPr lang="en-US" smtClean="0"/>
              <a:pPr>
                <a:defRPr/>
              </a:pPr>
              <a:t>2</a:t>
            </a:fld>
            <a:endParaRPr lang="en-US" dirty="0"/>
          </a:p>
        </p:txBody>
      </p:sp>
      <p:sp>
        <p:nvSpPr>
          <p:cNvPr id="3" name="Footer Placeholder 2"/>
          <p:cNvSpPr>
            <a:spLocks noGrp="1"/>
          </p:cNvSpPr>
          <p:nvPr>
            <p:ph type="ftr" sz="quarter" idx="11"/>
          </p:nvPr>
        </p:nvSpPr>
        <p:spPr/>
        <p:txBody>
          <a:bodyPr/>
          <a:lstStyle/>
          <a:p>
            <a:pPr>
              <a:defRPr/>
            </a:pPr>
            <a:r>
              <a:rPr lang="en-US" smtClean="0"/>
              <a:t>The Early Childhood Outcomes Center</a:t>
            </a:r>
            <a:endParaRPr lang="en-US" dirty="0"/>
          </a:p>
        </p:txBody>
      </p:sp>
    </p:spTree>
    <p:extLst>
      <p:ext uri="{BB962C8B-B14F-4D97-AF65-F5344CB8AC3E}">
        <p14:creationId xmlns:p14="http://schemas.microsoft.com/office/powerpoint/2010/main" val="3583826910"/>
      </p:ext>
    </p:extLst>
  </p:cSld>
  <p:clrMapOvr>
    <a:masterClrMapping/>
  </p:clrMapOvr>
  <p:transition>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normAutofit fontScale="90000"/>
          </a:bodyPr>
          <a:lstStyle/>
          <a:p>
            <a:pPr eaLnBrk="1" hangingPunct="1"/>
            <a:r>
              <a:rPr lang="en-US" sz="4000" dirty="0" smtClean="0">
                <a:latin typeface="Palatino" charset="0"/>
              </a:rPr>
              <a:t>Developmental Health Watch </a:t>
            </a:r>
            <a:br>
              <a:rPr lang="en-US" sz="4000" dirty="0" smtClean="0">
                <a:latin typeface="Palatino" charset="0"/>
              </a:rPr>
            </a:br>
            <a:r>
              <a:rPr lang="en-US" sz="4000" dirty="0" smtClean="0">
                <a:latin typeface="Palatino" charset="0"/>
              </a:rPr>
              <a:t>3 months</a:t>
            </a:r>
          </a:p>
        </p:txBody>
      </p:sp>
      <p:sp>
        <p:nvSpPr>
          <p:cNvPr id="36867" name="Content Placeholder 2"/>
          <p:cNvSpPr>
            <a:spLocks noGrp="1"/>
          </p:cNvSpPr>
          <p:nvPr>
            <p:ph idx="1"/>
          </p:nvPr>
        </p:nvSpPr>
        <p:spPr/>
        <p:txBody>
          <a:bodyPr/>
          <a:lstStyle/>
          <a:p>
            <a:pPr eaLnBrk="1" hangingPunct="1"/>
            <a:r>
              <a:rPr lang="en-US" sz="2400" dirty="0" smtClean="0">
                <a:latin typeface="Palatino" charset="0"/>
              </a:rPr>
              <a:t>Doesn</a:t>
            </a:r>
            <a:r>
              <a:rPr lang="en-US" altLang="en-US" sz="2400" dirty="0" smtClean="0">
                <a:latin typeface="Palatino" charset="0"/>
              </a:rPr>
              <a:t>’</a:t>
            </a:r>
            <a:r>
              <a:rPr lang="en-US" sz="2400" dirty="0" smtClean="0">
                <a:latin typeface="Palatino" charset="0"/>
              </a:rPr>
              <a:t>t respond to loud noises</a:t>
            </a:r>
          </a:p>
          <a:p>
            <a:pPr eaLnBrk="1" hangingPunct="1"/>
            <a:r>
              <a:rPr lang="en-US" sz="2400" dirty="0" smtClean="0">
                <a:latin typeface="Palatino" charset="0"/>
              </a:rPr>
              <a:t>Doesn</a:t>
            </a:r>
            <a:r>
              <a:rPr lang="en-US" altLang="en-US" sz="2400" dirty="0" smtClean="0">
                <a:latin typeface="Palatino" charset="0"/>
              </a:rPr>
              <a:t>’</a:t>
            </a:r>
            <a:r>
              <a:rPr lang="en-US" sz="2400" dirty="0" smtClean="0">
                <a:latin typeface="Palatino" charset="0"/>
              </a:rPr>
              <a:t>t follow moving objects with eyes at 2-3 months</a:t>
            </a:r>
          </a:p>
          <a:p>
            <a:pPr eaLnBrk="1" hangingPunct="1"/>
            <a:r>
              <a:rPr lang="en-US" sz="2400" dirty="0" smtClean="0">
                <a:latin typeface="Palatino" charset="0"/>
              </a:rPr>
              <a:t>Doesn</a:t>
            </a:r>
            <a:r>
              <a:rPr lang="en-US" altLang="en-US" sz="2400" dirty="0" smtClean="0">
                <a:latin typeface="Palatino" charset="0"/>
              </a:rPr>
              <a:t>’</a:t>
            </a:r>
            <a:r>
              <a:rPr lang="en-US" sz="2400" dirty="0" smtClean="0">
                <a:latin typeface="Palatino" charset="0"/>
              </a:rPr>
              <a:t>t smile at people by 3 months</a:t>
            </a:r>
          </a:p>
          <a:p>
            <a:pPr eaLnBrk="1" hangingPunct="1"/>
            <a:r>
              <a:rPr lang="en-US" sz="2400" dirty="0" smtClean="0">
                <a:latin typeface="Palatino" charset="0"/>
              </a:rPr>
              <a:t>Doesn</a:t>
            </a:r>
            <a:r>
              <a:rPr lang="en-US" altLang="en-US" sz="2400" dirty="0" smtClean="0">
                <a:latin typeface="Palatino" charset="0"/>
              </a:rPr>
              <a:t>’</a:t>
            </a:r>
            <a:r>
              <a:rPr lang="en-US" sz="2400" dirty="0" smtClean="0">
                <a:latin typeface="Palatino" charset="0"/>
              </a:rPr>
              <a:t>t support head well by 3 months</a:t>
            </a:r>
          </a:p>
          <a:p>
            <a:pPr eaLnBrk="1" hangingPunct="1"/>
            <a:r>
              <a:rPr lang="en-US" sz="2400" dirty="0" smtClean="0">
                <a:latin typeface="Palatino" charset="0"/>
              </a:rPr>
              <a:t>Doesn</a:t>
            </a:r>
            <a:r>
              <a:rPr lang="en-US" altLang="en-US" sz="2400" dirty="0" smtClean="0">
                <a:latin typeface="Palatino" charset="0"/>
              </a:rPr>
              <a:t>’</a:t>
            </a:r>
            <a:r>
              <a:rPr lang="en-US" sz="2400" dirty="0" smtClean="0">
                <a:latin typeface="Palatino" charset="0"/>
              </a:rPr>
              <a:t>t reach for and grasp objects by 4 months</a:t>
            </a:r>
          </a:p>
          <a:p>
            <a:pPr eaLnBrk="1" hangingPunct="1"/>
            <a:r>
              <a:rPr lang="en-US" sz="2400" dirty="0" smtClean="0">
                <a:latin typeface="Palatino" charset="0"/>
              </a:rPr>
              <a:t>Doesn</a:t>
            </a:r>
            <a:r>
              <a:rPr lang="en-US" altLang="en-US" sz="2400" dirty="0" smtClean="0">
                <a:latin typeface="Palatino" charset="0"/>
              </a:rPr>
              <a:t>’</a:t>
            </a:r>
            <a:r>
              <a:rPr lang="en-US" sz="2400" dirty="0" smtClean="0">
                <a:latin typeface="Palatino" charset="0"/>
              </a:rPr>
              <a:t>t push down with legs when feet are placed on a firm surface (4 months)</a:t>
            </a:r>
          </a:p>
          <a:p>
            <a:pPr eaLnBrk="1" hangingPunct="1"/>
            <a:r>
              <a:rPr lang="en-US" sz="2400" dirty="0" smtClean="0">
                <a:latin typeface="Palatino" charset="0"/>
              </a:rPr>
              <a:t>Doesn</a:t>
            </a:r>
            <a:r>
              <a:rPr lang="en-US" altLang="en-US" sz="2400" dirty="0" smtClean="0">
                <a:latin typeface="Palatino" charset="0"/>
              </a:rPr>
              <a:t>’</a:t>
            </a:r>
            <a:r>
              <a:rPr lang="en-US" sz="2400" dirty="0" smtClean="0">
                <a:latin typeface="Palatino" charset="0"/>
              </a:rPr>
              <a:t>t pay attention to new faces, or seems frightened by new faces</a:t>
            </a:r>
          </a:p>
          <a:p>
            <a:pPr eaLnBrk="1" hangingPunct="1"/>
            <a:r>
              <a:rPr lang="en-US" sz="2400" dirty="0" smtClean="0">
                <a:latin typeface="Palatino" charset="0"/>
              </a:rPr>
              <a:t>Experiences a dramatic loss of skills he or she once had</a:t>
            </a:r>
          </a:p>
          <a:p>
            <a:pPr eaLnBrk="1" hangingPunct="1"/>
            <a:endParaRPr lang="en-US" sz="2400" dirty="0" smtClean="0">
              <a:latin typeface="Palatino" charset="0"/>
            </a:endParaRPr>
          </a:p>
        </p:txBody>
      </p:sp>
    </p:spTree>
    <p:extLst>
      <p:ext uri="{BB962C8B-B14F-4D97-AF65-F5344CB8AC3E}">
        <p14:creationId xmlns:p14="http://schemas.microsoft.com/office/powerpoint/2010/main" val="741808097"/>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000" dirty="0" smtClean="0">
                <a:solidFill>
                  <a:schemeClr val="tx2">
                    <a:lumMod val="50000"/>
                  </a:schemeClr>
                </a:solidFill>
                <a:latin typeface="Palatino"/>
              </a:rPr>
              <a:t>Functional </a:t>
            </a:r>
            <a:r>
              <a:rPr lang="en-US" sz="4000" dirty="0" smtClean="0">
                <a:solidFill>
                  <a:schemeClr val="tx2">
                    <a:lumMod val="50000"/>
                  </a:schemeClr>
                </a:solidFill>
                <a:latin typeface="Palatino"/>
              </a:rPr>
              <a:t>Skills vs. Developmental Skills</a:t>
            </a:r>
            <a:endParaRPr lang="en-US" sz="4000" dirty="0">
              <a:solidFill>
                <a:schemeClr val="tx2">
                  <a:lumMod val="50000"/>
                </a:schemeClr>
              </a:solidFill>
              <a:latin typeface="Palatino"/>
            </a:endParaRPr>
          </a:p>
        </p:txBody>
      </p:sp>
      <p:sp>
        <p:nvSpPr>
          <p:cNvPr id="3" name="TextBox 2"/>
          <p:cNvSpPr txBox="1"/>
          <p:nvPr/>
        </p:nvSpPr>
        <p:spPr>
          <a:xfrm>
            <a:off x="299546" y="2149695"/>
            <a:ext cx="3886200" cy="4002087"/>
          </a:xfrm>
          <a:prstGeom prst="rect">
            <a:avLst/>
          </a:prstGeom>
          <a:noFill/>
        </p:spPr>
        <p:txBody>
          <a:bodyPr>
            <a:spAutoFit/>
          </a:bodyPr>
          <a:lstStyle/>
          <a:p>
            <a:pPr>
              <a:defRPr/>
            </a:pPr>
            <a:r>
              <a:rPr lang="en-US" sz="2400" dirty="0">
                <a:solidFill>
                  <a:srgbClr val="000000">
                    <a:lumMod val="50000"/>
                  </a:srgbClr>
                </a:solidFill>
                <a:latin typeface="Tahoma" pitchFamily="34" charset="0"/>
                <a:ea typeface="Tahoma" pitchFamily="34" charset="0"/>
                <a:cs typeface="Tahoma" pitchFamily="34" charset="0"/>
              </a:rPr>
              <a:t>Functional Skills</a:t>
            </a:r>
          </a:p>
          <a:p>
            <a:pPr>
              <a:defRPr/>
            </a:pPr>
            <a:endParaRPr lang="en-US" sz="2000" dirty="0">
              <a:solidFill>
                <a:srgbClr val="000000"/>
              </a:solidFill>
              <a:latin typeface="Tahoma" pitchFamily="34" charset="0"/>
              <a:ea typeface="Tahoma" pitchFamily="34" charset="0"/>
              <a:cs typeface="Tahoma" pitchFamily="34" charset="0"/>
            </a:endParaRPr>
          </a:p>
          <a:p>
            <a:pPr>
              <a:defRPr/>
            </a:pPr>
            <a:r>
              <a:rPr lang="en-US" sz="2400" dirty="0">
                <a:solidFill>
                  <a:srgbClr val="000000"/>
                </a:solidFill>
                <a:latin typeface="Tahoma" pitchFamily="34" charset="0"/>
                <a:ea typeface="Tahoma" pitchFamily="34" charset="0"/>
                <a:cs typeface="Tahoma" pitchFamily="34" charset="0"/>
              </a:rPr>
              <a:t>Things that are meaningful to the child in the context of everyday living</a:t>
            </a:r>
          </a:p>
          <a:p>
            <a:pPr>
              <a:defRPr/>
            </a:pPr>
            <a:endParaRPr lang="en-US" sz="2400" dirty="0">
              <a:solidFill>
                <a:srgbClr val="000000"/>
              </a:solidFill>
              <a:latin typeface="Tahoma" pitchFamily="34" charset="0"/>
              <a:ea typeface="Tahoma" pitchFamily="34" charset="0"/>
              <a:cs typeface="Tahoma" pitchFamily="34" charset="0"/>
            </a:endParaRPr>
          </a:p>
          <a:p>
            <a:pPr>
              <a:defRPr/>
            </a:pPr>
            <a:r>
              <a:rPr lang="en-US" sz="2400" dirty="0">
                <a:solidFill>
                  <a:srgbClr val="000000"/>
                </a:solidFill>
                <a:latin typeface="Tahoma" pitchFamily="34" charset="0"/>
                <a:ea typeface="Tahoma" pitchFamily="34" charset="0"/>
                <a:cs typeface="Tahoma" pitchFamily="34" charset="0"/>
              </a:rPr>
              <a:t>Example: The child uses index finger to point to pictures to request food items when he is hungry</a:t>
            </a:r>
          </a:p>
          <a:p>
            <a:pPr>
              <a:defRPr/>
            </a:pPr>
            <a:endParaRPr lang="en-US" dirty="0">
              <a:solidFill>
                <a:srgbClr val="000000"/>
              </a:solidFill>
            </a:endParaRPr>
          </a:p>
        </p:txBody>
      </p:sp>
      <p:sp>
        <p:nvSpPr>
          <p:cNvPr id="5" name="TextBox 4"/>
          <p:cNvSpPr txBox="1"/>
          <p:nvPr/>
        </p:nvSpPr>
        <p:spPr>
          <a:xfrm>
            <a:off x="4453759" y="2149695"/>
            <a:ext cx="4343400" cy="2308225"/>
          </a:xfrm>
          <a:prstGeom prst="rect">
            <a:avLst/>
          </a:prstGeom>
          <a:noFill/>
        </p:spPr>
        <p:txBody>
          <a:bodyPr>
            <a:spAutoFit/>
          </a:bodyPr>
          <a:lstStyle/>
          <a:p>
            <a:pPr>
              <a:defRPr/>
            </a:pPr>
            <a:r>
              <a:rPr lang="en-US" sz="2400" dirty="0">
                <a:solidFill>
                  <a:srgbClr val="000000">
                    <a:lumMod val="50000"/>
                  </a:srgbClr>
                </a:solidFill>
                <a:latin typeface="Tahoma" pitchFamily="34" charset="0"/>
                <a:ea typeface="Tahoma" pitchFamily="34" charset="0"/>
                <a:cs typeface="Tahoma" pitchFamily="34" charset="0"/>
              </a:rPr>
              <a:t>Developmental Skills</a:t>
            </a:r>
          </a:p>
          <a:p>
            <a:pPr>
              <a:defRPr/>
            </a:pPr>
            <a:endParaRPr lang="en-US" sz="2400" dirty="0">
              <a:solidFill>
                <a:srgbClr val="000000">
                  <a:lumMod val="50000"/>
                </a:srgbClr>
              </a:solidFill>
              <a:latin typeface="Tahoma" pitchFamily="34" charset="0"/>
              <a:ea typeface="Tahoma" pitchFamily="34" charset="0"/>
              <a:cs typeface="Tahoma" pitchFamily="34" charset="0"/>
            </a:endParaRPr>
          </a:p>
          <a:p>
            <a:pPr>
              <a:defRPr/>
            </a:pPr>
            <a:r>
              <a:rPr lang="en-US" sz="2400" dirty="0">
                <a:solidFill>
                  <a:srgbClr val="000000"/>
                </a:solidFill>
                <a:latin typeface="Tahoma" pitchFamily="34" charset="0"/>
                <a:ea typeface="Tahoma" pitchFamily="34" charset="0"/>
                <a:cs typeface="Tahoma" pitchFamily="34" charset="0"/>
              </a:rPr>
              <a:t>A discreet behavior or action</a:t>
            </a:r>
          </a:p>
          <a:p>
            <a:pPr>
              <a:defRPr/>
            </a:pPr>
            <a:endParaRPr lang="en-US" sz="2400" dirty="0">
              <a:solidFill>
                <a:srgbClr val="000000"/>
              </a:solidFill>
              <a:latin typeface="Tahoma" pitchFamily="34" charset="0"/>
              <a:ea typeface="Tahoma" pitchFamily="34" charset="0"/>
              <a:cs typeface="Tahoma" pitchFamily="34" charset="0"/>
            </a:endParaRPr>
          </a:p>
          <a:p>
            <a:pPr>
              <a:defRPr/>
            </a:pPr>
            <a:r>
              <a:rPr lang="en-US" sz="2400" dirty="0">
                <a:solidFill>
                  <a:srgbClr val="000000"/>
                </a:solidFill>
                <a:latin typeface="Tahoma" pitchFamily="34" charset="0"/>
                <a:ea typeface="Tahoma" pitchFamily="34" charset="0"/>
                <a:cs typeface="Tahoma" pitchFamily="34" charset="0"/>
              </a:rPr>
              <a:t>Example: The child can point using index finger</a:t>
            </a:r>
          </a:p>
        </p:txBody>
      </p:sp>
      <p:cxnSp>
        <p:nvCxnSpPr>
          <p:cNvPr id="6" name="Straight Connector 5"/>
          <p:cNvCxnSpPr/>
          <p:nvPr/>
        </p:nvCxnSpPr>
        <p:spPr>
          <a:xfrm>
            <a:off x="4343400" y="1752600"/>
            <a:ext cx="0" cy="434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4807986"/>
      </p:ext>
    </p:extLst>
  </p:cSld>
  <p:clrMapOvr>
    <a:masterClrMapping/>
  </p:clrMapOvr>
  <p:transition>
    <p:split orient="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pPr algn="ctr" eaLnBrk="1" hangingPunct="1">
              <a:defRPr/>
            </a:pPr>
            <a:r>
              <a:rPr lang="en-US" sz="4000" dirty="0" smtClean="0">
                <a:solidFill>
                  <a:schemeClr val="tx2">
                    <a:lumMod val="50000"/>
                  </a:schemeClr>
                </a:solidFill>
                <a:latin typeface="Palatino"/>
              </a:rPr>
              <a:t>Functional Skills are INTEGRATED</a:t>
            </a:r>
          </a:p>
        </p:txBody>
      </p:sp>
      <p:sp>
        <p:nvSpPr>
          <p:cNvPr id="13315" name="Oval 4"/>
          <p:cNvSpPr>
            <a:spLocks noChangeArrowheads="1"/>
          </p:cNvSpPr>
          <p:nvPr/>
        </p:nvSpPr>
        <p:spPr bwMode="auto">
          <a:xfrm>
            <a:off x="1447800" y="1828800"/>
            <a:ext cx="3124200" cy="3048000"/>
          </a:xfrm>
          <a:prstGeom prst="ellipse">
            <a:avLst/>
          </a:prstGeom>
          <a:noFill/>
          <a:ln w="25400">
            <a:solidFill>
              <a:srgbClr val="FF0000"/>
            </a:solidFill>
            <a:round/>
            <a:headEnd/>
            <a:tailEnd/>
          </a:ln>
        </p:spPr>
        <p:txBody>
          <a:bodyPr wrap="none" anchor="ctr"/>
          <a:lstStyle/>
          <a:p>
            <a:endParaRPr lang="en-US">
              <a:solidFill>
                <a:srgbClr val="000000"/>
              </a:solidFill>
            </a:endParaRPr>
          </a:p>
        </p:txBody>
      </p:sp>
      <p:sp>
        <p:nvSpPr>
          <p:cNvPr id="13316" name="Oval 6"/>
          <p:cNvSpPr>
            <a:spLocks noChangeArrowheads="1"/>
          </p:cNvSpPr>
          <p:nvPr/>
        </p:nvSpPr>
        <p:spPr bwMode="auto">
          <a:xfrm>
            <a:off x="3657600" y="1752600"/>
            <a:ext cx="3124200" cy="3048000"/>
          </a:xfrm>
          <a:prstGeom prst="ellipse">
            <a:avLst/>
          </a:prstGeom>
          <a:noFill/>
          <a:ln w="25400">
            <a:solidFill>
              <a:srgbClr val="0000FF"/>
            </a:solidFill>
            <a:round/>
            <a:headEnd/>
            <a:tailEnd/>
          </a:ln>
        </p:spPr>
        <p:txBody>
          <a:bodyPr wrap="none" anchor="ctr"/>
          <a:lstStyle/>
          <a:p>
            <a:endParaRPr lang="en-US">
              <a:solidFill>
                <a:srgbClr val="000000"/>
              </a:solidFill>
            </a:endParaRPr>
          </a:p>
        </p:txBody>
      </p:sp>
      <p:sp>
        <p:nvSpPr>
          <p:cNvPr id="13317" name="Oval 7"/>
          <p:cNvSpPr>
            <a:spLocks noChangeArrowheads="1"/>
          </p:cNvSpPr>
          <p:nvPr/>
        </p:nvSpPr>
        <p:spPr bwMode="auto">
          <a:xfrm>
            <a:off x="2590800" y="3200400"/>
            <a:ext cx="3048000" cy="2895600"/>
          </a:xfrm>
          <a:prstGeom prst="ellipse">
            <a:avLst/>
          </a:prstGeom>
          <a:noFill/>
          <a:ln w="25400">
            <a:solidFill>
              <a:srgbClr val="339966"/>
            </a:solidFill>
            <a:round/>
            <a:headEnd/>
            <a:tailEnd/>
          </a:ln>
        </p:spPr>
        <p:txBody>
          <a:bodyPr wrap="none" anchor="ctr"/>
          <a:lstStyle/>
          <a:p>
            <a:endParaRPr lang="en-US">
              <a:solidFill>
                <a:srgbClr val="000000"/>
              </a:solidFill>
            </a:endParaRPr>
          </a:p>
        </p:txBody>
      </p:sp>
      <p:sp>
        <p:nvSpPr>
          <p:cNvPr id="13318" name="Text Box 8"/>
          <p:cNvSpPr txBox="1">
            <a:spLocks noChangeArrowheads="1"/>
          </p:cNvSpPr>
          <p:nvPr/>
        </p:nvSpPr>
        <p:spPr bwMode="auto">
          <a:xfrm>
            <a:off x="1828800" y="2346325"/>
            <a:ext cx="1752600" cy="1006475"/>
          </a:xfrm>
          <a:prstGeom prst="rect">
            <a:avLst/>
          </a:prstGeom>
          <a:noFill/>
          <a:ln w="9525">
            <a:noFill/>
            <a:miter lim="800000"/>
            <a:headEnd/>
            <a:tailEnd/>
          </a:ln>
        </p:spPr>
        <p:txBody>
          <a:bodyPr>
            <a:spAutoFit/>
          </a:bodyPr>
          <a:lstStyle/>
          <a:p>
            <a:pPr algn="ctr">
              <a:spcBef>
                <a:spcPct val="50000"/>
              </a:spcBef>
            </a:pPr>
            <a:r>
              <a:rPr lang="en-US" sz="2000">
                <a:solidFill>
                  <a:srgbClr val="FF0000"/>
                </a:solidFill>
              </a:rPr>
              <a:t>Have Positive Social Relationships</a:t>
            </a:r>
          </a:p>
        </p:txBody>
      </p:sp>
      <p:sp>
        <p:nvSpPr>
          <p:cNvPr id="13319" name="Text Box 9"/>
          <p:cNvSpPr txBox="1">
            <a:spLocks noChangeArrowheads="1"/>
          </p:cNvSpPr>
          <p:nvPr/>
        </p:nvSpPr>
        <p:spPr bwMode="auto">
          <a:xfrm>
            <a:off x="4572000" y="2346325"/>
            <a:ext cx="1905000" cy="1006475"/>
          </a:xfrm>
          <a:prstGeom prst="rect">
            <a:avLst/>
          </a:prstGeom>
          <a:noFill/>
          <a:ln w="9525">
            <a:noFill/>
            <a:miter lim="800000"/>
            <a:headEnd/>
            <a:tailEnd/>
          </a:ln>
        </p:spPr>
        <p:txBody>
          <a:bodyPr>
            <a:spAutoFit/>
          </a:bodyPr>
          <a:lstStyle/>
          <a:p>
            <a:pPr algn="ctr">
              <a:spcBef>
                <a:spcPct val="50000"/>
              </a:spcBef>
            </a:pPr>
            <a:r>
              <a:rPr lang="en-US" sz="2000">
                <a:solidFill>
                  <a:srgbClr val="0000FF"/>
                </a:solidFill>
              </a:rPr>
              <a:t>Acquire &amp; Use Knowledge &amp; Skills</a:t>
            </a:r>
          </a:p>
        </p:txBody>
      </p:sp>
      <p:sp>
        <p:nvSpPr>
          <p:cNvPr id="13320" name="Text Box 10"/>
          <p:cNvSpPr txBox="1">
            <a:spLocks noChangeArrowheads="1"/>
          </p:cNvSpPr>
          <p:nvPr/>
        </p:nvSpPr>
        <p:spPr bwMode="auto">
          <a:xfrm>
            <a:off x="3124200" y="4876800"/>
            <a:ext cx="2133600" cy="1006475"/>
          </a:xfrm>
          <a:prstGeom prst="rect">
            <a:avLst/>
          </a:prstGeom>
          <a:noFill/>
          <a:ln w="9525">
            <a:noFill/>
            <a:miter lim="800000"/>
            <a:headEnd/>
            <a:tailEnd/>
          </a:ln>
        </p:spPr>
        <p:txBody>
          <a:bodyPr>
            <a:spAutoFit/>
          </a:bodyPr>
          <a:lstStyle/>
          <a:p>
            <a:pPr algn="ctr">
              <a:spcBef>
                <a:spcPct val="50000"/>
              </a:spcBef>
            </a:pPr>
            <a:r>
              <a:rPr lang="en-US" sz="2000">
                <a:solidFill>
                  <a:srgbClr val="009900"/>
                </a:solidFill>
              </a:rPr>
              <a:t>Take Appropriate Action to Meet Their Needs</a:t>
            </a:r>
          </a:p>
        </p:txBody>
      </p:sp>
      <p:sp>
        <p:nvSpPr>
          <p:cNvPr id="17417" name="Text Box 11"/>
          <p:cNvSpPr txBox="1">
            <a:spLocks noChangeArrowheads="1"/>
          </p:cNvSpPr>
          <p:nvPr/>
        </p:nvSpPr>
        <p:spPr bwMode="auto">
          <a:xfrm>
            <a:off x="533400" y="6019800"/>
            <a:ext cx="7696200" cy="584200"/>
          </a:xfrm>
          <a:prstGeom prst="rect">
            <a:avLst/>
          </a:prstGeom>
          <a:noFill/>
          <a:ln w="9525">
            <a:noFill/>
            <a:miter lim="800000"/>
            <a:headEnd/>
            <a:tailEnd/>
          </a:ln>
        </p:spPr>
        <p:txBody>
          <a:bodyPr>
            <a:spAutoFit/>
          </a:bodyPr>
          <a:lstStyle/>
          <a:p>
            <a:pPr algn="ctr">
              <a:spcBef>
                <a:spcPct val="50000"/>
              </a:spcBef>
              <a:defRPr/>
            </a:pPr>
            <a:r>
              <a:rPr lang="en-US" sz="3200" dirty="0">
                <a:solidFill>
                  <a:srgbClr val="000000">
                    <a:lumMod val="50000"/>
                  </a:srgbClr>
                </a:solidFill>
                <a:latin typeface="Cooper Black" pitchFamily="18" charset="0"/>
              </a:rPr>
              <a:t> </a:t>
            </a:r>
            <a:r>
              <a:rPr lang="en-US" sz="3200" dirty="0" smtClean="0">
                <a:solidFill>
                  <a:srgbClr val="000000">
                    <a:lumMod val="50000"/>
                  </a:srgbClr>
                </a:solidFill>
                <a:latin typeface="Palatino"/>
              </a:rPr>
              <a:t>NOT domain-specific</a:t>
            </a:r>
            <a:endParaRPr lang="en-US" sz="3200" dirty="0">
              <a:solidFill>
                <a:srgbClr val="000000">
                  <a:lumMod val="50000"/>
                </a:srgbClr>
              </a:solidFill>
              <a:latin typeface="Palatino"/>
            </a:endParaRPr>
          </a:p>
        </p:txBody>
      </p:sp>
    </p:spTree>
    <p:extLst>
      <p:ext uri="{BB962C8B-B14F-4D97-AF65-F5344CB8AC3E}">
        <p14:creationId xmlns:p14="http://schemas.microsoft.com/office/powerpoint/2010/main" val="3224469153"/>
      </p:ext>
    </p:extLst>
  </p:cSld>
  <p:clrMapOvr>
    <a:masterClrMapping/>
  </p:clrMapOvr>
  <p:transition>
    <p:split orient="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pPr eaLnBrk="1" hangingPunct="1"/>
            <a:r>
              <a:rPr lang="en-US" dirty="0" smtClean="0">
                <a:latin typeface="Palatino" charset="0"/>
              </a:rPr>
              <a:t>Resources</a:t>
            </a:r>
            <a:endParaRPr lang="en-US" dirty="0" smtClean="0">
              <a:latin typeface="Palatino" charset="0"/>
            </a:endParaRPr>
          </a:p>
        </p:txBody>
      </p:sp>
      <p:sp>
        <p:nvSpPr>
          <p:cNvPr id="130051" name="Content Placeholder 2"/>
          <p:cNvSpPr>
            <a:spLocks noGrp="1"/>
          </p:cNvSpPr>
          <p:nvPr>
            <p:ph idx="1"/>
          </p:nvPr>
        </p:nvSpPr>
        <p:spPr/>
        <p:txBody>
          <a:bodyPr/>
          <a:lstStyle/>
          <a:p>
            <a:pPr eaLnBrk="1" hangingPunct="1">
              <a:buFont typeface="Wingdings" pitchFamily="2" charset="2"/>
              <a:buChar char="u"/>
            </a:pPr>
            <a:endParaRPr lang="en-US" sz="2000" dirty="0" smtClean="0">
              <a:latin typeface="Palatino Linotype" pitchFamily="18" charset="0"/>
              <a:hlinkClick r:id="rId3"/>
            </a:endParaRPr>
          </a:p>
          <a:p>
            <a:pPr eaLnBrk="1" hangingPunct="1">
              <a:buFont typeface="Wingdings" pitchFamily="2" charset="2"/>
              <a:buChar char="u"/>
            </a:pPr>
            <a:r>
              <a:rPr lang="en-US" sz="2400" dirty="0" smtClean="0">
                <a:latin typeface="Palatino"/>
                <a:hlinkClick r:id="rId3"/>
              </a:rPr>
              <a:t>http://www.cdc.gov/ncbddd/actearly/milestones/index.html-</a:t>
            </a:r>
            <a:r>
              <a:rPr lang="en-US" sz="2400" dirty="0" smtClean="0">
                <a:latin typeface="Palatino"/>
              </a:rPr>
              <a:t> Developmental Milestones</a:t>
            </a:r>
          </a:p>
          <a:p>
            <a:pPr eaLnBrk="1" hangingPunct="1">
              <a:buFont typeface="Wingdings" pitchFamily="2" charset="2"/>
              <a:buChar char="u"/>
            </a:pPr>
            <a:endParaRPr lang="en-US" sz="2400" dirty="0" smtClean="0">
              <a:latin typeface="Palatino"/>
            </a:endParaRPr>
          </a:p>
          <a:p>
            <a:pPr eaLnBrk="1" hangingPunct="1">
              <a:buFont typeface="Wingdings" pitchFamily="2" charset="2"/>
              <a:buChar char="u"/>
            </a:pPr>
            <a:r>
              <a:rPr lang="en-US" sz="2400" dirty="0" smtClean="0">
                <a:latin typeface="Palatino"/>
                <a:hlinkClick r:id="rId4"/>
              </a:rPr>
              <a:t>http://www.brazelton-institute.com/</a:t>
            </a:r>
            <a:r>
              <a:rPr lang="en-US" sz="2400" dirty="0" smtClean="0">
                <a:latin typeface="Palatino"/>
              </a:rPr>
              <a:t> - </a:t>
            </a:r>
            <a:r>
              <a:rPr lang="en-US" sz="2400" dirty="0" err="1" smtClean="0">
                <a:latin typeface="Palatino"/>
              </a:rPr>
              <a:t>Touchpoints</a:t>
            </a:r>
            <a:endParaRPr lang="en-US" sz="2400" dirty="0" smtClean="0">
              <a:latin typeface="Palatino"/>
            </a:endParaRPr>
          </a:p>
          <a:p>
            <a:pPr eaLnBrk="1" hangingPunct="1">
              <a:buFont typeface="Wingdings" pitchFamily="2" charset="2"/>
              <a:buChar char="u"/>
            </a:pPr>
            <a:endParaRPr lang="en-US" sz="2400" dirty="0" smtClean="0">
              <a:latin typeface="Palatino"/>
            </a:endParaRPr>
          </a:p>
          <a:p>
            <a:pPr eaLnBrk="1" hangingPunct="1">
              <a:buFont typeface="Wingdings" pitchFamily="2" charset="2"/>
              <a:buChar char="u"/>
            </a:pPr>
            <a:r>
              <a:rPr lang="en-US" sz="2400" dirty="0" smtClean="0">
                <a:latin typeface="Palatino"/>
                <a:hlinkClick r:id="rId5"/>
              </a:rPr>
              <a:t>http://www.preschoollearningcenter.org/images/upload/developmental_checklist.pdf</a:t>
            </a:r>
            <a:r>
              <a:rPr lang="en-US" sz="2400" dirty="0" smtClean="0">
                <a:latin typeface="Palatino"/>
              </a:rPr>
              <a:t>  - Syracuse Developmental Checklist</a:t>
            </a:r>
          </a:p>
          <a:p>
            <a:pPr marL="0" indent="0" eaLnBrk="1" hangingPunct="1">
              <a:buNone/>
            </a:pPr>
            <a:endParaRPr lang="en-US" sz="1800" dirty="0" smtClean="0">
              <a:latin typeface="Palatino Linotype" pitchFamily="18" charset="0"/>
            </a:endParaRPr>
          </a:p>
          <a:p>
            <a:pPr eaLnBrk="1" hangingPunct="1"/>
            <a:endParaRPr lang="en-US" dirty="0" smtClean="0">
              <a:latin typeface="Palatino Linotype" pitchFamily="18" charset="0"/>
            </a:endParaRPr>
          </a:p>
        </p:txBody>
      </p:sp>
    </p:spTree>
    <p:extLst>
      <p:ext uri="{BB962C8B-B14F-4D97-AF65-F5344CB8AC3E}">
        <p14:creationId xmlns:p14="http://schemas.microsoft.com/office/powerpoint/2010/main" val="3606885516"/>
      </p:ext>
    </p:extLst>
  </p:cSld>
  <p:clrMapOvr>
    <a:masterClrMapping/>
  </p:clrMapOvr>
  <p:transition>
    <p:split orient="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1"/>
          <p:cNvSpPr>
            <a:spLocks noGrp="1"/>
          </p:cNvSpPr>
          <p:nvPr>
            <p:ph type="title"/>
          </p:nvPr>
        </p:nvSpPr>
        <p:spPr>
          <a:xfrm>
            <a:off x="457200" y="533400"/>
            <a:ext cx="8229600" cy="1066800"/>
          </a:xfrm>
        </p:spPr>
        <p:txBody>
          <a:bodyPr/>
          <a:lstStyle/>
          <a:p>
            <a:pPr algn="ctr" eaLnBrk="1" hangingPunct="1"/>
            <a:r>
              <a:rPr lang="en-US" altLang="en-US" b="1" smtClean="0"/>
              <a:t>Innovative Online Resources</a:t>
            </a:r>
            <a:endParaRPr lang="en-US" altLang="en-US" smtClean="0"/>
          </a:p>
        </p:txBody>
      </p:sp>
      <p:pic>
        <p:nvPicPr>
          <p:cNvPr id="5123" name="Content Placeholder 6" descr="http://www.homes-of-maryland.com/images/homes-in-maryland.jpg">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914400" y="1828800"/>
            <a:ext cx="7540625" cy="3581400"/>
          </a:xfrm>
        </p:spPr>
      </p:pic>
      <p:pic>
        <p:nvPicPr>
          <p:cNvPr id="5124" name="Picture 7" descr="MSDE_Logo_300dpi.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5562600"/>
            <a:ext cx="21336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Box 9"/>
          <p:cNvSpPr txBox="1">
            <a:spLocks noChangeArrowheads="1"/>
          </p:cNvSpPr>
          <p:nvPr/>
        </p:nvSpPr>
        <p:spPr bwMode="auto">
          <a:xfrm>
            <a:off x="609600" y="6324600"/>
            <a:ext cx="7924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pPr>
            <a:r>
              <a:rPr lang="en-US" altLang="en-US" sz="1100" smtClean="0">
                <a:solidFill>
                  <a:prstClr val="black"/>
                </a:solidFill>
                <a:latin typeface="Georgia" pitchFamily="18" charset="0"/>
              </a:rPr>
              <a:t>Maryland State Department of Education, Division of Special Education/Early Intervention Services</a:t>
            </a:r>
          </a:p>
        </p:txBody>
      </p:sp>
    </p:spTree>
    <p:extLst>
      <p:ext uri="{BB962C8B-B14F-4D97-AF65-F5344CB8AC3E}">
        <p14:creationId xmlns:p14="http://schemas.microsoft.com/office/powerpoint/2010/main" val="3387182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COS_IFSP_Integration_Graphi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62000"/>
            <a:ext cx="784383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5"/>
          <p:cNvSpPr txBox="1">
            <a:spLocks noChangeArrowheads="1"/>
          </p:cNvSpPr>
          <p:nvPr/>
        </p:nvSpPr>
        <p:spPr bwMode="auto">
          <a:xfrm>
            <a:off x="609600" y="6400800"/>
            <a:ext cx="7924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pPr>
            <a:r>
              <a:rPr lang="en-US" altLang="en-US" sz="1100" smtClean="0">
                <a:solidFill>
                  <a:prstClr val="black"/>
                </a:solidFill>
                <a:latin typeface="Georgia" pitchFamily="18" charset="0"/>
              </a:rPr>
              <a:t>Maryland State Department of Education, Division of Special Education/Early Intervention Services</a:t>
            </a:r>
          </a:p>
        </p:txBody>
      </p:sp>
    </p:spTree>
    <p:extLst>
      <p:ext uri="{BB962C8B-B14F-4D97-AF65-F5344CB8AC3E}">
        <p14:creationId xmlns:p14="http://schemas.microsoft.com/office/powerpoint/2010/main" val="3235049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0" y="533400"/>
            <a:ext cx="9144000" cy="1143000"/>
          </a:xfrm>
        </p:spPr>
        <p:txBody>
          <a:bodyPr>
            <a:normAutofit fontScale="90000"/>
          </a:bodyPr>
          <a:lstStyle/>
          <a:p>
            <a:pPr algn="ctr" eaLnBrk="1" fontAlgn="auto" hangingPunct="1">
              <a:spcAft>
                <a:spcPts val="0"/>
              </a:spcAft>
              <a:defRPr/>
            </a:pPr>
            <a:r>
              <a:rPr lang="en-US" b="1" dirty="0" smtClean="0"/>
              <a:t>Child Outcomes Summary (COS) Tutorial  </a:t>
            </a:r>
          </a:p>
        </p:txBody>
      </p:sp>
      <p:pic>
        <p:nvPicPr>
          <p:cNvPr id="7171" name="Picture 4" descr="C:\Users\pmiller\AppData\Local\Microsoft\Windows\Temporary Internet Files\Content.Outlook\JX9QIQ7R\COS_Online_Tutori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00200"/>
            <a:ext cx="81153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5"/>
          <p:cNvSpPr txBox="1">
            <a:spLocks noChangeArrowheads="1"/>
          </p:cNvSpPr>
          <p:nvPr/>
        </p:nvSpPr>
        <p:spPr bwMode="auto">
          <a:xfrm>
            <a:off x="609600" y="6400800"/>
            <a:ext cx="7924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pPr>
            <a:r>
              <a:rPr lang="en-US" altLang="en-US" sz="1100" smtClean="0">
                <a:solidFill>
                  <a:prstClr val="black"/>
                </a:solidFill>
                <a:latin typeface="Georgia" pitchFamily="18" charset="0"/>
              </a:rPr>
              <a:t>Maryland State Department of Education, Division of Special Education/Early Intervention Services</a:t>
            </a:r>
          </a:p>
        </p:txBody>
      </p:sp>
    </p:spTree>
    <p:extLst>
      <p:ext uri="{BB962C8B-B14F-4D97-AF65-F5344CB8AC3E}">
        <p14:creationId xmlns:p14="http://schemas.microsoft.com/office/powerpoint/2010/main" val="1457512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609600"/>
            <a:ext cx="8229600" cy="914400"/>
          </a:xfrm>
        </p:spPr>
        <p:txBody>
          <a:bodyPr/>
          <a:lstStyle/>
          <a:p>
            <a:pPr algn="ctr" eaLnBrk="1" hangingPunct="1"/>
            <a:r>
              <a:rPr lang="en-US" altLang="en-US" sz="4400" b="1" smtClean="0"/>
              <a:t>Purpose of the COS Tutorial</a:t>
            </a:r>
          </a:p>
        </p:txBody>
      </p:sp>
      <p:sp>
        <p:nvSpPr>
          <p:cNvPr id="8195" name="Content Placeholder 2"/>
          <p:cNvSpPr>
            <a:spLocks noGrp="1"/>
          </p:cNvSpPr>
          <p:nvPr>
            <p:ph idx="1"/>
          </p:nvPr>
        </p:nvSpPr>
        <p:spPr>
          <a:xfrm>
            <a:off x="304800" y="1752600"/>
            <a:ext cx="8610600" cy="4191000"/>
          </a:xfrm>
        </p:spPr>
        <p:txBody>
          <a:bodyPr/>
          <a:lstStyle/>
          <a:p>
            <a:pPr marL="273050" indent="-273050" eaLnBrk="1" hangingPunct="1"/>
            <a:r>
              <a:rPr lang="en-US" altLang="en-US" smtClean="0"/>
              <a:t>The COS tutorial was developed to assist early intervention professionals to understand and be successful with measuring early childhood outcome results. This online tutorial is to supplement direct face-to-face training and provide an ongoing resource for implementing the integration of COS into the IFSP process in Maryland.  </a:t>
            </a:r>
          </a:p>
          <a:p>
            <a:pPr marL="273050" indent="-273050" eaLnBrk="1" hangingPunct="1"/>
            <a:endParaRPr lang="en-US" altLang="en-US" sz="1200" smtClean="0"/>
          </a:p>
          <a:p>
            <a:pPr marL="273050" indent="-273050" eaLnBrk="1" hangingPunct="1"/>
            <a:r>
              <a:rPr lang="en-US" altLang="en-US" sz="3200" b="1" smtClean="0">
                <a:hlinkClick r:id="rId3"/>
              </a:rPr>
              <a:t>http://olms.cte.jhu.edu/olms2/128970</a:t>
            </a:r>
            <a:endParaRPr lang="en-US" altLang="en-US" sz="3200" b="1" smtClean="0"/>
          </a:p>
          <a:p>
            <a:pPr marL="273050" indent="-273050" eaLnBrk="1" hangingPunct="1"/>
            <a:endParaRPr lang="en-US" altLang="en-US" sz="3200" smtClean="0"/>
          </a:p>
        </p:txBody>
      </p:sp>
      <p:sp>
        <p:nvSpPr>
          <p:cNvPr id="8196" name="TextBox 3"/>
          <p:cNvSpPr txBox="1">
            <a:spLocks noChangeArrowheads="1"/>
          </p:cNvSpPr>
          <p:nvPr/>
        </p:nvSpPr>
        <p:spPr bwMode="auto">
          <a:xfrm>
            <a:off x="609600" y="6400800"/>
            <a:ext cx="7924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pPr>
            <a:r>
              <a:rPr lang="en-US" altLang="en-US" sz="1100" smtClean="0">
                <a:solidFill>
                  <a:prstClr val="black"/>
                </a:solidFill>
                <a:latin typeface="Georgia" pitchFamily="18" charset="0"/>
              </a:rPr>
              <a:t>Maryland State Department of Education, Division of Special Education/Early Intervention Services</a:t>
            </a:r>
          </a:p>
        </p:txBody>
      </p:sp>
    </p:spTree>
    <p:extLst>
      <p:ext uri="{BB962C8B-B14F-4D97-AF65-F5344CB8AC3E}">
        <p14:creationId xmlns:p14="http://schemas.microsoft.com/office/powerpoint/2010/main" val="40336085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609600"/>
            <a:ext cx="8229600" cy="1066800"/>
          </a:xfrm>
        </p:spPr>
        <p:txBody>
          <a:bodyPr/>
          <a:lstStyle/>
          <a:p>
            <a:pPr algn="ctr" eaLnBrk="1" hangingPunct="1"/>
            <a:r>
              <a:rPr lang="en-US" altLang="en-US" sz="3200" b="1" smtClean="0"/>
              <a:t>Engaging Families in the Child Outcomes Summary (COS) Process: Video Resource</a:t>
            </a:r>
          </a:p>
        </p:txBody>
      </p:sp>
      <p:pic>
        <p:nvPicPr>
          <p:cNvPr id="9219" name="Picture 3" descr="Z:\5MITP\Staff Directories\  Share the Wealth\Child Outcomes\COS IFSP Integration 2011\IFSP videotaping project\_thumb of video with Gretch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42926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3"/>
          <p:cNvSpPr>
            <a:spLocks noChangeArrowheads="1"/>
          </p:cNvSpPr>
          <p:nvPr/>
        </p:nvSpPr>
        <p:spPr bwMode="auto">
          <a:xfrm>
            <a:off x="609600" y="5334000"/>
            <a:ext cx="4078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fontAlgn="base" hangingPunct="1">
              <a:spcBef>
                <a:spcPct val="0"/>
              </a:spcBef>
              <a:spcAft>
                <a:spcPct val="0"/>
              </a:spcAft>
            </a:pPr>
            <a:r>
              <a:rPr lang="en-US" altLang="en-US" smtClean="0">
                <a:solidFill>
                  <a:prstClr val="black"/>
                </a:solidFill>
                <a:latin typeface="Georgia" pitchFamily="18" charset="0"/>
                <a:hlinkClick r:id="rId4"/>
              </a:rPr>
              <a:t>http://marylandlearninglinks.org/11695</a:t>
            </a:r>
            <a:endParaRPr lang="en-US" altLang="en-US" smtClean="0">
              <a:solidFill>
                <a:prstClr val="black"/>
              </a:solidFill>
              <a:latin typeface="Georgia" pitchFamily="18" charset="0"/>
            </a:endParaRPr>
          </a:p>
          <a:p>
            <a:pPr defTabSz="914400" eaLnBrk="1" fontAlgn="base" hangingPunct="1">
              <a:spcBef>
                <a:spcPct val="0"/>
              </a:spcBef>
              <a:spcAft>
                <a:spcPct val="0"/>
              </a:spcAft>
            </a:pPr>
            <a:endParaRPr lang="en-US" altLang="en-US" smtClean="0">
              <a:solidFill>
                <a:prstClr val="black"/>
              </a:solidFill>
              <a:latin typeface="Georgia" pitchFamily="18" charset="0"/>
            </a:endParaRPr>
          </a:p>
        </p:txBody>
      </p:sp>
      <p:pic>
        <p:nvPicPr>
          <p:cNvPr id="11" name="Picture 2" descr="Z:\5MITP\Staff Directories\  Share the Wealth\Child Outcomes\COS IFSP Integration 2011\IFSP videotaping project\Engaging_Families_in_the_COS_VideoViewingGuide (2)_Page_1.jpg"/>
          <p:cNvPicPr>
            <a:picLocks noGrp="1" noChangeAspect="1" noChangeArrowheads="1"/>
          </p:cNvPicPr>
          <p:nvPr>
            <p:ph sz="half" idx="2"/>
          </p:nvPr>
        </p:nvPicPr>
        <p:blipFill>
          <a:blip r:embed="rId5"/>
          <a:srcRect/>
          <a:stretch>
            <a:fillRect/>
          </a:stretch>
        </p:blipFill>
        <p:spPr>
          <a:xfrm>
            <a:off x="5334000" y="1828800"/>
            <a:ext cx="2970213" cy="3886200"/>
          </a:xfrm>
          <a:ln>
            <a:solidFill>
              <a:schemeClr val="accent6"/>
            </a:solidFill>
          </a:ln>
        </p:spPr>
      </p:pic>
      <p:sp>
        <p:nvSpPr>
          <p:cNvPr id="9222" name="TextBox 11"/>
          <p:cNvSpPr txBox="1">
            <a:spLocks noChangeArrowheads="1"/>
          </p:cNvSpPr>
          <p:nvPr/>
        </p:nvSpPr>
        <p:spPr bwMode="auto">
          <a:xfrm>
            <a:off x="609600" y="6400800"/>
            <a:ext cx="7924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pPr>
            <a:r>
              <a:rPr lang="en-US" altLang="en-US" sz="1100" smtClean="0">
                <a:solidFill>
                  <a:prstClr val="black"/>
                </a:solidFill>
                <a:latin typeface="Georgia" pitchFamily="18" charset="0"/>
              </a:rPr>
              <a:t>Maryland State Department of Education, Division of Special Education/Early Intervention Services</a:t>
            </a:r>
          </a:p>
        </p:txBody>
      </p:sp>
    </p:spTree>
    <p:extLst>
      <p:ext uri="{BB962C8B-B14F-4D97-AF65-F5344CB8AC3E}">
        <p14:creationId xmlns:p14="http://schemas.microsoft.com/office/powerpoint/2010/main" val="268908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5"/>
          <p:cNvSpPr>
            <a:spLocks noGrp="1"/>
          </p:cNvSpPr>
          <p:nvPr>
            <p:ph type="title"/>
          </p:nvPr>
        </p:nvSpPr>
        <p:spPr>
          <a:xfrm>
            <a:off x="152400" y="762000"/>
            <a:ext cx="8991600" cy="1066800"/>
          </a:xfrm>
        </p:spPr>
        <p:txBody>
          <a:bodyPr/>
          <a:lstStyle/>
          <a:p>
            <a:pPr algn="ctr" eaLnBrk="1" hangingPunct="1"/>
            <a:r>
              <a:rPr lang="en-US" altLang="en-US" sz="3600" b="1" smtClean="0"/>
              <a:t>Embedded Learning Opportunities (ELO)</a:t>
            </a:r>
            <a:br>
              <a:rPr lang="en-US" altLang="en-US" sz="3600" b="1" smtClean="0"/>
            </a:br>
            <a:endParaRPr lang="en-US" altLang="en-US" sz="3600" b="1" smtClean="0"/>
          </a:p>
        </p:txBody>
      </p:sp>
      <p:pic>
        <p:nvPicPr>
          <p:cNvPr id="10243"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1524000"/>
            <a:ext cx="8001000" cy="4770438"/>
          </a:xfrm>
          <a:noFill/>
        </p:spPr>
      </p:pic>
      <p:sp>
        <p:nvSpPr>
          <p:cNvPr id="10244" name="TextBox 4"/>
          <p:cNvSpPr txBox="1">
            <a:spLocks noChangeArrowheads="1"/>
          </p:cNvSpPr>
          <p:nvPr/>
        </p:nvSpPr>
        <p:spPr bwMode="auto">
          <a:xfrm>
            <a:off x="609600" y="6400800"/>
            <a:ext cx="7924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pPr>
            <a:r>
              <a:rPr lang="en-US" altLang="en-US" sz="1100" smtClean="0">
                <a:solidFill>
                  <a:prstClr val="black"/>
                </a:solidFill>
                <a:latin typeface="Georgia" pitchFamily="18" charset="0"/>
              </a:rPr>
              <a:t>Maryland State Department of Education, Division of Special Education/Early Intervention Services</a:t>
            </a:r>
          </a:p>
        </p:txBody>
      </p:sp>
    </p:spTree>
    <p:extLst>
      <p:ext uri="{BB962C8B-B14F-4D97-AF65-F5344CB8AC3E}">
        <p14:creationId xmlns:p14="http://schemas.microsoft.com/office/powerpoint/2010/main" val="1050332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 of Today’s Session</a:t>
            </a:r>
            <a:endParaRPr lang="en-US" dirty="0"/>
          </a:p>
        </p:txBody>
      </p:sp>
      <p:sp>
        <p:nvSpPr>
          <p:cNvPr id="3" name="Content Placeholder 2"/>
          <p:cNvSpPr>
            <a:spLocks noGrp="1"/>
          </p:cNvSpPr>
          <p:nvPr>
            <p:ph idx="1"/>
          </p:nvPr>
        </p:nvSpPr>
        <p:spPr/>
        <p:txBody>
          <a:bodyPr/>
          <a:lstStyle/>
          <a:p>
            <a:r>
              <a:rPr lang="en-US" dirty="0" smtClean="0"/>
              <a:t>Training partnership with families</a:t>
            </a:r>
          </a:p>
          <a:p>
            <a:endParaRPr lang="en-US" dirty="0"/>
          </a:p>
          <a:p>
            <a:r>
              <a:rPr lang="en-US" dirty="0" smtClean="0"/>
              <a:t>Training focused on needs identified by the field:  typical child development</a:t>
            </a:r>
          </a:p>
          <a:p>
            <a:endParaRPr lang="en-US" dirty="0"/>
          </a:p>
          <a:p>
            <a:r>
              <a:rPr lang="en-US" dirty="0" smtClean="0"/>
              <a:t>Online training options</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3</a:t>
            </a:fld>
            <a:endParaRPr lang="en-US" dirty="0"/>
          </a:p>
        </p:txBody>
      </p:sp>
      <p:sp>
        <p:nvSpPr>
          <p:cNvPr id="5" name="Footer Placeholder 4"/>
          <p:cNvSpPr>
            <a:spLocks noGrp="1"/>
          </p:cNvSpPr>
          <p:nvPr>
            <p:ph type="ftr" sz="quarter" idx="11"/>
          </p:nvPr>
        </p:nvSpPr>
        <p:spPr/>
        <p:txBody>
          <a:bodyPr/>
          <a:lstStyle/>
          <a:p>
            <a:pPr>
              <a:defRPr/>
            </a:pPr>
            <a:r>
              <a:rPr lang="en-US" smtClean="0"/>
              <a:t>The Early Childhood Outcomes Center</a:t>
            </a:r>
            <a:endParaRPr lang="en-US" dirty="0"/>
          </a:p>
        </p:txBody>
      </p:sp>
    </p:spTree>
    <p:extLst>
      <p:ext uri="{BB962C8B-B14F-4D97-AF65-F5344CB8AC3E}">
        <p14:creationId xmlns:p14="http://schemas.microsoft.com/office/powerpoint/2010/main" val="3779514649"/>
      </p:ext>
    </p:extLst>
  </p:cSld>
  <p:clrMapOvr>
    <a:masterClrMapping/>
  </p:clrMapOvr>
  <p:transition>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609600"/>
            <a:ext cx="8229600" cy="914400"/>
          </a:xfrm>
        </p:spPr>
        <p:txBody>
          <a:bodyPr/>
          <a:lstStyle/>
          <a:p>
            <a:pPr algn="ctr" eaLnBrk="1" hangingPunct="1"/>
            <a:r>
              <a:rPr lang="en-US" altLang="en-US" b="1" smtClean="0"/>
              <a:t>Purpose of the ELO Resource</a:t>
            </a:r>
          </a:p>
        </p:txBody>
      </p:sp>
      <p:sp>
        <p:nvSpPr>
          <p:cNvPr id="12290" name="Content Placeholder 2"/>
          <p:cNvSpPr>
            <a:spLocks noGrp="1"/>
          </p:cNvSpPr>
          <p:nvPr>
            <p:ph idx="1"/>
          </p:nvPr>
        </p:nvSpPr>
        <p:spPr>
          <a:xfrm>
            <a:off x="533400" y="1600200"/>
            <a:ext cx="8153400" cy="4648200"/>
          </a:xfrm>
        </p:spPr>
        <p:txBody>
          <a:bodyPr rtlCol="0">
            <a:normAutofit fontScale="85000" lnSpcReduction="20000"/>
          </a:bodyPr>
          <a:lstStyle/>
          <a:p>
            <a:pPr marL="274320" indent="-274320" eaLnBrk="1" fontAlgn="auto" hangingPunct="1">
              <a:lnSpc>
                <a:spcPct val="120000"/>
              </a:lnSpc>
              <a:spcAft>
                <a:spcPts val="0"/>
              </a:spcAft>
              <a:buClr>
                <a:schemeClr val="accent3"/>
              </a:buClr>
              <a:buFont typeface="Georgia"/>
              <a:buChar char="•"/>
              <a:defRPr/>
            </a:pPr>
            <a:r>
              <a:rPr lang="en-US" sz="3000" dirty="0" smtClean="0"/>
              <a:t>The Embedded Learning Opportunities (ELO) website is designed to assist IFSP teams with selecting learning experiences to integrate into families' daily routines in an effort to enhance children’s development of functional skills and behaviors across the three early childhood outcomes (i.e., developing positive social emotional skills, acquiring and using knowledge and skills, and taking appropriate action to meet needs).</a:t>
            </a:r>
          </a:p>
          <a:p>
            <a:pPr marL="274320" indent="-274320" eaLnBrk="1" fontAlgn="auto" hangingPunct="1">
              <a:spcAft>
                <a:spcPts val="0"/>
              </a:spcAft>
              <a:buClr>
                <a:schemeClr val="accent3"/>
              </a:buClr>
              <a:buFont typeface="Georgia"/>
              <a:buChar char="•"/>
              <a:defRPr/>
            </a:pPr>
            <a:endParaRPr lang="en-US" sz="2200" dirty="0" smtClean="0"/>
          </a:p>
          <a:p>
            <a:pPr marL="274320" indent="-274320" eaLnBrk="1" fontAlgn="auto" hangingPunct="1">
              <a:spcAft>
                <a:spcPts val="0"/>
              </a:spcAft>
              <a:buClr>
                <a:schemeClr val="accent3"/>
              </a:buClr>
              <a:buFont typeface="Georgia"/>
              <a:buChar char="•"/>
              <a:defRPr/>
            </a:pPr>
            <a:r>
              <a:rPr lang="en-US" sz="3200" b="1" dirty="0" smtClean="0"/>
              <a:t> </a:t>
            </a:r>
            <a:r>
              <a:rPr lang="en-US" sz="3300" b="1" dirty="0" smtClean="0">
                <a:hlinkClick r:id="rId3"/>
              </a:rPr>
              <a:t>http://olms.cte.jhu.edu/olms2/10634</a:t>
            </a:r>
            <a:endParaRPr lang="en-US" sz="3300" b="1" dirty="0" smtClean="0"/>
          </a:p>
          <a:p>
            <a:pPr marL="274320" indent="-274320" eaLnBrk="1" fontAlgn="auto" hangingPunct="1">
              <a:spcAft>
                <a:spcPts val="0"/>
              </a:spcAft>
              <a:buClr>
                <a:schemeClr val="accent3"/>
              </a:buClr>
              <a:buFont typeface="Georgia" pitchFamily="18" charset="0"/>
              <a:buNone/>
              <a:defRPr/>
            </a:pPr>
            <a:endParaRPr lang="en-US" sz="3200" dirty="0" smtClean="0"/>
          </a:p>
        </p:txBody>
      </p:sp>
      <p:sp>
        <p:nvSpPr>
          <p:cNvPr id="11268" name="TextBox 3"/>
          <p:cNvSpPr txBox="1">
            <a:spLocks noChangeArrowheads="1"/>
          </p:cNvSpPr>
          <p:nvPr/>
        </p:nvSpPr>
        <p:spPr bwMode="auto">
          <a:xfrm>
            <a:off x="609600" y="6400800"/>
            <a:ext cx="7924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pPr>
            <a:r>
              <a:rPr lang="en-US" altLang="en-US" sz="1100" smtClean="0">
                <a:solidFill>
                  <a:prstClr val="black"/>
                </a:solidFill>
                <a:latin typeface="Georgia" pitchFamily="18" charset="0"/>
              </a:rPr>
              <a:t>Maryland State Department of Education, Division of Special Education/Early Intervention Services</a:t>
            </a:r>
          </a:p>
        </p:txBody>
      </p:sp>
    </p:spTree>
    <p:extLst>
      <p:ext uri="{BB962C8B-B14F-4D97-AF65-F5344CB8AC3E}">
        <p14:creationId xmlns:p14="http://schemas.microsoft.com/office/powerpoint/2010/main" val="38170203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title"/>
          </p:nvPr>
        </p:nvSpPr>
        <p:spPr>
          <a:xfrm>
            <a:off x="0" y="838200"/>
            <a:ext cx="9144000" cy="935038"/>
          </a:xfrm>
        </p:spPr>
        <p:txBody>
          <a:bodyPr/>
          <a:lstStyle/>
          <a:p>
            <a:pPr algn="ctr" eaLnBrk="1" hangingPunct="1"/>
            <a:r>
              <a:rPr lang="en-US" altLang="en-US" b="1" smtClean="0"/>
              <a:t>Walkthrough of the ELO Resource</a:t>
            </a:r>
            <a:br>
              <a:rPr lang="en-US" altLang="en-US" b="1" smtClean="0"/>
            </a:br>
            <a:endParaRPr lang="en-US" altLang="en-US" b="1" smtClean="0"/>
          </a:p>
        </p:txBody>
      </p:sp>
      <p:pic>
        <p:nvPicPr>
          <p:cNvPr id="12291" name="Picture 3" descr="This is a screen shot from the Embedded Learning Opportunities Website.  The activity is bedtime routine for a 3 year old. The picture is of a young girl with her mom looking at a book in bed.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00"/>
            <a:ext cx="8077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5"/>
          <p:cNvSpPr txBox="1">
            <a:spLocks noChangeArrowheads="1"/>
          </p:cNvSpPr>
          <p:nvPr/>
        </p:nvSpPr>
        <p:spPr bwMode="auto">
          <a:xfrm>
            <a:off x="609600" y="6400800"/>
            <a:ext cx="7924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pPr>
            <a:r>
              <a:rPr lang="en-US" altLang="en-US" sz="1100" smtClean="0">
                <a:solidFill>
                  <a:prstClr val="black"/>
                </a:solidFill>
                <a:latin typeface="Georgia" pitchFamily="18" charset="0"/>
              </a:rPr>
              <a:t>Maryland State Department of Education, Division of Special Education/Early Intervention Services</a:t>
            </a:r>
          </a:p>
        </p:txBody>
      </p:sp>
    </p:spTree>
    <p:extLst>
      <p:ext uri="{BB962C8B-B14F-4D97-AF65-F5344CB8AC3E}">
        <p14:creationId xmlns:p14="http://schemas.microsoft.com/office/powerpoint/2010/main" val="23699747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endParaRPr lang="en-US" altLang="en-US" smtClean="0"/>
          </a:p>
        </p:txBody>
      </p:sp>
      <p:pic>
        <p:nvPicPr>
          <p:cNvPr id="13315" name="Picture 2" descr="Z:\5MITP\Staff Directories\  Share the Wealth\Child Outcomes\COS 2012 - 2013\Embedded Learning Opportunities\Webinar 5-29-13\ELO_Sample_Activity_Matrix_May2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685800"/>
            <a:ext cx="9096375" cy="553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4"/>
          <p:cNvSpPr txBox="1">
            <a:spLocks noChangeArrowheads="1"/>
          </p:cNvSpPr>
          <p:nvPr/>
        </p:nvSpPr>
        <p:spPr bwMode="auto">
          <a:xfrm>
            <a:off x="609600" y="6400800"/>
            <a:ext cx="7924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pPr>
            <a:r>
              <a:rPr lang="en-US" altLang="en-US" sz="1100" smtClean="0">
                <a:solidFill>
                  <a:prstClr val="black"/>
                </a:solidFill>
                <a:latin typeface="Georgia" pitchFamily="18" charset="0"/>
              </a:rPr>
              <a:t>Maryland State Department of Education, Division of Special Education/Early Intervention Services</a:t>
            </a:r>
          </a:p>
        </p:txBody>
      </p:sp>
    </p:spTree>
    <p:extLst>
      <p:ext uri="{BB962C8B-B14F-4D97-AF65-F5344CB8AC3E}">
        <p14:creationId xmlns:p14="http://schemas.microsoft.com/office/powerpoint/2010/main" val="12201298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Number Placeholder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AE976F5-1DFB-4193-9505-ACCC73EAFE19}" type="slidenum">
              <a:rPr lang="en-US" altLang="en-US" sz="1200">
                <a:solidFill>
                  <a:srgbClr val="7F7F7F"/>
                </a:solidFill>
              </a:rPr>
              <a:pPr/>
              <a:t>33</a:t>
            </a:fld>
            <a:endParaRPr lang="en-US" altLang="en-US" sz="1200">
              <a:solidFill>
                <a:srgbClr val="7F7F7F"/>
              </a:solidFill>
            </a:endParaRPr>
          </a:p>
        </p:txBody>
      </p:sp>
      <p:pic>
        <p:nvPicPr>
          <p:cNvPr id="1536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Content Placeholder 1"/>
          <p:cNvSpPr>
            <a:spLocks noGrp="1"/>
          </p:cNvSpPr>
          <p:nvPr>
            <p:ph sz="quarter" idx="13"/>
          </p:nvPr>
        </p:nvSpPr>
        <p:spPr>
          <a:xfrm>
            <a:off x="4419600" y="2316163"/>
            <a:ext cx="6400800" cy="3475037"/>
          </a:xfrm>
        </p:spPr>
        <p:txBody>
          <a:bodyPr/>
          <a:lstStyle/>
          <a:p>
            <a:pPr marL="46037" indent="0" eaLnBrk="1" hangingPunct="1">
              <a:buFont typeface="Georgia" charset="0"/>
              <a:buNone/>
              <a:defRPr/>
            </a:pPr>
            <a:r>
              <a:rPr lang="en-US" sz="1800" b="1" dirty="0"/>
              <a:t>Nancy </a:t>
            </a:r>
            <a:r>
              <a:rPr lang="en-US" sz="1800" b="1" dirty="0" err="1"/>
              <a:t>Surbrook</a:t>
            </a:r>
            <a:r>
              <a:rPr lang="en-US" sz="1800" dirty="0"/>
              <a:t>, </a:t>
            </a:r>
            <a:r>
              <a:rPr lang="en-US" sz="1800" i="1" dirty="0"/>
              <a:t>Training &amp; TA Manager</a:t>
            </a:r>
          </a:p>
          <a:p>
            <a:pPr marL="46037" indent="0" eaLnBrk="1" hangingPunct="1">
              <a:buFont typeface="Georgia" charset="0"/>
              <a:buNone/>
              <a:defRPr/>
            </a:pPr>
            <a:r>
              <a:rPr lang="en-US" sz="1800" b="1" dirty="0"/>
              <a:t>Lisa Wasacz</a:t>
            </a:r>
            <a:r>
              <a:rPr lang="en-US" sz="1800" dirty="0"/>
              <a:t>, </a:t>
            </a:r>
            <a:r>
              <a:rPr lang="en-US" sz="1800" i="1" dirty="0"/>
              <a:t>ECSE Consultant for MDE</a:t>
            </a:r>
          </a:p>
          <a:p>
            <a:pPr eaLnBrk="1" hangingPunct="1">
              <a:buFont typeface="Georgia" charset="0"/>
              <a:buChar char="*"/>
              <a:defRPr/>
            </a:pPr>
            <a:endParaRPr lang="en-US" dirty="0"/>
          </a:p>
        </p:txBody>
      </p:sp>
    </p:spTree>
    <p:extLst>
      <p:ext uri="{BB962C8B-B14F-4D97-AF65-F5344CB8AC3E}">
        <p14:creationId xmlns:p14="http://schemas.microsoft.com/office/powerpoint/2010/main" val="40947931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9"/>
          <p:cNvSpPr>
            <a:spLocks noGrp="1" noChangeArrowheads="1"/>
          </p:cNvSpPr>
          <p:nvPr>
            <p:ph type="title"/>
          </p:nvPr>
        </p:nvSpPr>
        <p:spPr>
          <a:xfrm>
            <a:off x="1793289" y="4372168"/>
            <a:ext cx="6512511" cy="1143000"/>
          </a:xfrm>
        </p:spPr>
        <p:txBody>
          <a:bodyPr/>
          <a:lstStyle/>
          <a:p>
            <a:pPr marL="320040" indent="-320040" eaLnBrk="1" fontAlgn="auto" hangingPunct="1">
              <a:spcAft>
                <a:spcPts val="0"/>
              </a:spcAft>
              <a:buClr>
                <a:schemeClr val="accent6">
                  <a:lumMod val="75000"/>
                </a:schemeClr>
              </a:buClr>
              <a:defRPr/>
            </a:pPr>
            <a:r>
              <a:rPr lang="en-US" dirty="0">
                <a:ea typeface="+mj-ea"/>
              </a:rPr>
              <a:t>OGS System </a:t>
            </a:r>
          </a:p>
        </p:txBody>
      </p:sp>
      <p:graphicFrame>
        <p:nvGraphicFramePr>
          <p:cNvPr id="4" name="Diagram 3"/>
          <p:cNvGraphicFramePr/>
          <p:nvPr/>
        </p:nvGraphicFramePr>
        <p:xfrm>
          <a:off x="228601" y="76201"/>
          <a:ext cx="8423786" cy="6112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411" name="Slide Number Placeholder 2"/>
          <p:cNvSpPr>
            <a:spLocks noGrp="1"/>
          </p:cNvSpPr>
          <p:nvPr>
            <p:ph type="sldNum" sz="quarter" idx="16"/>
          </p:nvPr>
        </p:nvSpPr>
        <p:spPr bwMode="auto">
          <a:xfrm>
            <a:off x="7504113" y="6253163"/>
            <a:ext cx="1371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723C3C5-FCBA-4044-B3C9-7616D40E933E}" type="slidenum">
              <a:rPr lang="en-US" altLang="en-US" sz="1200">
                <a:solidFill>
                  <a:prstClr val="black"/>
                </a:solidFill>
              </a:rPr>
              <a:pPr eaLnBrk="1" hangingPunct="1"/>
              <a:t>34</a:t>
            </a:fld>
            <a:endParaRPr lang="en-US" altLang="en-US" sz="1200">
              <a:solidFill>
                <a:prstClr val="black"/>
              </a:solidFill>
            </a:endParaRPr>
          </a:p>
        </p:txBody>
      </p:sp>
    </p:spTree>
    <p:extLst>
      <p:ext uri="{BB962C8B-B14F-4D97-AF65-F5344CB8AC3E}">
        <p14:creationId xmlns:p14="http://schemas.microsoft.com/office/powerpoint/2010/main" val="3319047100"/>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Number Placeholder 1"/>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5F99933-0F3E-4DD9-91BF-370D59AEDF7E}" type="slidenum">
              <a:rPr lang="en-US" altLang="en-US" sz="1200">
                <a:solidFill>
                  <a:srgbClr val="7F7F7F"/>
                </a:solidFill>
              </a:rPr>
              <a:pPr/>
              <a:t>35</a:t>
            </a:fld>
            <a:endParaRPr lang="en-US" altLang="en-US" sz="1200">
              <a:solidFill>
                <a:srgbClr val="7F7F7F"/>
              </a:solidFill>
            </a:endParaRPr>
          </a:p>
        </p:txBody>
      </p:sp>
      <p:pic>
        <p:nvPicPr>
          <p:cNvPr id="1945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 y="685800"/>
            <a:ext cx="90805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94900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1"/>
          <p:cNvSpPr>
            <a:spLocks noGrp="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D5801E1-5C6D-4040-A1BC-8DC47DC3EEC8}" type="slidenum">
              <a:rPr lang="en-US" altLang="en-US" sz="1200">
                <a:solidFill>
                  <a:srgbClr val="7F7F7F"/>
                </a:solidFill>
              </a:rPr>
              <a:pPr/>
              <a:t>36</a:t>
            </a:fld>
            <a:endParaRPr lang="en-US" altLang="en-US" sz="1200">
              <a:solidFill>
                <a:srgbClr val="7F7F7F"/>
              </a:solidFill>
            </a:endParaRPr>
          </a:p>
        </p:txBody>
      </p:sp>
      <p:sp>
        <p:nvSpPr>
          <p:cNvPr id="5" name="Title 4"/>
          <p:cNvSpPr>
            <a:spLocks noGrp="1"/>
          </p:cNvSpPr>
          <p:nvPr>
            <p:ph type="title"/>
          </p:nvPr>
        </p:nvSpPr>
        <p:spPr>
          <a:xfrm>
            <a:off x="1066800" y="25400"/>
            <a:ext cx="6512511" cy="1143000"/>
          </a:xfrm>
        </p:spPr>
        <p:txBody>
          <a:bodyPr/>
          <a:lstStyle/>
          <a:p>
            <a:pPr marL="0" indent="0" algn="ctr" eaLnBrk="1" fontAlgn="auto" hangingPunct="1">
              <a:spcAft>
                <a:spcPts val="0"/>
              </a:spcAft>
              <a:buClr>
                <a:schemeClr val="accent6">
                  <a:lumMod val="75000"/>
                </a:schemeClr>
              </a:buClr>
              <a:buFont typeface="Georgia" pitchFamily="18" charset="0"/>
              <a:buNone/>
              <a:defRPr/>
            </a:pPr>
            <a:r>
              <a:rPr lang="en-US" dirty="0" smtClean="0">
                <a:ea typeface="+mj-ea"/>
              </a:rPr>
              <a:t>Similarities </a:t>
            </a:r>
            <a:endParaRPr lang="en-US" dirty="0">
              <a:ea typeface="+mj-ea"/>
            </a:endParaRPr>
          </a:p>
        </p:txBody>
      </p:sp>
      <p:sp>
        <p:nvSpPr>
          <p:cNvPr id="21507" name="Content Placeholder 5"/>
          <p:cNvSpPr>
            <a:spLocks noGrp="1"/>
          </p:cNvSpPr>
          <p:nvPr>
            <p:ph sz="quarter" idx="13"/>
          </p:nvPr>
        </p:nvSpPr>
        <p:spPr>
          <a:xfrm>
            <a:off x="2590800" y="1447800"/>
            <a:ext cx="3346450" cy="5334000"/>
          </a:xfrm>
        </p:spPr>
        <p:txBody>
          <a:bodyPr/>
          <a:lstStyle/>
          <a:p>
            <a:pPr eaLnBrk="1" hangingPunct="1">
              <a:lnSpc>
                <a:spcPct val="90000"/>
              </a:lnSpc>
            </a:pPr>
            <a:r>
              <a:rPr lang="en-US" altLang="en-US" sz="2000" smtClean="0">
                <a:ea typeface="ＭＳ Ｐゴシック" pitchFamily="34" charset="-128"/>
              </a:rPr>
              <a:t>20,000+ served </a:t>
            </a:r>
          </a:p>
          <a:p>
            <a:pPr eaLnBrk="1" hangingPunct="1">
              <a:lnSpc>
                <a:spcPct val="90000"/>
              </a:lnSpc>
            </a:pPr>
            <a:endParaRPr lang="en-US" altLang="en-US" sz="2000" smtClean="0">
              <a:ea typeface="ＭＳ Ｐゴシック" pitchFamily="34" charset="-128"/>
            </a:endParaRPr>
          </a:p>
          <a:p>
            <a:pPr eaLnBrk="1" hangingPunct="1">
              <a:lnSpc>
                <a:spcPct val="90000"/>
              </a:lnSpc>
            </a:pPr>
            <a:r>
              <a:rPr lang="en-US" altLang="en-US" sz="2000" smtClean="0">
                <a:ea typeface="ＭＳ Ｐゴシック" pitchFamily="34" charset="-128"/>
              </a:rPr>
              <a:t>MDE is LEA </a:t>
            </a:r>
          </a:p>
          <a:p>
            <a:pPr eaLnBrk="1" hangingPunct="1">
              <a:lnSpc>
                <a:spcPct val="90000"/>
              </a:lnSpc>
            </a:pPr>
            <a:endParaRPr lang="en-US" altLang="en-US" sz="2000" smtClean="0">
              <a:ea typeface="ＭＳ Ｐゴシック" pitchFamily="34" charset="-128"/>
            </a:endParaRPr>
          </a:p>
          <a:p>
            <a:pPr eaLnBrk="1" hangingPunct="1">
              <a:lnSpc>
                <a:spcPct val="90000"/>
              </a:lnSpc>
            </a:pPr>
            <a:r>
              <a:rPr lang="en-US" altLang="en-US" sz="2000" smtClean="0">
                <a:ea typeface="ＭＳ Ｐゴシック" pitchFamily="34" charset="-128"/>
              </a:rPr>
              <a:t>Local control state</a:t>
            </a:r>
          </a:p>
          <a:p>
            <a:pPr eaLnBrk="1" hangingPunct="1">
              <a:lnSpc>
                <a:spcPct val="90000"/>
              </a:lnSpc>
            </a:pPr>
            <a:endParaRPr lang="en-US" altLang="en-US" sz="2000" smtClean="0">
              <a:ea typeface="ＭＳ Ｐゴシック" pitchFamily="34" charset="-128"/>
            </a:endParaRPr>
          </a:p>
          <a:p>
            <a:pPr eaLnBrk="1" hangingPunct="1">
              <a:lnSpc>
                <a:spcPct val="90000"/>
              </a:lnSpc>
            </a:pPr>
            <a:r>
              <a:rPr lang="en-US" altLang="en-US" sz="2000" smtClean="0">
                <a:ea typeface="ＭＳ Ｐゴシック" pitchFamily="34" charset="-128"/>
              </a:rPr>
              <a:t>57</a:t>
            </a:r>
          </a:p>
          <a:p>
            <a:pPr eaLnBrk="1" hangingPunct="1">
              <a:lnSpc>
                <a:spcPct val="90000"/>
              </a:lnSpc>
            </a:pPr>
            <a:endParaRPr lang="en-US" altLang="en-US" sz="2000" smtClean="0">
              <a:ea typeface="ＭＳ Ｐゴシック" pitchFamily="34" charset="-128"/>
            </a:endParaRPr>
          </a:p>
          <a:p>
            <a:pPr eaLnBrk="1" hangingPunct="1">
              <a:lnSpc>
                <a:spcPct val="90000"/>
              </a:lnSpc>
            </a:pPr>
            <a:r>
              <a:rPr lang="en-US" altLang="en-US" sz="2000" smtClean="0">
                <a:ea typeface="ＭＳ Ｐゴシック" pitchFamily="34" charset="-128"/>
              </a:rPr>
              <a:t>Part C/619 same local staff – in many areas</a:t>
            </a:r>
          </a:p>
          <a:p>
            <a:pPr eaLnBrk="1" hangingPunct="1">
              <a:lnSpc>
                <a:spcPct val="90000"/>
              </a:lnSpc>
            </a:pPr>
            <a:endParaRPr lang="en-US" altLang="en-US" sz="2000" smtClean="0">
              <a:ea typeface="ＭＳ Ｐゴシック" pitchFamily="34" charset="-128"/>
            </a:endParaRPr>
          </a:p>
          <a:p>
            <a:pPr eaLnBrk="1" hangingPunct="1">
              <a:lnSpc>
                <a:spcPct val="90000"/>
              </a:lnSpc>
            </a:pPr>
            <a:r>
              <a:rPr lang="en-US" altLang="en-US" sz="2000" smtClean="0">
                <a:ea typeface="ＭＳ Ｐゴシック" pitchFamily="34" charset="-128"/>
              </a:rPr>
              <a:t>Same child outcomes</a:t>
            </a:r>
          </a:p>
          <a:p>
            <a:pPr eaLnBrk="1" hangingPunct="1">
              <a:lnSpc>
                <a:spcPct val="90000"/>
              </a:lnSpc>
            </a:pPr>
            <a:endParaRPr lang="en-US" altLang="en-US" sz="2000" smtClean="0">
              <a:ea typeface="ＭＳ Ｐゴシック" pitchFamily="34" charset="-128"/>
            </a:endParaRPr>
          </a:p>
          <a:p>
            <a:pPr eaLnBrk="1" hangingPunct="1">
              <a:lnSpc>
                <a:spcPct val="90000"/>
              </a:lnSpc>
            </a:pPr>
            <a:r>
              <a:rPr lang="en-US" altLang="en-US" sz="2000" smtClean="0">
                <a:ea typeface="ＭＳ Ｐゴシック" pitchFamily="34" charset="-128"/>
              </a:rPr>
              <a:t>Same TA Grantee</a:t>
            </a:r>
          </a:p>
          <a:p>
            <a:pPr eaLnBrk="1" hangingPunct="1">
              <a:lnSpc>
                <a:spcPct val="90000"/>
              </a:lnSpc>
            </a:pPr>
            <a:endParaRPr lang="en-US" altLang="en-US" sz="2000" smtClean="0">
              <a:ea typeface="ＭＳ Ｐゴシック" pitchFamily="34" charset="-128"/>
            </a:endParaRPr>
          </a:p>
        </p:txBody>
      </p:sp>
      <p:grpSp>
        <p:nvGrpSpPr>
          <p:cNvPr id="21508" name="Group 7"/>
          <p:cNvGrpSpPr>
            <a:grpSpLocks/>
          </p:cNvGrpSpPr>
          <p:nvPr/>
        </p:nvGrpSpPr>
        <p:grpSpPr bwMode="auto">
          <a:xfrm rot="-655530">
            <a:off x="220663" y="4491038"/>
            <a:ext cx="1724025" cy="1725612"/>
            <a:chOff x="380997" y="380986"/>
            <a:chExt cx="1725072" cy="1725072"/>
          </a:xfrm>
        </p:grpSpPr>
        <p:sp>
          <p:nvSpPr>
            <p:cNvPr id="9" name="Oval 8"/>
            <p:cNvSpPr/>
            <p:nvPr/>
          </p:nvSpPr>
          <p:spPr>
            <a:xfrm>
              <a:off x="380997" y="380986"/>
              <a:ext cx="1725072" cy="1725072"/>
            </a:xfrm>
            <a:prstGeom prst="ellipse">
              <a:avLst/>
            </a:prstGeom>
            <a:solidFill>
              <a:schemeClr val="accent1">
                <a:lumMod val="90000"/>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0" name="Oval 4"/>
            <p:cNvSpPr/>
            <p:nvPr/>
          </p:nvSpPr>
          <p:spPr>
            <a:xfrm>
              <a:off x="633562" y="633319"/>
              <a:ext cx="1219940" cy="1220406"/>
            </a:xfrm>
            <a:prstGeom prst="rect">
              <a:avLst/>
            </a:prstGeom>
          </p:spPr>
          <p:style>
            <a:lnRef idx="0">
              <a:scrgbClr r="0" g="0" b="0"/>
            </a:lnRef>
            <a:fillRef idx="0">
              <a:scrgbClr r="0" g="0" b="0"/>
            </a:fillRef>
            <a:effectRef idx="0">
              <a:scrgbClr r="0" g="0" b="0"/>
            </a:effectRef>
            <a:fontRef idx="minor">
              <a:schemeClr val="tx1"/>
            </a:fontRef>
          </p:style>
          <p:txBody>
            <a:bodyPr lIns="16510" tIns="16510" rIns="16510" bIns="16510" spcCol="1270" anchor="ctr"/>
            <a:lstStyle/>
            <a:p>
              <a:pPr algn="ctr" defTabSz="577850" eaLnBrk="0" fontAlgn="base" hangingPunct="0">
                <a:lnSpc>
                  <a:spcPct val="90000"/>
                </a:lnSpc>
                <a:spcBef>
                  <a:spcPct val="0"/>
                </a:spcBef>
                <a:spcAft>
                  <a:spcPct val="35000"/>
                </a:spcAft>
                <a:defRPr/>
              </a:pPr>
              <a:r>
                <a:rPr lang="en-US" sz="1300" b="1" dirty="0">
                  <a:solidFill>
                    <a:prstClr val="black"/>
                  </a:solidFill>
                </a:rPr>
                <a:t>Early Childhood Special Education</a:t>
              </a:r>
            </a:p>
            <a:p>
              <a:pPr algn="ctr" defTabSz="577850" eaLnBrk="0" fontAlgn="base" hangingPunct="0">
                <a:lnSpc>
                  <a:spcPct val="90000"/>
                </a:lnSpc>
                <a:spcBef>
                  <a:spcPct val="0"/>
                </a:spcBef>
                <a:spcAft>
                  <a:spcPct val="35000"/>
                </a:spcAft>
                <a:defRPr/>
              </a:pPr>
              <a:r>
                <a:rPr lang="en-US" sz="1300" b="1" dirty="0">
                  <a:solidFill>
                    <a:prstClr val="black"/>
                  </a:solidFill>
                </a:rPr>
                <a:t>619</a:t>
              </a:r>
            </a:p>
          </p:txBody>
        </p:sp>
      </p:grpSp>
      <p:grpSp>
        <p:nvGrpSpPr>
          <p:cNvPr id="21509" name="Group 10"/>
          <p:cNvGrpSpPr>
            <a:grpSpLocks/>
          </p:cNvGrpSpPr>
          <p:nvPr/>
        </p:nvGrpSpPr>
        <p:grpSpPr bwMode="auto">
          <a:xfrm rot="778264">
            <a:off x="6659563" y="1147763"/>
            <a:ext cx="1724025" cy="1725612"/>
            <a:chOff x="2209798" y="0"/>
            <a:chExt cx="1725072" cy="1725072"/>
          </a:xfrm>
        </p:grpSpPr>
        <p:sp>
          <p:nvSpPr>
            <p:cNvPr id="12" name="Oval 11"/>
            <p:cNvSpPr/>
            <p:nvPr/>
          </p:nvSpPr>
          <p:spPr>
            <a:xfrm>
              <a:off x="2209798" y="0"/>
              <a:ext cx="1725072" cy="1725072"/>
            </a:xfrm>
            <a:prstGeom prst="ellipse">
              <a:avLst/>
            </a:prstGeom>
            <a:solidFill>
              <a:srgbClr val="FFFF0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3" name="Oval 4"/>
            <p:cNvSpPr/>
            <p:nvPr/>
          </p:nvSpPr>
          <p:spPr>
            <a:xfrm>
              <a:off x="2462363" y="252333"/>
              <a:ext cx="1219940" cy="1220406"/>
            </a:xfrm>
            <a:prstGeom prst="rect">
              <a:avLst/>
            </a:prstGeom>
          </p:spPr>
          <p:style>
            <a:lnRef idx="0">
              <a:scrgbClr r="0" g="0" b="0"/>
            </a:lnRef>
            <a:fillRef idx="0">
              <a:scrgbClr r="0" g="0" b="0"/>
            </a:fillRef>
            <a:effectRef idx="0">
              <a:scrgbClr r="0" g="0" b="0"/>
            </a:effectRef>
            <a:fontRef idx="minor">
              <a:schemeClr val="tx1"/>
            </a:fontRef>
          </p:style>
          <p:txBody>
            <a:bodyPr lIns="16510" tIns="16510" rIns="16510" bIns="16510" anchor="ctr"/>
            <a:lstStyle>
              <a:lvl1pPr defTabSz="577850">
                <a:defRPr sz="2400">
                  <a:solidFill>
                    <a:schemeClr val="tx1"/>
                  </a:solidFill>
                  <a:latin typeface="Arial" pitchFamily="34" charset="0"/>
                  <a:ea typeface="ＭＳ Ｐゴシック" pitchFamily="34" charset="-128"/>
                </a:defRPr>
              </a:lvl1pPr>
              <a:lvl2pPr marL="742950" indent="-285750" defTabSz="577850">
                <a:defRPr sz="2400">
                  <a:solidFill>
                    <a:schemeClr val="tx1"/>
                  </a:solidFill>
                  <a:latin typeface="Arial" pitchFamily="34" charset="0"/>
                  <a:ea typeface="ＭＳ Ｐゴシック" pitchFamily="34" charset="-128"/>
                </a:defRPr>
              </a:lvl2pPr>
              <a:lvl3pPr marL="1143000" indent="-228600" defTabSz="577850">
                <a:defRPr sz="2400">
                  <a:solidFill>
                    <a:schemeClr val="tx1"/>
                  </a:solidFill>
                  <a:latin typeface="Arial" pitchFamily="34" charset="0"/>
                  <a:ea typeface="ＭＳ Ｐゴシック" pitchFamily="34" charset="-128"/>
                </a:defRPr>
              </a:lvl3pPr>
              <a:lvl4pPr marL="1600200" indent="-228600" defTabSz="577850">
                <a:defRPr sz="2400">
                  <a:solidFill>
                    <a:schemeClr val="tx1"/>
                  </a:solidFill>
                  <a:latin typeface="Arial" pitchFamily="34" charset="0"/>
                  <a:ea typeface="ＭＳ Ｐゴシック" pitchFamily="34" charset="-128"/>
                </a:defRPr>
              </a:lvl4pPr>
              <a:lvl5pPr marL="2057400" indent="-228600" defTabSz="577850">
                <a:defRPr sz="2400">
                  <a:solidFill>
                    <a:schemeClr val="tx1"/>
                  </a:solidFill>
                  <a:latin typeface="Arial" pitchFamily="34" charset="0"/>
                  <a:ea typeface="ＭＳ Ｐゴシック" pitchFamily="34" charset="-128"/>
                </a:defRPr>
              </a:lvl5pPr>
              <a:lvl6pPr marL="2514600" indent="-228600" defTabSz="57785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57785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57785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57785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lnSpc>
                  <a:spcPct val="90000"/>
                </a:lnSpc>
                <a:spcBef>
                  <a:spcPct val="0"/>
                </a:spcBef>
                <a:spcAft>
                  <a:spcPct val="35000"/>
                </a:spcAft>
              </a:pPr>
              <a:r>
                <a:rPr lang="en-US" altLang="en-US" sz="1300" b="1" smtClean="0">
                  <a:solidFill>
                    <a:prstClr val="black"/>
                  </a:solidFill>
                  <a:latin typeface="Trebuchet MS" pitchFamily="34" charset="0"/>
                </a:rPr>
                <a:t>Early On® </a:t>
              </a:r>
            </a:p>
            <a:p>
              <a:pPr algn="ctr" eaLnBrk="0" fontAlgn="base" hangingPunct="0">
                <a:lnSpc>
                  <a:spcPct val="90000"/>
                </a:lnSpc>
                <a:spcBef>
                  <a:spcPct val="0"/>
                </a:spcBef>
                <a:spcAft>
                  <a:spcPct val="35000"/>
                </a:spcAft>
              </a:pPr>
              <a:r>
                <a:rPr lang="en-US" altLang="en-US" sz="1300" b="1" smtClean="0">
                  <a:solidFill>
                    <a:prstClr val="black"/>
                  </a:solidFill>
                  <a:latin typeface="Trebuchet MS" pitchFamily="34" charset="0"/>
                </a:rPr>
                <a:t>Part C</a:t>
              </a:r>
            </a:p>
          </p:txBody>
        </p:sp>
      </p:grpSp>
    </p:spTree>
    <p:extLst>
      <p:ext uri="{BB962C8B-B14F-4D97-AF65-F5344CB8AC3E}">
        <p14:creationId xmlns:p14="http://schemas.microsoft.com/office/powerpoint/2010/main" val="7049728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Number Placeholder 1"/>
          <p:cNvSpPr>
            <a:spLocks noGrp="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2AE504A-8549-43B4-9226-D23CA012FCD4}" type="slidenum">
              <a:rPr lang="en-US" altLang="en-US" sz="1200">
                <a:solidFill>
                  <a:srgbClr val="7F7F7F"/>
                </a:solidFill>
              </a:rPr>
              <a:pPr/>
              <a:t>37</a:t>
            </a:fld>
            <a:endParaRPr lang="en-US" altLang="en-US" sz="1200">
              <a:solidFill>
                <a:srgbClr val="7F7F7F"/>
              </a:solidFill>
            </a:endParaRPr>
          </a:p>
        </p:txBody>
      </p:sp>
      <p:sp>
        <p:nvSpPr>
          <p:cNvPr id="5" name="Title 4"/>
          <p:cNvSpPr>
            <a:spLocks noGrp="1"/>
          </p:cNvSpPr>
          <p:nvPr>
            <p:ph type="title"/>
          </p:nvPr>
        </p:nvSpPr>
        <p:spPr>
          <a:xfrm>
            <a:off x="1066800" y="0"/>
            <a:ext cx="6512511" cy="1143000"/>
          </a:xfrm>
        </p:spPr>
        <p:txBody>
          <a:bodyPr/>
          <a:lstStyle/>
          <a:p>
            <a:pPr marL="0" indent="0" algn="ctr" eaLnBrk="1" fontAlgn="auto" hangingPunct="1">
              <a:spcAft>
                <a:spcPts val="0"/>
              </a:spcAft>
              <a:buClr>
                <a:schemeClr val="accent6">
                  <a:lumMod val="75000"/>
                </a:schemeClr>
              </a:buClr>
              <a:buFont typeface="Georgia" pitchFamily="18" charset="0"/>
              <a:buNone/>
              <a:defRPr/>
            </a:pPr>
            <a:r>
              <a:rPr lang="en-US" dirty="0" smtClean="0">
                <a:ea typeface="+mj-ea"/>
              </a:rPr>
              <a:t>Differences </a:t>
            </a:r>
            <a:endParaRPr lang="en-US" dirty="0">
              <a:ea typeface="+mj-ea"/>
            </a:endParaRPr>
          </a:p>
        </p:txBody>
      </p:sp>
      <p:sp>
        <p:nvSpPr>
          <p:cNvPr id="23555" name="Content Placeholder 5"/>
          <p:cNvSpPr>
            <a:spLocks noGrp="1"/>
          </p:cNvSpPr>
          <p:nvPr>
            <p:ph sz="quarter" idx="13"/>
          </p:nvPr>
        </p:nvSpPr>
        <p:spPr>
          <a:xfrm>
            <a:off x="381000" y="1905000"/>
            <a:ext cx="4495800" cy="4343400"/>
          </a:xfrm>
        </p:spPr>
        <p:txBody>
          <a:bodyPr/>
          <a:lstStyle/>
          <a:p>
            <a:pPr marL="44450" indent="0" eaLnBrk="1" hangingPunct="1">
              <a:buFont typeface="Georgia" pitchFamily="18" charset="0"/>
              <a:buNone/>
            </a:pPr>
            <a:r>
              <a:rPr lang="en-US" altLang="en-US" b="1" smtClean="0">
                <a:ea typeface="ＭＳ Ｐゴシック" pitchFamily="34" charset="-128"/>
              </a:rPr>
              <a:t>		Vanessa Winborne</a:t>
            </a:r>
          </a:p>
          <a:p>
            <a:pPr marL="44450" indent="0" eaLnBrk="1" hangingPunct="1">
              <a:buFont typeface="Georgia" pitchFamily="18" charset="0"/>
              <a:buNone/>
            </a:pPr>
            <a:r>
              <a:rPr lang="en-US" altLang="en-US" b="1" smtClean="0">
                <a:ea typeface="ＭＳ Ｐゴシック" pitchFamily="34" charset="-128"/>
              </a:rPr>
              <a:t>		Part C, </a:t>
            </a:r>
            <a:r>
              <a:rPr lang="en-US" altLang="en-US" b="1" i="1" smtClean="0">
                <a:ea typeface="ＭＳ Ｐゴシック" pitchFamily="34" charset="-128"/>
              </a:rPr>
              <a:t>Early On</a:t>
            </a:r>
            <a:r>
              <a:rPr lang="en-US" altLang="en-US" b="1" smtClean="0">
                <a:ea typeface="ＭＳ Ｐゴシック" pitchFamily="34" charset="-128"/>
              </a:rPr>
              <a:t>® </a:t>
            </a:r>
          </a:p>
          <a:p>
            <a:pPr marL="44450" indent="0" algn="ctr" eaLnBrk="1" hangingPunct="1">
              <a:buFont typeface="Georgia" pitchFamily="18" charset="0"/>
              <a:buNone/>
            </a:pPr>
            <a:endParaRPr lang="en-US" altLang="en-US" smtClean="0">
              <a:ea typeface="ＭＳ Ｐゴシック" pitchFamily="34" charset="-128"/>
            </a:endParaRPr>
          </a:p>
          <a:p>
            <a:pPr marL="44450" indent="0" eaLnBrk="1" hangingPunct="1"/>
            <a:r>
              <a:rPr lang="en-US" altLang="en-US" sz="2400" smtClean="0">
                <a:ea typeface="ＭＳ Ｐゴシック" pitchFamily="34" charset="-128"/>
              </a:rPr>
              <a:t>MDE has 1 coordinator and </a:t>
            </a:r>
            <a:br>
              <a:rPr lang="en-US" altLang="en-US" sz="2400" smtClean="0">
                <a:ea typeface="ＭＳ Ｐゴシック" pitchFamily="34" charset="-128"/>
              </a:rPr>
            </a:br>
            <a:r>
              <a:rPr lang="en-US" altLang="en-US" sz="2400" smtClean="0">
                <a:ea typeface="ＭＳ Ｐゴシック" pitchFamily="34" charset="-128"/>
              </a:rPr>
              <a:t>3 consultants</a:t>
            </a:r>
          </a:p>
          <a:p>
            <a:pPr marL="44450" indent="0" eaLnBrk="1" hangingPunct="1"/>
            <a:r>
              <a:rPr lang="en-US" altLang="en-US" sz="2400" smtClean="0">
                <a:ea typeface="ＭＳ Ｐゴシック" pitchFamily="34" charset="-128"/>
              </a:rPr>
              <a:t>TA Grantee has 4 TA specialists</a:t>
            </a:r>
          </a:p>
          <a:p>
            <a:pPr marL="44450" indent="0" eaLnBrk="1" hangingPunct="1"/>
            <a:r>
              <a:rPr lang="en-US" altLang="en-US" sz="2400" smtClean="0">
                <a:ea typeface="ＭＳ Ｐゴシック" pitchFamily="34" charset="-128"/>
              </a:rPr>
              <a:t>TA on all SPP indicators</a:t>
            </a:r>
          </a:p>
          <a:p>
            <a:pPr marL="44450" indent="0" eaLnBrk="1" hangingPunct="1"/>
            <a:r>
              <a:rPr lang="en-US" altLang="en-US" sz="2400" smtClean="0">
                <a:ea typeface="ＭＳ Ｐゴシック" pitchFamily="34" charset="-128"/>
              </a:rPr>
              <a:t>57 service areas</a:t>
            </a:r>
          </a:p>
          <a:p>
            <a:pPr marL="44450" indent="0" eaLnBrk="1" hangingPunct="1"/>
            <a:endParaRPr lang="en-US" altLang="en-US" sz="2400" smtClean="0">
              <a:ea typeface="ＭＳ Ｐゴシック" pitchFamily="34" charset="-128"/>
            </a:endParaRPr>
          </a:p>
          <a:p>
            <a:pPr marL="44450" indent="0" eaLnBrk="1" hangingPunct="1">
              <a:buFont typeface="Georgia" pitchFamily="18" charset="0"/>
              <a:buNone/>
            </a:pPr>
            <a:endParaRPr lang="en-US" altLang="en-US" smtClean="0">
              <a:ea typeface="ＭＳ Ｐゴシック" pitchFamily="34" charset="-128"/>
            </a:endParaRPr>
          </a:p>
        </p:txBody>
      </p:sp>
      <p:sp>
        <p:nvSpPr>
          <p:cNvPr id="7" name="Content Placeholder 6"/>
          <p:cNvSpPr>
            <a:spLocks noGrp="1"/>
          </p:cNvSpPr>
          <p:nvPr>
            <p:ph sz="quarter" idx="14"/>
          </p:nvPr>
        </p:nvSpPr>
        <p:spPr>
          <a:xfrm>
            <a:off x="5029200" y="1905000"/>
            <a:ext cx="3733800" cy="4267200"/>
          </a:xfrm>
        </p:spPr>
        <p:txBody>
          <a:bodyPr rtlCol="0">
            <a:normAutofit/>
          </a:bodyPr>
          <a:lstStyle/>
          <a:p>
            <a:pPr marL="45720" indent="0" eaLnBrk="1" fontAlgn="auto" hangingPunct="1">
              <a:buClr>
                <a:schemeClr val="accent6">
                  <a:lumMod val="75000"/>
                </a:schemeClr>
              </a:buClr>
              <a:buFont typeface="Georgia" pitchFamily="18" charset="0"/>
              <a:buNone/>
              <a:defRPr/>
            </a:pPr>
            <a:r>
              <a:rPr lang="en-US" sz="2400" b="1" dirty="0" smtClean="0">
                <a:solidFill>
                  <a:schemeClr val="tx1">
                    <a:lumMod val="75000"/>
                    <a:lumOff val="25000"/>
                  </a:schemeClr>
                </a:solidFill>
                <a:ea typeface="+mn-ea"/>
              </a:rPr>
              <a:t>		Lisa </a:t>
            </a:r>
            <a:r>
              <a:rPr lang="en-US" sz="2400" b="1" dirty="0" err="1" smtClean="0">
                <a:solidFill>
                  <a:schemeClr val="tx1">
                    <a:lumMod val="75000"/>
                    <a:lumOff val="25000"/>
                  </a:schemeClr>
                </a:solidFill>
                <a:ea typeface="+mn-ea"/>
              </a:rPr>
              <a:t>Wasacz</a:t>
            </a:r>
            <a:endParaRPr lang="en-US" sz="2400" b="1" dirty="0" smtClean="0">
              <a:solidFill>
                <a:schemeClr val="tx1">
                  <a:lumMod val="75000"/>
                  <a:lumOff val="25000"/>
                </a:schemeClr>
              </a:solidFill>
              <a:ea typeface="+mn-ea"/>
            </a:endParaRPr>
          </a:p>
          <a:p>
            <a:pPr marL="45720" indent="0" eaLnBrk="1" fontAlgn="auto" hangingPunct="1">
              <a:buClr>
                <a:schemeClr val="accent6">
                  <a:lumMod val="75000"/>
                </a:schemeClr>
              </a:buClr>
              <a:buFont typeface="Georgia" pitchFamily="18" charset="0"/>
              <a:buNone/>
              <a:defRPr/>
            </a:pPr>
            <a:r>
              <a:rPr lang="en-US" sz="2400" b="1" dirty="0" smtClean="0">
                <a:solidFill>
                  <a:schemeClr val="tx1">
                    <a:lumMod val="75000"/>
                    <a:lumOff val="25000"/>
                  </a:schemeClr>
                </a:solidFill>
                <a:ea typeface="+mn-ea"/>
              </a:rPr>
              <a:t>		ECSE/619</a:t>
            </a:r>
          </a:p>
          <a:p>
            <a:pPr marL="45720" indent="0" algn="ctr" eaLnBrk="1" fontAlgn="auto" hangingPunct="1">
              <a:buClr>
                <a:schemeClr val="accent6">
                  <a:lumMod val="75000"/>
                </a:schemeClr>
              </a:buClr>
              <a:buFont typeface="Georgia" pitchFamily="18" charset="0"/>
              <a:buNone/>
              <a:defRPr/>
            </a:pPr>
            <a:endParaRPr lang="en-US" sz="2400" dirty="0" smtClean="0">
              <a:solidFill>
                <a:schemeClr val="tx1">
                  <a:lumMod val="75000"/>
                  <a:lumOff val="25000"/>
                </a:schemeClr>
              </a:solidFill>
              <a:ea typeface="+mn-ea"/>
            </a:endParaRPr>
          </a:p>
          <a:p>
            <a:pPr indent="-182880" eaLnBrk="1" fontAlgn="auto" hangingPunct="1">
              <a:buClr>
                <a:schemeClr val="accent6">
                  <a:lumMod val="75000"/>
                </a:schemeClr>
              </a:buClr>
              <a:defRPr/>
            </a:pPr>
            <a:r>
              <a:rPr lang="en-US" sz="2400" dirty="0" smtClean="0">
                <a:solidFill>
                  <a:schemeClr val="tx1">
                    <a:lumMod val="75000"/>
                    <a:lumOff val="25000"/>
                  </a:schemeClr>
                </a:solidFill>
                <a:ea typeface="+mn-ea"/>
              </a:rPr>
              <a:t>MDE has 1 consultant</a:t>
            </a:r>
          </a:p>
          <a:p>
            <a:pPr indent="-182880" eaLnBrk="1" fontAlgn="auto" hangingPunct="1">
              <a:buClr>
                <a:schemeClr val="accent6">
                  <a:lumMod val="75000"/>
                </a:schemeClr>
              </a:buClr>
              <a:defRPr/>
            </a:pPr>
            <a:r>
              <a:rPr lang="en-US" sz="2400" dirty="0" smtClean="0">
                <a:solidFill>
                  <a:schemeClr val="tx1">
                    <a:lumMod val="75000"/>
                    <a:lumOff val="25000"/>
                  </a:schemeClr>
                </a:solidFill>
                <a:ea typeface="+mn-ea"/>
              </a:rPr>
              <a:t>TA Grantee has 1TA specialist</a:t>
            </a:r>
            <a:endParaRPr lang="en-US" sz="2400" dirty="0">
              <a:solidFill>
                <a:schemeClr val="tx1">
                  <a:lumMod val="75000"/>
                  <a:lumOff val="25000"/>
                </a:schemeClr>
              </a:solidFill>
              <a:ea typeface="+mn-ea"/>
            </a:endParaRPr>
          </a:p>
          <a:p>
            <a:pPr indent="-182880" eaLnBrk="1" fontAlgn="auto" hangingPunct="1">
              <a:buClr>
                <a:schemeClr val="accent6">
                  <a:lumMod val="75000"/>
                </a:schemeClr>
              </a:buClr>
              <a:defRPr/>
            </a:pPr>
            <a:r>
              <a:rPr lang="en-US" sz="2400" dirty="0" smtClean="0">
                <a:solidFill>
                  <a:schemeClr val="tx1">
                    <a:lumMod val="75000"/>
                    <a:lumOff val="25000"/>
                  </a:schemeClr>
                </a:solidFill>
                <a:ea typeface="+mn-ea"/>
              </a:rPr>
              <a:t>TA on SPP #6 &amp; SPP #7</a:t>
            </a:r>
          </a:p>
          <a:p>
            <a:pPr indent="-182880" eaLnBrk="1" fontAlgn="auto" hangingPunct="1">
              <a:buClr>
                <a:schemeClr val="accent6">
                  <a:lumMod val="75000"/>
                </a:schemeClr>
              </a:buClr>
              <a:defRPr/>
            </a:pPr>
            <a:r>
              <a:rPr lang="en-US" sz="2400" dirty="0" smtClean="0">
                <a:solidFill>
                  <a:schemeClr val="tx1">
                    <a:lumMod val="75000"/>
                    <a:lumOff val="25000"/>
                  </a:schemeClr>
                </a:solidFill>
                <a:ea typeface="+mn-ea"/>
              </a:rPr>
              <a:t>800+ locals</a:t>
            </a:r>
            <a:endParaRPr lang="en-US" dirty="0" smtClean="0">
              <a:solidFill>
                <a:schemeClr val="tx1">
                  <a:lumMod val="75000"/>
                  <a:lumOff val="25000"/>
                </a:schemeClr>
              </a:solidFill>
              <a:ea typeface="+mn-ea"/>
            </a:endParaRPr>
          </a:p>
          <a:p>
            <a:pPr indent="-182880" eaLnBrk="1" fontAlgn="auto" hangingPunct="1">
              <a:buClr>
                <a:schemeClr val="accent6">
                  <a:lumMod val="75000"/>
                </a:schemeClr>
              </a:buClr>
              <a:defRPr/>
            </a:pPr>
            <a:endParaRPr lang="en-US" dirty="0" smtClean="0">
              <a:solidFill>
                <a:schemeClr val="tx1">
                  <a:lumMod val="75000"/>
                  <a:lumOff val="25000"/>
                </a:schemeClr>
              </a:solidFill>
              <a:ea typeface="+mn-ea"/>
            </a:endParaRPr>
          </a:p>
          <a:p>
            <a:pPr indent="-182880" eaLnBrk="1" fontAlgn="auto" hangingPunct="1">
              <a:buClr>
                <a:schemeClr val="accent6">
                  <a:lumMod val="75000"/>
                </a:schemeClr>
              </a:buClr>
              <a:defRPr/>
            </a:pPr>
            <a:endParaRPr lang="en-US" dirty="0">
              <a:solidFill>
                <a:schemeClr val="tx1">
                  <a:lumMod val="75000"/>
                  <a:lumOff val="25000"/>
                </a:schemeClr>
              </a:solidFill>
              <a:ea typeface="+mn-ea"/>
            </a:endParaRPr>
          </a:p>
        </p:txBody>
      </p:sp>
      <p:pic>
        <p:nvPicPr>
          <p:cNvPr id="2355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295400"/>
            <a:ext cx="1143000" cy="1714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5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295400"/>
            <a:ext cx="1143000" cy="17145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049877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Number Placeholder 1"/>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B7F18AF-6C72-4D91-8137-A11F5A18D2C4}" type="slidenum">
              <a:rPr lang="en-US" altLang="en-US" sz="1200">
                <a:solidFill>
                  <a:srgbClr val="7F7F7F"/>
                </a:solidFill>
              </a:rPr>
              <a:pPr/>
              <a:t>38</a:t>
            </a:fld>
            <a:endParaRPr lang="en-US" altLang="en-US" sz="1200">
              <a:solidFill>
                <a:srgbClr val="7F7F7F"/>
              </a:solidFill>
            </a:endParaRPr>
          </a:p>
        </p:txBody>
      </p:sp>
      <p:sp>
        <p:nvSpPr>
          <p:cNvPr id="6" name="Title 5"/>
          <p:cNvSpPr>
            <a:spLocks noGrp="1"/>
          </p:cNvSpPr>
          <p:nvPr>
            <p:ph type="title"/>
          </p:nvPr>
        </p:nvSpPr>
        <p:spPr>
          <a:xfrm>
            <a:off x="4953000" y="14111"/>
            <a:ext cx="4343400" cy="976490"/>
          </a:xfrm>
        </p:spPr>
        <p:txBody>
          <a:bodyPr/>
          <a:lstStyle/>
          <a:p>
            <a:pPr marL="0" indent="0" algn="l" eaLnBrk="1" fontAlgn="auto" hangingPunct="1">
              <a:spcAft>
                <a:spcPts val="0"/>
              </a:spcAft>
              <a:buClr>
                <a:schemeClr val="accent6">
                  <a:lumMod val="75000"/>
                </a:schemeClr>
              </a:buClr>
              <a:buFont typeface="Georgia" pitchFamily="18" charset="0"/>
              <a:buNone/>
              <a:defRPr/>
            </a:pPr>
            <a:r>
              <a:rPr lang="en-US" sz="4000" dirty="0" smtClean="0">
                <a:ea typeface="+mj-ea"/>
              </a:rPr>
              <a:t>  Part C TA Team</a:t>
            </a:r>
            <a:br>
              <a:rPr lang="en-US" sz="4000" dirty="0" smtClean="0">
                <a:ea typeface="+mj-ea"/>
              </a:rPr>
            </a:br>
            <a:r>
              <a:rPr lang="en-US" sz="2000" dirty="0" smtClean="0">
                <a:ea typeface="+mj-ea"/>
              </a:rPr>
              <a:t/>
            </a:r>
            <a:br>
              <a:rPr lang="en-US" sz="2000" dirty="0" smtClean="0">
                <a:ea typeface="+mj-ea"/>
              </a:rPr>
            </a:br>
            <a:r>
              <a:rPr lang="en-US" sz="2000" dirty="0" smtClean="0">
                <a:ea typeface="+mj-ea"/>
              </a:rPr>
              <a:t>	</a:t>
            </a:r>
            <a:br>
              <a:rPr lang="en-US" sz="2000" dirty="0" smtClean="0">
                <a:ea typeface="+mj-ea"/>
              </a:rPr>
            </a:br>
            <a:r>
              <a:rPr lang="en-US" sz="2000" dirty="0">
                <a:ea typeface="+mj-ea"/>
              </a:rPr>
              <a:t>	</a:t>
            </a:r>
            <a:endParaRPr lang="en-US" sz="4000" dirty="0">
              <a:ea typeface="+mj-ea"/>
            </a:endParaRPr>
          </a:p>
        </p:txBody>
      </p:sp>
      <p:pic>
        <p:nvPicPr>
          <p:cNvPr id="25603"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26100" y="1066800"/>
            <a:ext cx="831850" cy="1131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604"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65788" y="5410200"/>
            <a:ext cx="801687" cy="1203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605" name="Picture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5625" y="2447925"/>
            <a:ext cx="822325" cy="1233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606"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54675" y="3929063"/>
            <a:ext cx="822325" cy="1231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607" name="Content Placeholder 6"/>
          <p:cNvPicPr>
            <a:picLocks noGrp="1" noChangeAspect="1"/>
          </p:cNvPicPr>
          <p:nvPr>
            <p:ph sz="quarter" idx="13"/>
          </p:nvPr>
        </p:nvPicPr>
        <p:blipFill>
          <a:blip r:embed="rId7">
            <a:extLst>
              <a:ext uri="{28A0092B-C50C-407E-A947-70E740481C1C}">
                <a14:useLocalDpi xmlns:a14="http://schemas.microsoft.com/office/drawing/2010/main" val="0"/>
              </a:ext>
            </a:extLst>
          </a:blip>
          <a:srcRect/>
          <a:stretch>
            <a:fillRect/>
          </a:stretch>
        </p:blipFill>
        <p:spPr>
          <a:xfrm>
            <a:off x="-15875" y="533400"/>
            <a:ext cx="5475288" cy="5724525"/>
          </a:xfrm>
        </p:spPr>
      </p:pic>
      <p:sp>
        <p:nvSpPr>
          <p:cNvPr id="15" name="Title 5"/>
          <p:cNvSpPr txBox="1">
            <a:spLocks/>
          </p:cNvSpPr>
          <p:nvPr/>
        </p:nvSpPr>
        <p:spPr>
          <a:xfrm>
            <a:off x="5638800" y="1295400"/>
            <a:ext cx="4343400" cy="800100"/>
          </a:xfrm>
          <a:prstGeom prst="rect">
            <a:avLst/>
          </a:prstGeom>
          <a:effectLst/>
        </p:spPr>
        <p:txBody>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defTabSz="914400" eaLnBrk="1" fontAlgn="auto" hangingPunct="1">
              <a:spcAft>
                <a:spcPts val="0"/>
              </a:spcAft>
              <a:buClr>
                <a:srgbClr val="F14124">
                  <a:lumMod val="75000"/>
                </a:srgbClr>
              </a:buClr>
              <a:buFont typeface="Georgia" pitchFamily="18" charset="0"/>
              <a:buNone/>
              <a:defRPr/>
            </a:pPr>
            <a:r>
              <a:rPr lang="en-US" sz="2000" dirty="0" smtClean="0">
                <a:gradFill>
                  <a:gsLst>
                    <a:gs pos="0">
                      <a:prstClr val="black"/>
                    </a:gs>
                    <a:gs pos="40000">
                      <a:prstClr val="black">
                        <a:lumMod val="75000"/>
                        <a:lumOff val="25000"/>
                      </a:prstClr>
                    </a:gs>
                    <a:gs pos="100000">
                      <a:srgbClr val="212745">
                        <a:alpha val="65000"/>
                      </a:srgbClr>
                    </a:gs>
                  </a:gsLst>
                  <a:lin ang="5400000" scaled="0"/>
                </a:gradFill>
              </a:rPr>
              <a:t>	</a:t>
            </a:r>
            <a:r>
              <a:rPr lang="en-US" sz="2000" dirty="0" err="1" smtClean="0">
                <a:gradFill>
                  <a:gsLst>
                    <a:gs pos="0">
                      <a:prstClr val="black"/>
                    </a:gs>
                    <a:gs pos="40000">
                      <a:prstClr val="black">
                        <a:lumMod val="75000"/>
                        <a:lumOff val="25000"/>
                      </a:prstClr>
                    </a:gs>
                    <a:gs pos="100000">
                      <a:srgbClr val="212745">
                        <a:alpha val="65000"/>
                      </a:srgbClr>
                    </a:gs>
                  </a:gsLst>
                  <a:lin ang="5400000" scaled="0"/>
                </a:gradFill>
              </a:rPr>
              <a:t>Criss</a:t>
            </a:r>
            <a:r>
              <a:rPr lang="en-US" sz="2000" dirty="0" smtClean="0">
                <a:gradFill>
                  <a:gsLst>
                    <a:gs pos="0">
                      <a:prstClr val="black"/>
                    </a:gs>
                    <a:gs pos="40000">
                      <a:prstClr val="black">
                        <a:lumMod val="75000"/>
                        <a:lumOff val="25000"/>
                      </a:prstClr>
                    </a:gs>
                    <a:gs pos="100000">
                      <a:srgbClr val="212745">
                        <a:alpha val="65000"/>
                      </a:srgbClr>
                    </a:gs>
                  </a:gsLst>
                  <a:lin ang="5400000" scaled="0"/>
                </a:gradFill>
              </a:rPr>
              <a:t> Hickey</a:t>
            </a:r>
            <a:br>
              <a:rPr lang="en-US" sz="2000" dirty="0" smtClean="0">
                <a:gradFill>
                  <a:gsLst>
                    <a:gs pos="0">
                      <a:prstClr val="black"/>
                    </a:gs>
                    <a:gs pos="40000">
                      <a:prstClr val="black">
                        <a:lumMod val="75000"/>
                        <a:lumOff val="25000"/>
                      </a:prstClr>
                    </a:gs>
                    <a:gs pos="100000">
                      <a:srgbClr val="212745">
                        <a:alpha val="65000"/>
                      </a:srgbClr>
                    </a:gs>
                  </a:gsLst>
                  <a:lin ang="5400000" scaled="0"/>
                </a:gradFill>
              </a:rPr>
            </a:br>
            <a:r>
              <a:rPr lang="en-US" sz="2000" dirty="0" smtClean="0">
                <a:gradFill>
                  <a:gsLst>
                    <a:gs pos="0">
                      <a:prstClr val="black"/>
                    </a:gs>
                    <a:gs pos="40000">
                      <a:prstClr val="black">
                        <a:lumMod val="75000"/>
                        <a:lumOff val="25000"/>
                      </a:prstClr>
                    </a:gs>
                    <a:gs pos="100000">
                      <a:srgbClr val="212745">
                        <a:alpha val="65000"/>
                      </a:srgbClr>
                    </a:gs>
                  </a:gsLst>
                  <a:lin ang="5400000" scaled="0"/>
                </a:gradFill>
              </a:rPr>
              <a:t/>
            </a:r>
            <a:br>
              <a:rPr lang="en-US" sz="2000" dirty="0" smtClean="0">
                <a:gradFill>
                  <a:gsLst>
                    <a:gs pos="0">
                      <a:prstClr val="black"/>
                    </a:gs>
                    <a:gs pos="40000">
                      <a:prstClr val="black">
                        <a:lumMod val="75000"/>
                        <a:lumOff val="25000"/>
                      </a:prstClr>
                    </a:gs>
                    <a:gs pos="100000">
                      <a:srgbClr val="212745">
                        <a:alpha val="65000"/>
                      </a:srgbClr>
                    </a:gs>
                  </a:gsLst>
                  <a:lin ang="5400000" scaled="0"/>
                </a:gradFill>
              </a:rPr>
            </a:br>
            <a:r>
              <a:rPr lang="en-US" sz="2000" dirty="0" smtClean="0">
                <a:gradFill>
                  <a:gsLst>
                    <a:gs pos="0">
                      <a:prstClr val="black"/>
                    </a:gs>
                    <a:gs pos="40000">
                      <a:prstClr val="black">
                        <a:lumMod val="75000"/>
                        <a:lumOff val="25000"/>
                      </a:prstClr>
                    </a:gs>
                    <a:gs pos="100000">
                      <a:srgbClr val="212745">
                        <a:alpha val="65000"/>
                      </a:srgbClr>
                    </a:gs>
                  </a:gsLst>
                  <a:lin ang="5400000" scaled="0"/>
                </a:gradFill>
              </a:rPr>
              <a:t/>
            </a:r>
            <a:br>
              <a:rPr lang="en-US" sz="2000" dirty="0" smtClean="0">
                <a:gradFill>
                  <a:gsLst>
                    <a:gs pos="0">
                      <a:prstClr val="black"/>
                    </a:gs>
                    <a:gs pos="40000">
                      <a:prstClr val="black">
                        <a:lumMod val="75000"/>
                        <a:lumOff val="25000"/>
                      </a:prstClr>
                    </a:gs>
                    <a:gs pos="100000">
                      <a:srgbClr val="212745">
                        <a:alpha val="65000"/>
                      </a:srgbClr>
                    </a:gs>
                  </a:gsLst>
                  <a:lin ang="5400000" scaled="0"/>
                </a:gradFill>
              </a:rPr>
            </a:br>
            <a:r>
              <a:rPr lang="en-US" sz="2000" dirty="0" smtClean="0">
                <a:gradFill>
                  <a:gsLst>
                    <a:gs pos="0">
                      <a:prstClr val="black"/>
                    </a:gs>
                    <a:gs pos="40000">
                      <a:prstClr val="black">
                        <a:lumMod val="75000"/>
                        <a:lumOff val="25000"/>
                      </a:prstClr>
                    </a:gs>
                    <a:gs pos="100000">
                      <a:srgbClr val="212745">
                        <a:alpha val="65000"/>
                      </a:srgbClr>
                    </a:gs>
                  </a:gsLst>
                  <a:lin ang="5400000" scaled="0"/>
                </a:gradFill>
              </a:rPr>
              <a:t/>
            </a:r>
            <a:br>
              <a:rPr lang="en-US" sz="2000" dirty="0" smtClean="0">
                <a:gradFill>
                  <a:gsLst>
                    <a:gs pos="0">
                      <a:prstClr val="black"/>
                    </a:gs>
                    <a:gs pos="40000">
                      <a:prstClr val="black">
                        <a:lumMod val="75000"/>
                        <a:lumOff val="25000"/>
                      </a:prstClr>
                    </a:gs>
                    <a:gs pos="100000">
                      <a:srgbClr val="212745">
                        <a:alpha val="65000"/>
                      </a:srgbClr>
                    </a:gs>
                  </a:gsLst>
                  <a:lin ang="5400000" scaled="0"/>
                </a:gradFill>
              </a:rPr>
            </a:br>
            <a:r>
              <a:rPr lang="en-US" sz="2000" dirty="0" smtClean="0">
                <a:gradFill>
                  <a:gsLst>
                    <a:gs pos="0">
                      <a:prstClr val="black"/>
                    </a:gs>
                    <a:gs pos="40000">
                      <a:prstClr val="black">
                        <a:lumMod val="75000"/>
                        <a:lumOff val="25000"/>
                      </a:prstClr>
                    </a:gs>
                    <a:gs pos="100000">
                      <a:srgbClr val="212745">
                        <a:alpha val="65000"/>
                      </a:srgbClr>
                    </a:gs>
                  </a:gsLst>
                  <a:lin ang="5400000" scaled="0"/>
                </a:gradFill>
              </a:rPr>
              <a:t>	Jean </a:t>
            </a:r>
            <a:r>
              <a:rPr lang="en-US" sz="2000" dirty="0" err="1" smtClean="0">
                <a:gradFill>
                  <a:gsLst>
                    <a:gs pos="0">
                      <a:prstClr val="black"/>
                    </a:gs>
                    <a:gs pos="40000">
                      <a:prstClr val="black">
                        <a:lumMod val="75000"/>
                        <a:lumOff val="25000"/>
                      </a:prstClr>
                    </a:gs>
                    <a:gs pos="100000">
                      <a:srgbClr val="212745">
                        <a:alpha val="65000"/>
                      </a:srgbClr>
                    </a:gs>
                  </a:gsLst>
                  <a:lin ang="5400000" scaled="0"/>
                </a:gradFill>
              </a:rPr>
              <a:t>Wassenaar</a:t>
            </a:r>
            <a:r>
              <a:rPr lang="en-US" sz="2000" dirty="0" smtClean="0">
                <a:gradFill>
                  <a:gsLst>
                    <a:gs pos="0">
                      <a:prstClr val="black"/>
                    </a:gs>
                    <a:gs pos="40000">
                      <a:prstClr val="black">
                        <a:lumMod val="75000"/>
                        <a:lumOff val="25000"/>
                      </a:prstClr>
                    </a:gs>
                    <a:gs pos="100000">
                      <a:srgbClr val="212745">
                        <a:alpha val="65000"/>
                      </a:srgbClr>
                    </a:gs>
                  </a:gsLst>
                  <a:lin ang="5400000" scaled="0"/>
                </a:gradFill>
              </a:rPr>
              <a:t/>
            </a:r>
            <a:br>
              <a:rPr lang="en-US" sz="2000" dirty="0" smtClean="0">
                <a:gradFill>
                  <a:gsLst>
                    <a:gs pos="0">
                      <a:prstClr val="black"/>
                    </a:gs>
                    <a:gs pos="40000">
                      <a:prstClr val="black">
                        <a:lumMod val="75000"/>
                        <a:lumOff val="25000"/>
                      </a:prstClr>
                    </a:gs>
                    <a:gs pos="100000">
                      <a:srgbClr val="212745">
                        <a:alpha val="65000"/>
                      </a:srgbClr>
                    </a:gs>
                  </a:gsLst>
                  <a:lin ang="5400000" scaled="0"/>
                </a:gradFill>
              </a:rPr>
            </a:br>
            <a:r>
              <a:rPr lang="en-US" sz="2000" dirty="0" smtClean="0">
                <a:gradFill>
                  <a:gsLst>
                    <a:gs pos="0">
                      <a:prstClr val="black"/>
                    </a:gs>
                    <a:gs pos="40000">
                      <a:prstClr val="black">
                        <a:lumMod val="75000"/>
                        <a:lumOff val="25000"/>
                      </a:prstClr>
                    </a:gs>
                    <a:gs pos="100000">
                      <a:srgbClr val="212745">
                        <a:alpha val="65000"/>
                      </a:srgbClr>
                    </a:gs>
                  </a:gsLst>
                  <a:lin ang="5400000" scaled="0"/>
                </a:gradFill>
              </a:rPr>
              <a:t/>
            </a:r>
            <a:br>
              <a:rPr lang="en-US" sz="2000" dirty="0" smtClean="0">
                <a:gradFill>
                  <a:gsLst>
                    <a:gs pos="0">
                      <a:prstClr val="black"/>
                    </a:gs>
                    <a:gs pos="40000">
                      <a:prstClr val="black">
                        <a:lumMod val="75000"/>
                        <a:lumOff val="25000"/>
                      </a:prstClr>
                    </a:gs>
                    <a:gs pos="100000">
                      <a:srgbClr val="212745">
                        <a:alpha val="65000"/>
                      </a:srgbClr>
                    </a:gs>
                  </a:gsLst>
                  <a:lin ang="5400000" scaled="0"/>
                </a:gradFill>
              </a:rPr>
            </a:br>
            <a:r>
              <a:rPr lang="en-US" sz="2000" dirty="0" smtClean="0">
                <a:gradFill>
                  <a:gsLst>
                    <a:gs pos="0">
                      <a:prstClr val="black"/>
                    </a:gs>
                    <a:gs pos="40000">
                      <a:prstClr val="black">
                        <a:lumMod val="75000"/>
                        <a:lumOff val="25000"/>
                      </a:prstClr>
                    </a:gs>
                    <a:gs pos="100000">
                      <a:srgbClr val="212745">
                        <a:alpha val="65000"/>
                      </a:srgbClr>
                    </a:gs>
                  </a:gsLst>
                  <a:lin ang="5400000" scaled="0"/>
                </a:gradFill>
              </a:rPr>
              <a:t/>
            </a:r>
            <a:br>
              <a:rPr lang="en-US" sz="2000" dirty="0" smtClean="0">
                <a:gradFill>
                  <a:gsLst>
                    <a:gs pos="0">
                      <a:prstClr val="black"/>
                    </a:gs>
                    <a:gs pos="40000">
                      <a:prstClr val="black">
                        <a:lumMod val="75000"/>
                        <a:lumOff val="25000"/>
                      </a:prstClr>
                    </a:gs>
                    <a:gs pos="100000">
                      <a:srgbClr val="212745">
                        <a:alpha val="65000"/>
                      </a:srgbClr>
                    </a:gs>
                  </a:gsLst>
                  <a:lin ang="5400000" scaled="0"/>
                </a:gradFill>
              </a:rPr>
            </a:br>
            <a:r>
              <a:rPr lang="en-US" sz="2000" dirty="0" smtClean="0">
                <a:gradFill>
                  <a:gsLst>
                    <a:gs pos="0">
                      <a:prstClr val="black"/>
                    </a:gs>
                    <a:gs pos="40000">
                      <a:prstClr val="black">
                        <a:lumMod val="75000"/>
                        <a:lumOff val="25000"/>
                      </a:prstClr>
                    </a:gs>
                    <a:gs pos="100000">
                      <a:srgbClr val="212745">
                        <a:alpha val="65000"/>
                      </a:srgbClr>
                    </a:gs>
                  </a:gsLst>
                  <a:lin ang="5400000" scaled="0"/>
                </a:gradFill>
              </a:rPr>
              <a:t/>
            </a:r>
            <a:br>
              <a:rPr lang="en-US" sz="2000" dirty="0" smtClean="0">
                <a:gradFill>
                  <a:gsLst>
                    <a:gs pos="0">
                      <a:prstClr val="black"/>
                    </a:gs>
                    <a:gs pos="40000">
                      <a:prstClr val="black">
                        <a:lumMod val="75000"/>
                        <a:lumOff val="25000"/>
                      </a:prstClr>
                    </a:gs>
                    <a:gs pos="100000">
                      <a:srgbClr val="212745">
                        <a:alpha val="65000"/>
                      </a:srgbClr>
                    </a:gs>
                  </a:gsLst>
                  <a:lin ang="5400000" scaled="0"/>
                </a:gradFill>
              </a:rPr>
            </a:br>
            <a:r>
              <a:rPr lang="en-US" sz="2000" dirty="0" smtClean="0">
                <a:gradFill>
                  <a:gsLst>
                    <a:gs pos="0">
                      <a:prstClr val="black"/>
                    </a:gs>
                    <a:gs pos="40000">
                      <a:prstClr val="black">
                        <a:lumMod val="75000"/>
                        <a:lumOff val="25000"/>
                      </a:prstClr>
                    </a:gs>
                    <a:gs pos="100000">
                      <a:srgbClr val="212745">
                        <a:alpha val="65000"/>
                      </a:srgbClr>
                    </a:gs>
                  </a:gsLst>
                  <a:lin ang="5400000" scaled="0"/>
                </a:gradFill>
              </a:rPr>
              <a:t>	</a:t>
            </a:r>
            <a:br>
              <a:rPr lang="en-US" sz="2000" dirty="0" smtClean="0">
                <a:gradFill>
                  <a:gsLst>
                    <a:gs pos="0">
                      <a:prstClr val="black"/>
                    </a:gs>
                    <a:gs pos="40000">
                      <a:prstClr val="black">
                        <a:lumMod val="75000"/>
                        <a:lumOff val="25000"/>
                      </a:prstClr>
                    </a:gs>
                    <a:gs pos="100000">
                      <a:srgbClr val="212745">
                        <a:alpha val="65000"/>
                      </a:srgbClr>
                    </a:gs>
                  </a:gsLst>
                  <a:lin ang="5400000" scaled="0"/>
                </a:gradFill>
              </a:rPr>
            </a:br>
            <a:r>
              <a:rPr lang="en-US" sz="2000" dirty="0" smtClean="0">
                <a:gradFill>
                  <a:gsLst>
                    <a:gs pos="0">
                      <a:prstClr val="black"/>
                    </a:gs>
                    <a:gs pos="40000">
                      <a:prstClr val="black">
                        <a:lumMod val="75000"/>
                        <a:lumOff val="25000"/>
                      </a:prstClr>
                    </a:gs>
                    <a:gs pos="100000">
                      <a:srgbClr val="212745">
                        <a:alpha val="65000"/>
                      </a:srgbClr>
                    </a:gs>
                  </a:gsLst>
                  <a:lin ang="5400000" scaled="0"/>
                </a:gradFill>
              </a:rPr>
              <a:t>	Stefanie </a:t>
            </a:r>
            <a:r>
              <a:rPr lang="en-US" sz="2000" dirty="0" err="1" smtClean="0">
                <a:gradFill>
                  <a:gsLst>
                    <a:gs pos="0">
                      <a:prstClr val="black"/>
                    </a:gs>
                    <a:gs pos="40000">
                      <a:prstClr val="black">
                        <a:lumMod val="75000"/>
                        <a:lumOff val="25000"/>
                      </a:prstClr>
                    </a:gs>
                    <a:gs pos="100000">
                      <a:srgbClr val="212745">
                        <a:alpha val="65000"/>
                      </a:srgbClr>
                    </a:gs>
                  </a:gsLst>
                  <a:lin ang="5400000" scaled="0"/>
                </a:gradFill>
              </a:rPr>
              <a:t>Rathburn</a:t>
            </a:r>
            <a:r>
              <a:rPr lang="en-US" sz="2000" dirty="0" smtClean="0">
                <a:gradFill>
                  <a:gsLst>
                    <a:gs pos="0">
                      <a:prstClr val="black"/>
                    </a:gs>
                    <a:gs pos="40000">
                      <a:prstClr val="black">
                        <a:lumMod val="75000"/>
                        <a:lumOff val="25000"/>
                      </a:prstClr>
                    </a:gs>
                    <a:gs pos="100000">
                      <a:srgbClr val="212745">
                        <a:alpha val="65000"/>
                      </a:srgbClr>
                    </a:gs>
                  </a:gsLst>
                  <a:lin ang="5400000" scaled="0"/>
                </a:gradFill>
              </a:rPr>
              <a:t/>
            </a:r>
            <a:br>
              <a:rPr lang="en-US" sz="2000" dirty="0" smtClean="0">
                <a:gradFill>
                  <a:gsLst>
                    <a:gs pos="0">
                      <a:prstClr val="black"/>
                    </a:gs>
                    <a:gs pos="40000">
                      <a:prstClr val="black">
                        <a:lumMod val="75000"/>
                        <a:lumOff val="25000"/>
                      </a:prstClr>
                    </a:gs>
                    <a:gs pos="100000">
                      <a:srgbClr val="212745">
                        <a:alpha val="65000"/>
                      </a:srgbClr>
                    </a:gs>
                  </a:gsLst>
                  <a:lin ang="5400000" scaled="0"/>
                </a:gradFill>
              </a:rPr>
            </a:br>
            <a:r>
              <a:rPr lang="en-US" sz="2000" dirty="0" smtClean="0">
                <a:gradFill>
                  <a:gsLst>
                    <a:gs pos="0">
                      <a:prstClr val="black"/>
                    </a:gs>
                    <a:gs pos="40000">
                      <a:prstClr val="black">
                        <a:lumMod val="75000"/>
                        <a:lumOff val="25000"/>
                      </a:prstClr>
                    </a:gs>
                    <a:gs pos="100000">
                      <a:srgbClr val="212745">
                        <a:alpha val="65000"/>
                      </a:srgbClr>
                    </a:gs>
                  </a:gsLst>
                  <a:lin ang="5400000" scaled="0"/>
                </a:gradFill>
              </a:rPr>
              <a:t/>
            </a:r>
            <a:br>
              <a:rPr lang="en-US" sz="2000" dirty="0" smtClean="0">
                <a:gradFill>
                  <a:gsLst>
                    <a:gs pos="0">
                      <a:prstClr val="black"/>
                    </a:gs>
                    <a:gs pos="40000">
                      <a:prstClr val="black">
                        <a:lumMod val="75000"/>
                        <a:lumOff val="25000"/>
                      </a:prstClr>
                    </a:gs>
                    <a:gs pos="100000">
                      <a:srgbClr val="212745">
                        <a:alpha val="65000"/>
                      </a:srgbClr>
                    </a:gs>
                  </a:gsLst>
                  <a:lin ang="5400000" scaled="0"/>
                </a:gradFill>
              </a:rPr>
            </a:br>
            <a:r>
              <a:rPr lang="en-US" sz="2000" dirty="0" smtClean="0">
                <a:gradFill>
                  <a:gsLst>
                    <a:gs pos="0">
                      <a:prstClr val="black"/>
                    </a:gs>
                    <a:gs pos="40000">
                      <a:prstClr val="black">
                        <a:lumMod val="75000"/>
                        <a:lumOff val="25000"/>
                      </a:prstClr>
                    </a:gs>
                    <a:gs pos="100000">
                      <a:srgbClr val="212745">
                        <a:alpha val="65000"/>
                      </a:srgbClr>
                    </a:gs>
                  </a:gsLst>
                  <a:lin ang="5400000" scaled="0"/>
                </a:gradFill>
              </a:rPr>
              <a:t/>
            </a:r>
            <a:br>
              <a:rPr lang="en-US" sz="2000" dirty="0" smtClean="0">
                <a:gradFill>
                  <a:gsLst>
                    <a:gs pos="0">
                      <a:prstClr val="black"/>
                    </a:gs>
                    <a:gs pos="40000">
                      <a:prstClr val="black">
                        <a:lumMod val="75000"/>
                        <a:lumOff val="25000"/>
                      </a:prstClr>
                    </a:gs>
                    <a:gs pos="100000">
                      <a:srgbClr val="212745">
                        <a:alpha val="65000"/>
                      </a:srgbClr>
                    </a:gs>
                  </a:gsLst>
                  <a:lin ang="5400000" scaled="0"/>
                </a:gradFill>
              </a:rPr>
            </a:br>
            <a:r>
              <a:rPr lang="en-US" sz="2000" dirty="0" smtClean="0">
                <a:gradFill>
                  <a:gsLst>
                    <a:gs pos="0">
                      <a:prstClr val="black"/>
                    </a:gs>
                    <a:gs pos="40000">
                      <a:prstClr val="black">
                        <a:lumMod val="75000"/>
                        <a:lumOff val="25000"/>
                      </a:prstClr>
                    </a:gs>
                    <a:gs pos="100000">
                      <a:srgbClr val="212745">
                        <a:alpha val="65000"/>
                      </a:srgbClr>
                    </a:gs>
                  </a:gsLst>
                  <a:lin ang="5400000" scaled="0"/>
                </a:gradFill>
              </a:rPr>
              <a:t/>
            </a:r>
            <a:br>
              <a:rPr lang="en-US" sz="2000" dirty="0" smtClean="0">
                <a:gradFill>
                  <a:gsLst>
                    <a:gs pos="0">
                      <a:prstClr val="black"/>
                    </a:gs>
                    <a:gs pos="40000">
                      <a:prstClr val="black">
                        <a:lumMod val="75000"/>
                        <a:lumOff val="25000"/>
                      </a:prstClr>
                    </a:gs>
                    <a:gs pos="100000">
                      <a:srgbClr val="212745">
                        <a:alpha val="65000"/>
                      </a:srgbClr>
                    </a:gs>
                  </a:gsLst>
                  <a:lin ang="5400000" scaled="0"/>
                </a:gradFill>
              </a:rPr>
            </a:br>
            <a:r>
              <a:rPr lang="en-US" sz="2000" dirty="0" smtClean="0">
                <a:gradFill>
                  <a:gsLst>
                    <a:gs pos="0">
                      <a:prstClr val="black"/>
                    </a:gs>
                    <a:gs pos="40000">
                      <a:prstClr val="black">
                        <a:lumMod val="75000"/>
                        <a:lumOff val="25000"/>
                      </a:prstClr>
                    </a:gs>
                    <a:gs pos="100000">
                      <a:srgbClr val="212745">
                        <a:alpha val="65000"/>
                      </a:srgbClr>
                    </a:gs>
                  </a:gsLst>
                  <a:lin ang="5400000" scaled="0"/>
                </a:gradFill>
              </a:rPr>
              <a:t>	</a:t>
            </a:r>
            <a:br>
              <a:rPr lang="en-US" sz="2000" dirty="0" smtClean="0">
                <a:gradFill>
                  <a:gsLst>
                    <a:gs pos="0">
                      <a:prstClr val="black"/>
                    </a:gs>
                    <a:gs pos="40000">
                      <a:prstClr val="black">
                        <a:lumMod val="75000"/>
                        <a:lumOff val="25000"/>
                      </a:prstClr>
                    </a:gs>
                    <a:gs pos="100000">
                      <a:srgbClr val="212745">
                        <a:alpha val="65000"/>
                      </a:srgbClr>
                    </a:gs>
                  </a:gsLst>
                  <a:lin ang="5400000" scaled="0"/>
                </a:gradFill>
              </a:rPr>
            </a:br>
            <a:r>
              <a:rPr lang="en-US" sz="2000" dirty="0" smtClean="0">
                <a:gradFill>
                  <a:gsLst>
                    <a:gs pos="0">
                      <a:prstClr val="black"/>
                    </a:gs>
                    <a:gs pos="40000">
                      <a:prstClr val="black">
                        <a:lumMod val="75000"/>
                        <a:lumOff val="25000"/>
                      </a:prstClr>
                    </a:gs>
                    <a:gs pos="100000">
                      <a:srgbClr val="212745">
                        <a:alpha val="65000"/>
                      </a:srgbClr>
                    </a:gs>
                  </a:gsLst>
                  <a:lin ang="5400000" scaled="0"/>
                </a:gradFill>
              </a:rPr>
              <a:t>	Carol </a:t>
            </a:r>
            <a:r>
              <a:rPr lang="en-US" sz="2000" dirty="0" err="1" smtClean="0">
                <a:gradFill>
                  <a:gsLst>
                    <a:gs pos="0">
                      <a:prstClr val="black"/>
                    </a:gs>
                    <a:gs pos="40000">
                      <a:prstClr val="black">
                        <a:lumMod val="75000"/>
                        <a:lumOff val="25000"/>
                      </a:prstClr>
                    </a:gs>
                    <a:gs pos="100000">
                      <a:srgbClr val="212745">
                        <a:alpha val="65000"/>
                      </a:srgbClr>
                    </a:gs>
                  </a:gsLst>
                  <a:lin ang="5400000" scaled="0"/>
                </a:gradFill>
              </a:rPr>
              <a:t>Spaman</a:t>
            </a:r>
            <a:endParaRPr lang="en-US" sz="4000" dirty="0">
              <a:gradFill>
                <a:gsLst>
                  <a:gs pos="0">
                    <a:prstClr val="black"/>
                  </a:gs>
                  <a:gs pos="40000">
                    <a:prstClr val="black">
                      <a:lumMod val="75000"/>
                      <a:lumOff val="25000"/>
                    </a:prstClr>
                  </a:gs>
                  <a:gs pos="100000">
                    <a:srgbClr val="212745">
                      <a:alpha val="65000"/>
                    </a:srgbClr>
                  </a:gs>
                </a:gsLst>
                <a:lin ang="5400000" scaled="0"/>
              </a:gradFill>
            </a:endParaRPr>
          </a:p>
        </p:txBody>
      </p:sp>
    </p:spTree>
    <p:extLst>
      <p:ext uri="{BB962C8B-B14F-4D97-AF65-F5344CB8AC3E}">
        <p14:creationId xmlns:p14="http://schemas.microsoft.com/office/powerpoint/2010/main" val="3300506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Number Placeholder 1"/>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3FC5E6A-69B5-4EEE-9A0B-9C1EC3895935}" type="slidenum">
              <a:rPr lang="en-US" altLang="en-US" sz="1200">
                <a:solidFill>
                  <a:srgbClr val="7F7F7F"/>
                </a:solidFill>
              </a:rPr>
              <a:pPr/>
              <a:t>39</a:t>
            </a:fld>
            <a:endParaRPr lang="en-US" altLang="en-US" sz="1200">
              <a:solidFill>
                <a:srgbClr val="7F7F7F"/>
              </a:solidFill>
            </a:endParaRPr>
          </a:p>
        </p:txBody>
      </p:sp>
      <p:sp>
        <p:nvSpPr>
          <p:cNvPr id="6" name="Title 5"/>
          <p:cNvSpPr>
            <a:spLocks noGrp="1"/>
          </p:cNvSpPr>
          <p:nvPr>
            <p:ph type="title"/>
          </p:nvPr>
        </p:nvSpPr>
        <p:spPr>
          <a:xfrm>
            <a:off x="5730897" y="0"/>
            <a:ext cx="3406664" cy="1357489"/>
          </a:xfrm>
        </p:spPr>
        <p:txBody>
          <a:bodyPr/>
          <a:lstStyle/>
          <a:p>
            <a:pPr marL="0" indent="0" algn="l" eaLnBrk="1" fontAlgn="auto" hangingPunct="1">
              <a:spcAft>
                <a:spcPts val="0"/>
              </a:spcAft>
              <a:buClr>
                <a:schemeClr val="accent6">
                  <a:lumMod val="75000"/>
                </a:schemeClr>
              </a:buClr>
              <a:buFont typeface="Georgia" pitchFamily="18" charset="0"/>
              <a:buNone/>
              <a:defRPr/>
            </a:pPr>
            <a:r>
              <a:rPr lang="en-US" sz="4000" dirty="0" smtClean="0">
                <a:ea typeface="+mj-ea"/>
              </a:rPr>
              <a:t>ECSE/619 </a:t>
            </a:r>
            <a:br>
              <a:rPr lang="en-US" sz="4000" dirty="0" smtClean="0">
                <a:ea typeface="+mj-ea"/>
              </a:rPr>
            </a:br>
            <a:r>
              <a:rPr lang="en-US" sz="4000" dirty="0" smtClean="0">
                <a:ea typeface="+mj-ea"/>
              </a:rPr>
              <a:t>TA Team</a:t>
            </a:r>
            <a:br>
              <a:rPr lang="en-US" sz="4000" dirty="0" smtClean="0">
                <a:ea typeface="+mj-ea"/>
              </a:rPr>
            </a:br>
            <a:r>
              <a:rPr lang="en-US" sz="4000" dirty="0" smtClean="0">
                <a:ea typeface="+mj-ea"/>
              </a:rPr>
              <a:t/>
            </a:r>
            <a:br>
              <a:rPr lang="en-US" sz="4000" dirty="0" smtClean="0">
                <a:ea typeface="+mj-ea"/>
              </a:rPr>
            </a:br>
            <a:r>
              <a:rPr lang="en-US" sz="4000" dirty="0">
                <a:ea typeface="+mj-ea"/>
              </a:rPr>
              <a:t>	</a:t>
            </a:r>
            <a:r>
              <a:rPr lang="en-US" sz="2000" dirty="0" smtClean="0">
                <a:ea typeface="+mj-ea"/>
              </a:rPr>
              <a:t>Kelli Jolly</a:t>
            </a:r>
            <a:br>
              <a:rPr lang="en-US" sz="2000" dirty="0" smtClean="0">
                <a:ea typeface="+mj-ea"/>
              </a:rPr>
            </a:br>
            <a:r>
              <a:rPr lang="en-US" sz="2000" dirty="0" smtClean="0">
                <a:ea typeface="+mj-ea"/>
              </a:rPr>
              <a:t/>
            </a:r>
            <a:br>
              <a:rPr lang="en-US" sz="2000" dirty="0" smtClean="0">
                <a:ea typeface="+mj-ea"/>
              </a:rPr>
            </a:br>
            <a:r>
              <a:rPr lang="en-US" sz="2000" dirty="0" smtClean="0">
                <a:ea typeface="+mj-ea"/>
              </a:rPr>
              <a:t/>
            </a:r>
            <a:br>
              <a:rPr lang="en-US" sz="2000" dirty="0" smtClean="0">
                <a:ea typeface="+mj-ea"/>
              </a:rPr>
            </a:br>
            <a:r>
              <a:rPr lang="en-US" sz="2000" dirty="0" smtClean="0">
                <a:ea typeface="+mj-ea"/>
              </a:rPr>
              <a:t/>
            </a:r>
            <a:br>
              <a:rPr lang="en-US" sz="2000" dirty="0" smtClean="0">
                <a:ea typeface="+mj-ea"/>
              </a:rPr>
            </a:br>
            <a:r>
              <a:rPr lang="en-US" sz="2000" dirty="0">
                <a:ea typeface="+mj-ea"/>
              </a:rPr>
              <a:t/>
            </a:r>
            <a:br>
              <a:rPr lang="en-US" sz="2000" dirty="0">
                <a:ea typeface="+mj-ea"/>
              </a:rPr>
            </a:br>
            <a:r>
              <a:rPr lang="en-US" sz="2000" dirty="0" smtClean="0">
                <a:ea typeface="+mj-ea"/>
              </a:rPr>
              <a:t>	Lisa Wasacz</a:t>
            </a:r>
            <a:br>
              <a:rPr lang="en-US" sz="2000" dirty="0" smtClean="0">
                <a:ea typeface="+mj-ea"/>
              </a:rPr>
            </a:br>
            <a:r>
              <a:rPr lang="en-US" sz="2000" dirty="0">
                <a:ea typeface="+mj-ea"/>
              </a:rPr>
              <a:t>	</a:t>
            </a:r>
            <a:r>
              <a:rPr lang="en-US" sz="2000" dirty="0" smtClean="0">
                <a:ea typeface="+mj-ea"/>
              </a:rPr>
              <a:t>MDE</a:t>
            </a:r>
            <a:br>
              <a:rPr lang="en-US" sz="2000" dirty="0" smtClean="0">
                <a:ea typeface="+mj-ea"/>
              </a:rPr>
            </a:br>
            <a:r>
              <a:rPr lang="en-US" sz="2000" dirty="0" smtClean="0">
                <a:ea typeface="+mj-ea"/>
              </a:rPr>
              <a:t>	      </a:t>
            </a:r>
            <a:br>
              <a:rPr lang="en-US" sz="2000" dirty="0" smtClean="0">
                <a:ea typeface="+mj-ea"/>
              </a:rPr>
            </a:br>
            <a:r>
              <a:rPr lang="en-US" sz="2000" dirty="0" smtClean="0">
                <a:ea typeface="+mj-ea"/>
              </a:rPr>
              <a:t>	</a:t>
            </a:r>
            <a:r>
              <a:rPr lang="en-US" sz="2000" dirty="0">
                <a:ea typeface="+mj-ea"/>
              </a:rPr>
              <a:t> </a:t>
            </a:r>
            <a:r>
              <a:rPr lang="en-US" sz="2000" dirty="0" smtClean="0">
                <a:ea typeface="+mj-ea"/>
              </a:rPr>
              <a:t>     </a:t>
            </a:r>
            <a:r>
              <a:rPr lang="en-US" sz="2000" dirty="0">
                <a:ea typeface="+mj-ea"/>
              </a:rPr>
              <a:t/>
            </a:r>
            <a:br>
              <a:rPr lang="en-US" sz="2000" dirty="0">
                <a:ea typeface="+mj-ea"/>
              </a:rPr>
            </a:br>
            <a:r>
              <a:rPr lang="en-US" sz="2000" dirty="0" smtClean="0">
                <a:ea typeface="+mj-ea"/>
              </a:rPr>
              <a:t>	</a:t>
            </a:r>
            <a:br>
              <a:rPr lang="en-US" sz="2000" dirty="0" smtClean="0">
                <a:ea typeface="+mj-ea"/>
              </a:rPr>
            </a:br>
            <a:r>
              <a:rPr lang="en-US" sz="2000" dirty="0">
                <a:ea typeface="+mj-ea"/>
              </a:rPr>
              <a:t>	</a:t>
            </a:r>
            <a:br>
              <a:rPr lang="en-US" sz="2000" dirty="0">
                <a:ea typeface="+mj-ea"/>
              </a:rPr>
            </a:br>
            <a:r>
              <a:rPr lang="en-US" sz="2000" dirty="0" smtClean="0">
                <a:ea typeface="+mj-ea"/>
              </a:rPr>
              <a:t/>
            </a:r>
            <a:br>
              <a:rPr lang="en-US" sz="2000" dirty="0" smtClean="0">
                <a:ea typeface="+mj-ea"/>
              </a:rPr>
            </a:br>
            <a:r>
              <a:rPr lang="en-US" sz="2000" dirty="0">
                <a:ea typeface="+mj-ea"/>
              </a:rPr>
              <a:t/>
            </a:r>
            <a:br>
              <a:rPr lang="en-US" sz="2000" dirty="0">
                <a:ea typeface="+mj-ea"/>
              </a:rPr>
            </a:br>
            <a:r>
              <a:rPr lang="en-US" sz="2000" dirty="0" smtClean="0">
                <a:ea typeface="+mj-ea"/>
              </a:rPr>
              <a:t>	</a:t>
            </a:r>
            <a:br>
              <a:rPr lang="en-US" sz="2000" dirty="0" smtClean="0">
                <a:ea typeface="+mj-ea"/>
              </a:rPr>
            </a:br>
            <a:r>
              <a:rPr lang="en-US" sz="2000" dirty="0">
                <a:ea typeface="+mj-ea"/>
              </a:rPr>
              <a:t>	</a:t>
            </a:r>
            <a:endParaRPr lang="en-US" sz="4000" dirty="0">
              <a:ea typeface="+mj-ea"/>
            </a:endParaRPr>
          </a:p>
        </p:txBody>
      </p:sp>
      <p:pic>
        <p:nvPicPr>
          <p:cNvPr id="2765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1675" y="1608138"/>
            <a:ext cx="863600" cy="1295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65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81675" y="3298825"/>
            <a:ext cx="863600" cy="1295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653" name="Content Placeholder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575" y="533400"/>
            <a:ext cx="5483225"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66772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829" y="382772"/>
            <a:ext cx="3723737" cy="573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4950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Number Placeholder 1"/>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E148894-3567-4D47-B14B-DC016F424D35}" type="slidenum">
              <a:rPr lang="en-US" altLang="en-US" sz="1200">
                <a:solidFill>
                  <a:srgbClr val="7F7F7F"/>
                </a:solidFill>
              </a:rPr>
              <a:pPr/>
              <a:t>40</a:t>
            </a:fld>
            <a:endParaRPr lang="en-US" altLang="en-US" sz="1200">
              <a:solidFill>
                <a:srgbClr val="7F7F7F"/>
              </a:solidFill>
            </a:endParaRPr>
          </a:p>
        </p:txBody>
      </p:sp>
      <p:sp>
        <p:nvSpPr>
          <p:cNvPr id="3" name="Title 2"/>
          <p:cNvSpPr>
            <a:spLocks noGrp="1"/>
          </p:cNvSpPr>
          <p:nvPr>
            <p:ph type="title"/>
          </p:nvPr>
        </p:nvSpPr>
        <p:spPr>
          <a:xfrm>
            <a:off x="3857759" y="0"/>
            <a:ext cx="5286241" cy="1676400"/>
          </a:xfrm>
        </p:spPr>
        <p:txBody>
          <a:bodyPr/>
          <a:lstStyle/>
          <a:p>
            <a:pPr marL="0" indent="0" algn="l" eaLnBrk="1" fontAlgn="auto" hangingPunct="1">
              <a:spcAft>
                <a:spcPts val="0"/>
              </a:spcAft>
              <a:buClr>
                <a:schemeClr val="accent6">
                  <a:lumMod val="75000"/>
                </a:schemeClr>
              </a:buClr>
              <a:buFont typeface="Georgia" pitchFamily="18" charset="0"/>
              <a:buNone/>
              <a:defRPr/>
            </a:pPr>
            <a:r>
              <a:rPr lang="en-US" sz="3000" dirty="0" smtClean="0">
                <a:ea typeface="+mj-ea"/>
              </a:rPr>
              <a:t>Management Team for </a:t>
            </a:r>
            <a:br>
              <a:rPr lang="en-US" sz="3000" dirty="0" smtClean="0">
                <a:ea typeface="+mj-ea"/>
              </a:rPr>
            </a:br>
            <a:r>
              <a:rPr lang="en-US" sz="3000" dirty="0" smtClean="0">
                <a:ea typeface="+mj-ea"/>
              </a:rPr>
              <a:t>Training and Technical Assistance</a:t>
            </a:r>
            <a:br>
              <a:rPr lang="en-US" sz="3000" dirty="0" smtClean="0">
                <a:ea typeface="+mj-ea"/>
              </a:rPr>
            </a:br>
            <a:r>
              <a:rPr lang="en-US" sz="3000" dirty="0">
                <a:ea typeface="+mj-ea"/>
              </a:rPr>
              <a:t/>
            </a:r>
            <a:br>
              <a:rPr lang="en-US" sz="3000" dirty="0">
                <a:ea typeface="+mj-ea"/>
              </a:rPr>
            </a:br>
            <a:r>
              <a:rPr lang="en-US" sz="3000" dirty="0">
                <a:ea typeface="+mj-ea"/>
              </a:rPr>
              <a:t/>
            </a:r>
            <a:br>
              <a:rPr lang="en-US" sz="3000" dirty="0">
                <a:ea typeface="+mj-ea"/>
              </a:rPr>
            </a:br>
            <a:r>
              <a:rPr lang="en-US" sz="2000" dirty="0" smtClean="0">
                <a:ea typeface="+mj-ea"/>
              </a:rPr>
              <a:t>Christy Callahan</a:t>
            </a:r>
            <a:br>
              <a:rPr lang="en-US" sz="2000" dirty="0" smtClean="0">
                <a:ea typeface="+mj-ea"/>
              </a:rPr>
            </a:br>
            <a:r>
              <a:rPr lang="en-US" sz="2000" dirty="0">
                <a:ea typeface="+mj-ea"/>
              </a:rPr>
              <a:t/>
            </a:r>
            <a:br>
              <a:rPr lang="en-US" sz="2000" dirty="0">
                <a:ea typeface="+mj-ea"/>
              </a:rPr>
            </a:br>
            <a:r>
              <a:rPr lang="en-US" sz="2000" dirty="0" smtClean="0">
                <a:ea typeface="+mj-ea"/>
              </a:rPr>
              <a:t/>
            </a:r>
            <a:br>
              <a:rPr lang="en-US" sz="2000" dirty="0" smtClean="0">
                <a:ea typeface="+mj-ea"/>
              </a:rPr>
            </a:br>
            <a:r>
              <a:rPr lang="en-US" sz="2000" dirty="0">
                <a:ea typeface="+mj-ea"/>
              </a:rPr>
              <a:t/>
            </a:r>
            <a:br>
              <a:rPr lang="en-US" sz="2000" dirty="0">
                <a:ea typeface="+mj-ea"/>
              </a:rPr>
            </a:br>
            <a:r>
              <a:rPr lang="en-US" sz="2000" dirty="0" smtClean="0">
                <a:ea typeface="+mj-ea"/>
              </a:rPr>
              <a:t/>
            </a:r>
            <a:br>
              <a:rPr lang="en-US" sz="2000" dirty="0" smtClean="0">
                <a:ea typeface="+mj-ea"/>
              </a:rPr>
            </a:br>
            <a:r>
              <a:rPr lang="en-US" sz="2000" dirty="0">
                <a:ea typeface="+mj-ea"/>
              </a:rPr>
              <a:t/>
            </a:r>
            <a:br>
              <a:rPr lang="en-US" sz="2000" dirty="0">
                <a:ea typeface="+mj-ea"/>
              </a:rPr>
            </a:br>
            <a:r>
              <a:rPr lang="en-US" sz="2000" dirty="0" smtClean="0">
                <a:ea typeface="+mj-ea"/>
              </a:rPr>
              <a:t/>
            </a:r>
            <a:br>
              <a:rPr lang="en-US" sz="2000" dirty="0" smtClean="0">
                <a:ea typeface="+mj-ea"/>
              </a:rPr>
            </a:br>
            <a:r>
              <a:rPr lang="en-US" sz="2000" dirty="0" smtClean="0">
                <a:ea typeface="+mj-ea"/>
              </a:rPr>
              <a:t/>
            </a:r>
            <a:br>
              <a:rPr lang="en-US" sz="2000" dirty="0" smtClean="0">
                <a:ea typeface="+mj-ea"/>
              </a:rPr>
            </a:br>
            <a:r>
              <a:rPr lang="en-US" sz="2000" dirty="0" smtClean="0">
                <a:ea typeface="+mj-ea"/>
              </a:rPr>
              <a:t>Nancy Surbrook</a:t>
            </a:r>
            <a:endParaRPr lang="en-US" sz="3000" dirty="0">
              <a:ea typeface="+mj-ea"/>
            </a:endParaRPr>
          </a:p>
        </p:txBody>
      </p:sp>
      <p:pic>
        <p:nvPicPr>
          <p:cNvPr id="2969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733800"/>
            <a:ext cx="1333500" cy="2000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2387600" y="1524000"/>
            <a:ext cx="1308100" cy="1962150"/>
          </a:xfrm>
          <a:prstGeom prst="rect">
            <a:avLst/>
          </a:prstGeom>
          <a:ln>
            <a:solidFill>
              <a:schemeClr val="bg2">
                <a:lumMod val="25000"/>
              </a:schemeClr>
            </a:solidFill>
          </a:ln>
        </p:spPr>
      </p:pic>
    </p:spTree>
    <p:extLst>
      <p:ext uri="{BB962C8B-B14F-4D97-AF65-F5344CB8AC3E}">
        <p14:creationId xmlns:p14="http://schemas.microsoft.com/office/powerpoint/2010/main" val="2167065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Number Placeholder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DAA57A1-DCB7-4891-AD0F-BF8CA5A979A1}" type="slidenum">
              <a:rPr lang="en-US" altLang="en-US" sz="1200">
                <a:solidFill>
                  <a:srgbClr val="212745"/>
                </a:solidFill>
              </a:rPr>
              <a:pPr/>
              <a:t>41</a:t>
            </a:fld>
            <a:endParaRPr lang="en-US" altLang="en-US" sz="1200">
              <a:solidFill>
                <a:srgbClr val="212745"/>
              </a:solidFill>
            </a:endParaRPr>
          </a:p>
        </p:txBody>
      </p:sp>
      <p:sp>
        <p:nvSpPr>
          <p:cNvPr id="2" name="Title 1"/>
          <p:cNvSpPr>
            <a:spLocks noGrp="1"/>
          </p:cNvSpPr>
          <p:nvPr>
            <p:ph type="title"/>
          </p:nvPr>
        </p:nvSpPr>
        <p:spPr>
          <a:xfrm>
            <a:off x="5943600" y="304800"/>
            <a:ext cx="2971800" cy="1095568"/>
          </a:xfrm>
        </p:spPr>
        <p:txBody>
          <a:bodyPr/>
          <a:lstStyle/>
          <a:p>
            <a:pPr marL="0" indent="0" algn="l" eaLnBrk="1" fontAlgn="auto" hangingPunct="1">
              <a:spcAft>
                <a:spcPts val="0"/>
              </a:spcAft>
              <a:buClr>
                <a:schemeClr val="accent6">
                  <a:lumMod val="75000"/>
                </a:schemeClr>
              </a:buClr>
              <a:buFont typeface="Georgia" pitchFamily="18" charset="0"/>
              <a:buNone/>
              <a:defRPr/>
            </a:pPr>
            <a:r>
              <a:rPr lang="en-US" sz="3600" dirty="0" smtClean="0">
                <a:ea typeface="+mj-ea"/>
              </a:rPr>
              <a:t>ECSE/619 Assessment</a:t>
            </a:r>
            <a:endParaRPr lang="en-US" sz="3600" dirty="0">
              <a:ea typeface="+mj-ea"/>
            </a:endParaRPr>
          </a:p>
        </p:txBody>
      </p:sp>
      <p:pic>
        <p:nvPicPr>
          <p:cNvPr id="3174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6559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61347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Number Placeholder 1"/>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5EDEB07-BBCA-4929-A05E-2C6C30A8B2F8}" type="slidenum">
              <a:rPr lang="en-US" altLang="en-US" sz="1200">
                <a:solidFill>
                  <a:srgbClr val="7F7F7F"/>
                </a:solidFill>
              </a:rPr>
              <a:pPr/>
              <a:t>42</a:t>
            </a:fld>
            <a:endParaRPr lang="en-US" altLang="en-US" sz="1200">
              <a:solidFill>
                <a:srgbClr val="7F7F7F"/>
              </a:solidFill>
            </a:endParaRPr>
          </a:p>
        </p:txBody>
      </p:sp>
      <p:sp>
        <p:nvSpPr>
          <p:cNvPr id="3" name="Title 2"/>
          <p:cNvSpPr>
            <a:spLocks noGrp="1"/>
          </p:cNvSpPr>
          <p:nvPr>
            <p:ph type="title"/>
          </p:nvPr>
        </p:nvSpPr>
        <p:spPr>
          <a:xfrm>
            <a:off x="6705600" y="-10391"/>
            <a:ext cx="2438400" cy="1143000"/>
          </a:xfrm>
        </p:spPr>
        <p:txBody>
          <a:bodyPr/>
          <a:lstStyle/>
          <a:p>
            <a:pPr marL="0" indent="0" algn="l" eaLnBrk="1" fontAlgn="auto" hangingPunct="1">
              <a:spcAft>
                <a:spcPts val="0"/>
              </a:spcAft>
              <a:buClr>
                <a:schemeClr val="accent6">
                  <a:lumMod val="75000"/>
                </a:schemeClr>
              </a:buClr>
              <a:buFont typeface="Georgia" pitchFamily="18" charset="0"/>
              <a:buNone/>
              <a:defRPr/>
            </a:pPr>
            <a:r>
              <a:rPr lang="en-US" sz="3600" dirty="0" smtClean="0">
                <a:ea typeface="+mj-ea"/>
              </a:rPr>
              <a:t>Data </a:t>
            </a:r>
            <a:br>
              <a:rPr lang="en-US" sz="3600" dirty="0" smtClean="0">
                <a:ea typeface="+mj-ea"/>
              </a:rPr>
            </a:br>
            <a:r>
              <a:rPr lang="en-US" sz="3600" dirty="0" smtClean="0">
                <a:ea typeface="+mj-ea"/>
              </a:rPr>
              <a:t>Entry Systems</a:t>
            </a:r>
            <a:endParaRPr lang="en-US" sz="3600" dirty="0">
              <a:ea typeface="+mj-ea"/>
            </a:endParaRPr>
          </a:p>
        </p:txBody>
      </p:sp>
      <p:pic>
        <p:nvPicPr>
          <p:cNvPr id="33795" name="Content Placeholder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6559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16734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Number Placeholder 1"/>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BA90A00-18A0-4458-A8F6-DA7FD6DE6D0E}" type="slidenum">
              <a:rPr lang="en-US" altLang="en-US" sz="1200">
                <a:solidFill>
                  <a:srgbClr val="7F7F7F"/>
                </a:solidFill>
              </a:rPr>
              <a:pPr/>
              <a:t>43</a:t>
            </a:fld>
            <a:endParaRPr lang="en-US" altLang="en-US" sz="1200">
              <a:solidFill>
                <a:srgbClr val="7F7F7F"/>
              </a:solidFill>
            </a:endParaRPr>
          </a:p>
        </p:txBody>
      </p:sp>
      <p:sp>
        <p:nvSpPr>
          <p:cNvPr id="3" name="Title 2"/>
          <p:cNvSpPr>
            <a:spLocks noGrp="1"/>
          </p:cNvSpPr>
          <p:nvPr>
            <p:ph type="title"/>
          </p:nvPr>
        </p:nvSpPr>
        <p:spPr>
          <a:xfrm>
            <a:off x="7086600" y="16099"/>
            <a:ext cx="2057400" cy="1143000"/>
          </a:xfrm>
        </p:spPr>
        <p:txBody>
          <a:bodyPr/>
          <a:lstStyle/>
          <a:p>
            <a:pPr marL="0" indent="0" algn="l" eaLnBrk="1" fontAlgn="auto" hangingPunct="1">
              <a:spcAft>
                <a:spcPts val="0"/>
              </a:spcAft>
              <a:buClr>
                <a:schemeClr val="accent6">
                  <a:lumMod val="75000"/>
                </a:schemeClr>
              </a:buClr>
              <a:buFont typeface="Georgia" pitchFamily="18" charset="0"/>
              <a:buNone/>
              <a:defRPr/>
            </a:pPr>
            <a:r>
              <a:rPr lang="en-US" sz="3000" dirty="0" smtClean="0">
                <a:ea typeface="+mj-ea"/>
              </a:rPr>
              <a:t>Training and TA  </a:t>
            </a:r>
            <a:br>
              <a:rPr lang="en-US" sz="3000" dirty="0" smtClean="0">
                <a:ea typeface="+mj-ea"/>
              </a:rPr>
            </a:br>
            <a:r>
              <a:rPr lang="en-US" sz="3000" dirty="0" smtClean="0">
                <a:ea typeface="+mj-ea"/>
              </a:rPr>
              <a:t>Home </a:t>
            </a:r>
            <a:br>
              <a:rPr lang="en-US" sz="3000" dirty="0" smtClean="0">
                <a:ea typeface="+mj-ea"/>
              </a:rPr>
            </a:br>
            <a:r>
              <a:rPr lang="en-US" sz="3000" dirty="0" smtClean="0">
                <a:ea typeface="+mj-ea"/>
              </a:rPr>
              <a:t>Page</a:t>
            </a:r>
            <a:endParaRPr lang="en-US" sz="3000" dirty="0">
              <a:ea typeface="+mj-ea"/>
            </a:endParaRPr>
          </a:p>
        </p:txBody>
      </p:sp>
      <p:pic>
        <p:nvPicPr>
          <p:cNvPr id="3584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66325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06010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1"/>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1AFE89D-9E1B-4F09-AF86-5EEB29A92D14}" type="slidenum">
              <a:rPr lang="en-US" altLang="en-US" sz="1200">
                <a:solidFill>
                  <a:srgbClr val="7F7F7F"/>
                </a:solidFill>
              </a:rPr>
              <a:pPr/>
              <a:t>44</a:t>
            </a:fld>
            <a:endParaRPr lang="en-US" altLang="en-US" sz="1200">
              <a:solidFill>
                <a:srgbClr val="7F7F7F"/>
              </a:solidFill>
            </a:endParaRPr>
          </a:p>
        </p:txBody>
      </p:sp>
      <p:sp>
        <p:nvSpPr>
          <p:cNvPr id="3" name="Title 2"/>
          <p:cNvSpPr>
            <a:spLocks noGrp="1"/>
          </p:cNvSpPr>
          <p:nvPr>
            <p:ph type="title"/>
          </p:nvPr>
        </p:nvSpPr>
        <p:spPr>
          <a:xfrm>
            <a:off x="6934200" y="76200"/>
            <a:ext cx="2209800" cy="1143000"/>
          </a:xfrm>
        </p:spPr>
        <p:txBody>
          <a:bodyPr/>
          <a:lstStyle/>
          <a:p>
            <a:pPr marL="0" indent="0" algn="l" eaLnBrk="1" fontAlgn="auto" hangingPunct="1">
              <a:spcAft>
                <a:spcPts val="0"/>
              </a:spcAft>
              <a:buClr>
                <a:schemeClr val="accent6">
                  <a:lumMod val="75000"/>
                </a:schemeClr>
              </a:buClr>
              <a:buFont typeface="Georgia" pitchFamily="18" charset="0"/>
              <a:buNone/>
              <a:defRPr/>
            </a:pPr>
            <a:r>
              <a:rPr lang="en-US" sz="3600" dirty="0" smtClean="0">
                <a:ea typeface="+mj-ea"/>
              </a:rPr>
              <a:t>ECSE/619 Tab</a:t>
            </a:r>
            <a:endParaRPr lang="en-US" sz="3600" dirty="0">
              <a:ea typeface="+mj-ea"/>
            </a:endParaRPr>
          </a:p>
        </p:txBody>
      </p:sp>
      <p:pic>
        <p:nvPicPr>
          <p:cNvPr id="37891"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66325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53037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1"/>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49B1219-6538-4CA9-93FF-26FC9E199A78}" type="slidenum">
              <a:rPr lang="en-US" altLang="en-US" sz="1200">
                <a:solidFill>
                  <a:srgbClr val="7F7F7F"/>
                </a:solidFill>
              </a:rPr>
              <a:pPr/>
              <a:t>45</a:t>
            </a:fld>
            <a:endParaRPr lang="en-US" altLang="en-US" sz="1200">
              <a:solidFill>
                <a:srgbClr val="7F7F7F"/>
              </a:solidFill>
            </a:endParaRPr>
          </a:p>
        </p:txBody>
      </p:sp>
      <p:sp>
        <p:nvSpPr>
          <p:cNvPr id="3" name="Title 2"/>
          <p:cNvSpPr>
            <a:spLocks noGrp="1"/>
          </p:cNvSpPr>
          <p:nvPr>
            <p:ph type="title"/>
          </p:nvPr>
        </p:nvSpPr>
        <p:spPr>
          <a:xfrm>
            <a:off x="6934200" y="0"/>
            <a:ext cx="2209800" cy="1143000"/>
          </a:xfrm>
        </p:spPr>
        <p:txBody>
          <a:bodyPr/>
          <a:lstStyle/>
          <a:p>
            <a:pPr marL="0" indent="0" algn="l" eaLnBrk="1" fontAlgn="auto" hangingPunct="1">
              <a:spcAft>
                <a:spcPts val="0"/>
              </a:spcAft>
              <a:buClr>
                <a:schemeClr val="accent6">
                  <a:lumMod val="75000"/>
                </a:schemeClr>
              </a:buClr>
              <a:buFont typeface="Georgia" pitchFamily="18" charset="0"/>
              <a:buNone/>
              <a:defRPr/>
            </a:pPr>
            <a:r>
              <a:rPr lang="en-US" sz="3600" dirty="0" smtClean="0">
                <a:ea typeface="+mj-ea"/>
              </a:rPr>
              <a:t>Available Trainings</a:t>
            </a:r>
            <a:endParaRPr lang="en-US" sz="3600" dirty="0">
              <a:ea typeface="+mj-ea"/>
            </a:endParaRPr>
          </a:p>
        </p:txBody>
      </p:sp>
      <p:sp>
        <p:nvSpPr>
          <p:cNvPr id="6" name="Right Arrow 5"/>
          <p:cNvSpPr/>
          <p:nvPr/>
        </p:nvSpPr>
        <p:spPr>
          <a:xfrm rot="11762609">
            <a:off x="2943225" y="2286000"/>
            <a:ext cx="979488" cy="484188"/>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endParaRPr>
          </a:p>
        </p:txBody>
      </p:sp>
      <p:pic>
        <p:nvPicPr>
          <p:cNvPr id="3994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66325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63071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1"/>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EB5D8DB-FD44-4364-B5F4-4A47CB328602}" type="slidenum">
              <a:rPr lang="en-US" altLang="en-US" sz="1200">
                <a:solidFill>
                  <a:srgbClr val="7F7F7F"/>
                </a:solidFill>
              </a:rPr>
              <a:pPr/>
              <a:t>46</a:t>
            </a:fld>
            <a:endParaRPr lang="en-US" altLang="en-US" sz="1200">
              <a:solidFill>
                <a:srgbClr val="7F7F7F"/>
              </a:solidFill>
            </a:endParaRPr>
          </a:p>
        </p:txBody>
      </p:sp>
      <p:sp>
        <p:nvSpPr>
          <p:cNvPr id="3" name="Title 2"/>
          <p:cNvSpPr>
            <a:spLocks noGrp="1"/>
          </p:cNvSpPr>
          <p:nvPr>
            <p:ph type="title"/>
          </p:nvPr>
        </p:nvSpPr>
        <p:spPr>
          <a:xfrm>
            <a:off x="6858000" y="76200"/>
            <a:ext cx="2286000" cy="1676400"/>
          </a:xfrm>
        </p:spPr>
        <p:txBody>
          <a:bodyPr/>
          <a:lstStyle/>
          <a:p>
            <a:pPr marL="0" indent="0" algn="l" eaLnBrk="1" fontAlgn="auto" hangingPunct="1">
              <a:spcAft>
                <a:spcPts val="0"/>
              </a:spcAft>
              <a:buClr>
                <a:schemeClr val="accent6">
                  <a:lumMod val="75000"/>
                </a:schemeClr>
              </a:buClr>
              <a:buFont typeface="Georgia" pitchFamily="18" charset="0"/>
              <a:buNone/>
              <a:defRPr/>
            </a:pPr>
            <a:r>
              <a:rPr lang="en-US" sz="3200" dirty="0" smtClean="0">
                <a:ea typeface="+mj-ea"/>
              </a:rPr>
              <a:t>Child Outcomes Training</a:t>
            </a:r>
            <a:endParaRPr lang="en-US" sz="3200" dirty="0">
              <a:ea typeface="+mj-ea"/>
            </a:endParaRPr>
          </a:p>
        </p:txBody>
      </p:sp>
      <p:pic>
        <p:nvPicPr>
          <p:cNvPr id="41987" name="Content Placeholder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66325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87258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1"/>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DD62FE5-B575-4D6D-A12D-C6F2C4DC0E99}" type="slidenum">
              <a:rPr lang="en-US" altLang="en-US" sz="1200">
                <a:solidFill>
                  <a:srgbClr val="7F7F7F"/>
                </a:solidFill>
              </a:rPr>
              <a:pPr/>
              <a:t>47</a:t>
            </a:fld>
            <a:endParaRPr lang="en-US" altLang="en-US" sz="1200">
              <a:solidFill>
                <a:srgbClr val="7F7F7F"/>
              </a:solidFill>
            </a:endParaRPr>
          </a:p>
        </p:txBody>
      </p:sp>
      <p:sp>
        <p:nvSpPr>
          <p:cNvPr id="3" name="Title 2"/>
          <p:cNvSpPr>
            <a:spLocks noGrp="1"/>
          </p:cNvSpPr>
          <p:nvPr>
            <p:ph type="title"/>
          </p:nvPr>
        </p:nvSpPr>
        <p:spPr>
          <a:xfrm>
            <a:off x="7162800" y="0"/>
            <a:ext cx="1981200" cy="1143000"/>
          </a:xfrm>
        </p:spPr>
        <p:txBody>
          <a:bodyPr/>
          <a:lstStyle/>
          <a:p>
            <a:pPr marL="0" indent="0" algn="l" eaLnBrk="1" fontAlgn="auto" hangingPunct="1">
              <a:spcAft>
                <a:spcPts val="0"/>
              </a:spcAft>
              <a:buClr>
                <a:schemeClr val="accent6">
                  <a:lumMod val="75000"/>
                </a:schemeClr>
              </a:buClr>
              <a:buFont typeface="Georgia" pitchFamily="18" charset="0"/>
              <a:buNone/>
              <a:defRPr/>
            </a:pPr>
            <a:r>
              <a:rPr lang="en-US" sz="3000" dirty="0" smtClean="0">
                <a:ea typeface="+mj-ea"/>
              </a:rPr>
              <a:t>Child Outcomes0-5 Training</a:t>
            </a:r>
            <a:endParaRPr lang="en-US" sz="3000" dirty="0">
              <a:ea typeface="+mj-ea"/>
            </a:endParaRPr>
          </a:p>
        </p:txBody>
      </p:sp>
      <p:sp>
        <p:nvSpPr>
          <p:cNvPr id="8" name="Right Arrow 7"/>
          <p:cNvSpPr/>
          <p:nvPr/>
        </p:nvSpPr>
        <p:spPr>
          <a:xfrm rot="20093068">
            <a:off x="685800" y="4572000"/>
            <a:ext cx="381000" cy="304800"/>
          </a:xfrm>
          <a:prstGeom prst="rightArrow">
            <a:avLst/>
          </a:prstGeom>
          <a:solidFill>
            <a:srgbClr val="F52B2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endParaRPr>
          </a:p>
        </p:txBody>
      </p:sp>
      <p:pic>
        <p:nvPicPr>
          <p:cNvPr id="44036" name="Content Placeholder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66325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19445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Number Placeholder 1"/>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18BAC84-4AAD-4986-82F2-4112E3FECA97}" type="slidenum">
              <a:rPr lang="en-US" altLang="en-US" sz="1200">
                <a:solidFill>
                  <a:srgbClr val="7F7F7F"/>
                </a:solidFill>
              </a:rPr>
              <a:pPr/>
              <a:t>48</a:t>
            </a:fld>
            <a:endParaRPr lang="en-US" altLang="en-US" sz="1200">
              <a:solidFill>
                <a:srgbClr val="7F7F7F"/>
              </a:solidFill>
            </a:endParaRPr>
          </a:p>
        </p:txBody>
      </p:sp>
      <p:pic>
        <p:nvPicPr>
          <p:cNvPr id="46082" name="Content Placeholder 7"/>
          <p:cNvPicPr>
            <a:picLocks noGrp="1" noChangeAspect="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107950" y="0"/>
            <a:ext cx="9294813" cy="6858000"/>
          </a:xfrm>
        </p:spPr>
      </p:pic>
    </p:spTree>
    <p:extLst>
      <p:ext uri="{BB962C8B-B14F-4D97-AF65-F5344CB8AC3E}">
        <p14:creationId xmlns:p14="http://schemas.microsoft.com/office/powerpoint/2010/main" val="25346077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Number Placeholder 1"/>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D638CF5-ED8A-4CD3-ACC9-BA8CF84B9A2C}" type="slidenum">
              <a:rPr lang="en-US" altLang="en-US" sz="1200">
                <a:solidFill>
                  <a:srgbClr val="7F7F7F"/>
                </a:solidFill>
              </a:rPr>
              <a:pPr/>
              <a:t>49</a:t>
            </a:fld>
            <a:endParaRPr lang="en-US" altLang="en-US" sz="1200">
              <a:solidFill>
                <a:srgbClr val="7F7F7F"/>
              </a:solidFill>
            </a:endParaRPr>
          </a:p>
        </p:txBody>
      </p:sp>
      <p:sp>
        <p:nvSpPr>
          <p:cNvPr id="3" name="Title 2"/>
          <p:cNvSpPr>
            <a:spLocks noGrp="1"/>
          </p:cNvSpPr>
          <p:nvPr>
            <p:ph type="title"/>
          </p:nvPr>
        </p:nvSpPr>
        <p:spPr>
          <a:xfrm>
            <a:off x="-34344" y="0"/>
            <a:ext cx="9178344" cy="1143000"/>
          </a:xfrm>
        </p:spPr>
        <p:txBody>
          <a:bodyPr/>
          <a:lstStyle/>
          <a:p>
            <a:pPr marL="0" indent="0" algn="ctr" eaLnBrk="1" fontAlgn="auto" hangingPunct="1">
              <a:spcAft>
                <a:spcPts val="0"/>
              </a:spcAft>
              <a:buClr>
                <a:schemeClr val="accent6">
                  <a:lumMod val="75000"/>
                </a:schemeClr>
              </a:buClr>
              <a:buFont typeface="Georgia" pitchFamily="18" charset="0"/>
              <a:buNone/>
              <a:defRPr/>
            </a:pPr>
            <a:r>
              <a:rPr lang="en-US" sz="4000" dirty="0" smtClean="0">
                <a:ea typeface="+mj-ea"/>
              </a:rPr>
              <a:t>Trend Data and </a:t>
            </a:r>
            <a:br>
              <a:rPr lang="en-US" sz="4000" dirty="0" smtClean="0">
                <a:ea typeface="+mj-ea"/>
              </a:rPr>
            </a:br>
            <a:r>
              <a:rPr lang="en-US" sz="4000" dirty="0" smtClean="0">
                <a:ea typeface="+mj-ea"/>
              </a:rPr>
              <a:t>Year to Year Comparisons</a:t>
            </a:r>
            <a:endParaRPr lang="en-US" sz="4000" dirty="0">
              <a:ea typeface="+mj-ea"/>
            </a:endParaRPr>
          </a:p>
        </p:txBody>
      </p:sp>
      <p:pic>
        <p:nvPicPr>
          <p:cNvPr id="4813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8" y="2438400"/>
            <a:ext cx="8620125"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34253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337" y="1189808"/>
            <a:ext cx="7211847" cy="405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44111" y="15765"/>
            <a:ext cx="5092262" cy="1077218"/>
          </a:xfrm>
          <a:prstGeom prst="rect">
            <a:avLst/>
          </a:prstGeom>
          <a:noFill/>
        </p:spPr>
        <p:txBody>
          <a:bodyPr wrap="square" rtlCol="0">
            <a:spAutoFit/>
          </a:bodyPr>
          <a:lstStyle/>
          <a:p>
            <a:pPr algn="ctr"/>
            <a:r>
              <a:rPr lang="en-US" sz="3200" dirty="0" smtClean="0"/>
              <a:t>Defining a High Quality </a:t>
            </a:r>
          </a:p>
          <a:p>
            <a:pPr algn="ctr"/>
            <a:r>
              <a:rPr lang="en-US" sz="3200" dirty="0" smtClean="0"/>
              <a:t>Early Childhood Program</a:t>
            </a:r>
            <a:endParaRPr lang="en-US" sz="3200" dirty="0"/>
          </a:p>
        </p:txBody>
      </p:sp>
    </p:spTree>
    <p:extLst>
      <p:ext uri="{BB962C8B-B14F-4D97-AF65-F5344CB8AC3E}">
        <p14:creationId xmlns:p14="http://schemas.microsoft.com/office/powerpoint/2010/main" val="27274236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Number Placeholder 1"/>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F087DB9-FCCA-4087-B44A-5188AD9C8757}" type="slidenum">
              <a:rPr lang="en-US" altLang="en-US" sz="1200">
                <a:solidFill>
                  <a:srgbClr val="7F7F7F"/>
                </a:solidFill>
              </a:rPr>
              <a:pPr/>
              <a:t>50</a:t>
            </a:fld>
            <a:endParaRPr lang="en-US" altLang="en-US" sz="1200">
              <a:solidFill>
                <a:srgbClr val="7F7F7F"/>
              </a:solidFill>
            </a:endParaRPr>
          </a:p>
        </p:txBody>
      </p:sp>
      <p:sp>
        <p:nvSpPr>
          <p:cNvPr id="3" name="Title 2"/>
          <p:cNvSpPr>
            <a:spLocks noGrp="1"/>
          </p:cNvSpPr>
          <p:nvPr>
            <p:ph type="title"/>
          </p:nvPr>
        </p:nvSpPr>
        <p:spPr>
          <a:xfrm>
            <a:off x="6785694" y="0"/>
            <a:ext cx="2379771" cy="3581400"/>
          </a:xfrm>
        </p:spPr>
        <p:txBody>
          <a:bodyPr/>
          <a:lstStyle/>
          <a:p>
            <a:pPr marL="0" indent="0" algn="l" eaLnBrk="1" fontAlgn="auto" hangingPunct="1">
              <a:spcAft>
                <a:spcPts val="0"/>
              </a:spcAft>
              <a:buClr>
                <a:schemeClr val="accent6">
                  <a:lumMod val="75000"/>
                </a:schemeClr>
              </a:buClr>
              <a:buFont typeface="Georgia" pitchFamily="18" charset="0"/>
              <a:buNone/>
              <a:defRPr/>
            </a:pPr>
            <a:r>
              <a:rPr lang="en-US" sz="2400" dirty="0">
                <a:ea typeface="+mj-ea"/>
              </a:rPr>
              <a:t>Understanding Early Childhood Special Education Outcomes Data </a:t>
            </a:r>
            <a:r>
              <a:rPr lang="en-US" sz="2400" dirty="0" smtClean="0">
                <a:ea typeface="+mj-ea"/>
              </a:rPr>
              <a:t>Sessions</a:t>
            </a:r>
            <a:r>
              <a:rPr lang="en-US" sz="2400" dirty="0">
                <a:ea typeface="+mj-ea"/>
              </a:rPr>
              <a:t/>
            </a:r>
            <a:br>
              <a:rPr lang="en-US" sz="2400" dirty="0">
                <a:ea typeface="+mj-ea"/>
              </a:rPr>
            </a:br>
            <a:endParaRPr lang="en-US" sz="2400" dirty="0">
              <a:ea typeface="+mj-ea"/>
            </a:endParaRPr>
          </a:p>
        </p:txBody>
      </p:sp>
      <p:pic>
        <p:nvPicPr>
          <p:cNvPr id="5017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66325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26136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Number Placeholder 1"/>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70AF092-8F1D-426B-8CFA-C42812F11470}" type="slidenum">
              <a:rPr lang="en-US" altLang="en-US" sz="1200">
                <a:solidFill>
                  <a:srgbClr val="7F7F7F"/>
                </a:solidFill>
              </a:rPr>
              <a:pPr/>
              <a:t>51</a:t>
            </a:fld>
            <a:endParaRPr lang="en-US" altLang="en-US" sz="1200">
              <a:solidFill>
                <a:srgbClr val="7F7F7F"/>
              </a:solidFill>
            </a:endParaRPr>
          </a:p>
        </p:txBody>
      </p:sp>
      <p:sp>
        <p:nvSpPr>
          <p:cNvPr id="3" name="Title 2"/>
          <p:cNvSpPr>
            <a:spLocks noGrp="1"/>
          </p:cNvSpPr>
          <p:nvPr>
            <p:ph type="title"/>
          </p:nvPr>
        </p:nvSpPr>
        <p:spPr>
          <a:xfrm>
            <a:off x="6096000" y="76200"/>
            <a:ext cx="3048000" cy="1143000"/>
          </a:xfrm>
        </p:spPr>
        <p:txBody>
          <a:bodyPr/>
          <a:lstStyle/>
          <a:p>
            <a:pPr marL="0" indent="0" algn="l" eaLnBrk="1" fontAlgn="auto" hangingPunct="1">
              <a:spcAft>
                <a:spcPts val="0"/>
              </a:spcAft>
              <a:buClr>
                <a:schemeClr val="accent6">
                  <a:lumMod val="75000"/>
                </a:schemeClr>
              </a:buClr>
              <a:buFont typeface="Georgia" pitchFamily="18" charset="0"/>
              <a:buNone/>
              <a:defRPr/>
            </a:pPr>
            <a:r>
              <a:rPr lang="en-US" sz="3000" dirty="0" smtClean="0">
                <a:ea typeface="+mj-ea"/>
              </a:rPr>
              <a:t>Understanding Data Webinar</a:t>
            </a:r>
            <a:endParaRPr lang="en-US" sz="3000" dirty="0">
              <a:ea typeface="+mj-ea"/>
            </a:endParaRPr>
          </a:p>
        </p:txBody>
      </p:sp>
      <p:pic>
        <p:nvPicPr>
          <p:cNvPr id="23556" name="Content Placeholder 4"/>
          <p:cNvPicPr>
            <a:picLocks noGrp="1" noChangeAspect="1"/>
          </p:cNvPicPr>
          <p:nvPr>
            <p:ph sz="quarter" idx="13"/>
          </p:nvPr>
        </p:nvPicPr>
        <p:blipFill rotWithShape="1">
          <a:blip r:embed="rId3"/>
          <a:srcRect l="994" t="2671" r="1561"/>
          <a:stretch/>
        </p:blipFill>
        <p:spPr>
          <a:xfrm>
            <a:off x="228600" y="1311275"/>
            <a:ext cx="6629400" cy="5394325"/>
          </a:xfrm>
          <a:ln>
            <a:solidFill>
              <a:schemeClr val="bg2">
                <a:lumMod val="25000"/>
              </a:schemeClr>
            </a:solidFill>
          </a:ln>
        </p:spPr>
      </p:pic>
    </p:spTree>
    <p:extLst>
      <p:ext uri="{BB962C8B-B14F-4D97-AF65-F5344CB8AC3E}">
        <p14:creationId xmlns:p14="http://schemas.microsoft.com/office/powerpoint/2010/main" val="2315287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Number Placeholder 1"/>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2279101-EED2-479A-A2E7-0BC18F570994}" type="slidenum">
              <a:rPr lang="en-US" altLang="en-US" sz="1200">
                <a:solidFill>
                  <a:srgbClr val="7F7F7F"/>
                </a:solidFill>
              </a:rPr>
              <a:pPr/>
              <a:t>52</a:t>
            </a:fld>
            <a:endParaRPr lang="en-US" altLang="en-US" sz="1200">
              <a:solidFill>
                <a:srgbClr val="7F7F7F"/>
              </a:solidFill>
            </a:endParaRPr>
          </a:p>
        </p:txBody>
      </p:sp>
      <p:sp>
        <p:nvSpPr>
          <p:cNvPr id="3" name="Title 2"/>
          <p:cNvSpPr>
            <a:spLocks noGrp="1"/>
          </p:cNvSpPr>
          <p:nvPr>
            <p:ph type="title"/>
          </p:nvPr>
        </p:nvSpPr>
        <p:spPr>
          <a:xfrm>
            <a:off x="990600" y="33270"/>
            <a:ext cx="6512511" cy="1143000"/>
          </a:xfrm>
        </p:spPr>
        <p:txBody>
          <a:bodyPr/>
          <a:lstStyle/>
          <a:p>
            <a:pPr marL="0" indent="0" algn="ctr" eaLnBrk="1" fontAlgn="auto" hangingPunct="1">
              <a:spcAft>
                <a:spcPts val="0"/>
              </a:spcAft>
              <a:buClr>
                <a:schemeClr val="accent6">
                  <a:lumMod val="75000"/>
                </a:schemeClr>
              </a:buClr>
              <a:buFont typeface="Georgia" pitchFamily="18" charset="0"/>
              <a:buNone/>
              <a:defRPr/>
            </a:pPr>
            <a:r>
              <a:rPr lang="en-US" sz="4000" dirty="0" smtClean="0">
                <a:ea typeface="+mj-ea"/>
              </a:rPr>
              <a:t>What’s Next</a:t>
            </a:r>
            <a:endParaRPr lang="en-US" sz="4000" dirty="0">
              <a:ea typeface="+mj-ea"/>
            </a:endParaRPr>
          </a:p>
        </p:txBody>
      </p:sp>
      <p:sp>
        <p:nvSpPr>
          <p:cNvPr id="54275" name="Content Placeholder 3"/>
          <p:cNvSpPr>
            <a:spLocks noGrp="1"/>
          </p:cNvSpPr>
          <p:nvPr>
            <p:ph sz="quarter" idx="13"/>
          </p:nvPr>
        </p:nvSpPr>
        <p:spPr>
          <a:xfrm>
            <a:off x="533400" y="1295400"/>
            <a:ext cx="7696200" cy="4876800"/>
          </a:xfrm>
        </p:spPr>
        <p:txBody>
          <a:bodyPr/>
          <a:lstStyle/>
          <a:p>
            <a:pPr eaLnBrk="1" hangingPunct="1"/>
            <a:r>
              <a:rPr lang="en-US" altLang="en-US" smtClean="0">
                <a:ea typeface="ＭＳ Ｐゴシック" pitchFamily="34" charset="-128"/>
              </a:rPr>
              <a:t>Pilot Project – Data drill down specific to 1 ISD</a:t>
            </a:r>
          </a:p>
          <a:p>
            <a:pPr lvl="1" eaLnBrk="1" hangingPunct="1"/>
            <a:r>
              <a:rPr lang="en-US" altLang="en-US" smtClean="0">
                <a:ea typeface="ＭＳ Ｐゴシック" pitchFamily="34" charset="-128"/>
              </a:rPr>
              <a:t>Beginning with SPP Indicator #7</a:t>
            </a:r>
          </a:p>
          <a:p>
            <a:pPr lvl="1" eaLnBrk="1" hangingPunct="1"/>
            <a:r>
              <a:rPr lang="en-US" altLang="en-US" smtClean="0">
                <a:ea typeface="ＭＳ Ｐゴシック" pitchFamily="34" charset="-128"/>
              </a:rPr>
              <a:t>Moving into SPP Indicator #6 data drill down</a:t>
            </a:r>
          </a:p>
          <a:p>
            <a:pPr lvl="1" eaLnBrk="1" hangingPunct="1">
              <a:buFont typeface="Georgia" pitchFamily="18" charset="0"/>
              <a:buNone/>
            </a:pPr>
            <a:endParaRPr lang="en-US" altLang="en-US" smtClean="0">
              <a:ea typeface="ＭＳ Ｐゴシック" pitchFamily="34" charset="-128"/>
            </a:endParaRPr>
          </a:p>
          <a:p>
            <a:pPr eaLnBrk="1" hangingPunct="1"/>
            <a:r>
              <a:rPr lang="en-US" altLang="en-US" smtClean="0">
                <a:ea typeface="ＭＳ Ｐゴシック" pitchFamily="34" charset="-128"/>
              </a:rPr>
              <a:t>SPP Indicator #6 </a:t>
            </a:r>
          </a:p>
          <a:p>
            <a:pPr lvl="1" eaLnBrk="1" hangingPunct="1"/>
            <a:r>
              <a:rPr lang="en-US" altLang="en-US" smtClean="0">
                <a:ea typeface="ＭＳ Ｐゴシック" pitchFamily="34" charset="-128"/>
              </a:rPr>
              <a:t>Pilot Project with Michigan</a:t>
            </a:r>
            <a:r>
              <a:rPr lang="ja-JP" altLang="en-US" smtClean="0">
                <a:ea typeface="ＭＳ Ｐゴシック" pitchFamily="34" charset="-128"/>
              </a:rPr>
              <a:t>’</a:t>
            </a:r>
            <a:r>
              <a:rPr lang="en-US" altLang="ja-JP" smtClean="0">
                <a:ea typeface="ＭＳ Ｐゴシック" pitchFamily="34" charset="-128"/>
              </a:rPr>
              <a:t>s Autism Council</a:t>
            </a:r>
          </a:p>
          <a:p>
            <a:pPr lvl="1" eaLnBrk="1" hangingPunct="1"/>
            <a:r>
              <a:rPr lang="en-US" altLang="en-US" smtClean="0">
                <a:ea typeface="ＭＳ Ｐゴシック" pitchFamily="34" charset="-128"/>
              </a:rPr>
              <a:t>State level stakeholder group</a:t>
            </a:r>
          </a:p>
          <a:p>
            <a:pPr lvl="1" eaLnBrk="1" hangingPunct="1"/>
            <a:r>
              <a:rPr lang="en-US" altLang="en-US" smtClean="0">
                <a:ea typeface="ＭＳ Ｐゴシック" pitchFamily="34" charset="-128"/>
              </a:rPr>
              <a:t>Local level Community of Practice</a:t>
            </a:r>
          </a:p>
          <a:p>
            <a:pPr lvl="1" eaLnBrk="1" hangingPunct="1"/>
            <a:r>
              <a:rPr lang="en-US" altLang="en-US" smtClean="0">
                <a:ea typeface="ＭＳ Ｐゴシック" pitchFamily="34" charset="-128"/>
              </a:rPr>
              <a:t>Collaboration  between state and local level </a:t>
            </a:r>
          </a:p>
          <a:p>
            <a:pPr eaLnBrk="1" hangingPunct="1"/>
            <a:endParaRPr lang="en-US" altLang="en-US" smtClean="0">
              <a:ea typeface="ＭＳ Ｐゴシック" pitchFamily="34" charset="-128"/>
            </a:endParaRPr>
          </a:p>
        </p:txBody>
      </p:sp>
    </p:spTree>
    <p:extLst>
      <p:ext uri="{BB962C8B-B14F-4D97-AF65-F5344CB8AC3E}">
        <p14:creationId xmlns:p14="http://schemas.microsoft.com/office/powerpoint/2010/main" val="25661358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Number Placeholder 1"/>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FE05344-67A5-4D79-9978-5CB31392FE1F}" type="slidenum">
              <a:rPr lang="en-US" altLang="en-US" sz="1200">
                <a:solidFill>
                  <a:srgbClr val="7F7F7F"/>
                </a:solidFill>
              </a:rPr>
              <a:pPr/>
              <a:t>53</a:t>
            </a:fld>
            <a:endParaRPr lang="en-US" altLang="en-US" sz="1200">
              <a:solidFill>
                <a:srgbClr val="7F7F7F"/>
              </a:solidFill>
            </a:endParaRPr>
          </a:p>
        </p:txBody>
      </p:sp>
      <p:sp>
        <p:nvSpPr>
          <p:cNvPr id="3" name="Title 2"/>
          <p:cNvSpPr>
            <a:spLocks noGrp="1"/>
          </p:cNvSpPr>
          <p:nvPr>
            <p:ph type="title"/>
          </p:nvPr>
        </p:nvSpPr>
        <p:spPr>
          <a:xfrm>
            <a:off x="1295400" y="28977"/>
            <a:ext cx="6512511" cy="1143000"/>
          </a:xfrm>
        </p:spPr>
        <p:txBody>
          <a:bodyPr/>
          <a:lstStyle/>
          <a:p>
            <a:pPr marL="0" indent="0" algn="ctr" eaLnBrk="1" fontAlgn="auto" hangingPunct="1">
              <a:spcAft>
                <a:spcPts val="0"/>
              </a:spcAft>
              <a:buClr>
                <a:schemeClr val="accent6">
                  <a:lumMod val="75000"/>
                </a:schemeClr>
              </a:buClr>
              <a:buFont typeface="Georgia" pitchFamily="18" charset="0"/>
              <a:buNone/>
              <a:defRPr/>
            </a:pPr>
            <a:r>
              <a:rPr lang="en-US" sz="4000" dirty="0" smtClean="0">
                <a:ea typeface="+mj-ea"/>
              </a:rPr>
              <a:t>Contact Information</a:t>
            </a:r>
            <a:endParaRPr lang="en-US" sz="4000" dirty="0">
              <a:ea typeface="+mj-ea"/>
            </a:endParaRPr>
          </a:p>
        </p:txBody>
      </p:sp>
      <p:sp>
        <p:nvSpPr>
          <p:cNvPr id="4" name="Content Placeholder 3"/>
          <p:cNvSpPr>
            <a:spLocks noGrp="1"/>
          </p:cNvSpPr>
          <p:nvPr>
            <p:ph sz="quarter" idx="13"/>
          </p:nvPr>
        </p:nvSpPr>
        <p:spPr>
          <a:xfrm>
            <a:off x="609600" y="1295400"/>
            <a:ext cx="7848600" cy="4313238"/>
          </a:xfrm>
        </p:spPr>
        <p:txBody>
          <a:bodyPr rtlCol="0">
            <a:normAutofit/>
          </a:bodyPr>
          <a:lstStyle/>
          <a:p>
            <a:pPr indent="-182880" eaLnBrk="1" fontAlgn="auto" hangingPunct="1">
              <a:buClr>
                <a:schemeClr val="accent6">
                  <a:lumMod val="75000"/>
                </a:schemeClr>
              </a:buClr>
              <a:defRPr/>
            </a:pPr>
            <a:r>
              <a:rPr lang="en-US" dirty="0" smtClean="0">
                <a:solidFill>
                  <a:schemeClr val="tx1">
                    <a:lumMod val="75000"/>
                    <a:lumOff val="25000"/>
                  </a:schemeClr>
                </a:solidFill>
                <a:ea typeface="+mn-ea"/>
              </a:rPr>
              <a:t>More information about Training and Technical Assistance</a:t>
            </a:r>
          </a:p>
          <a:p>
            <a:pPr marL="45720" indent="0" algn="ctr" eaLnBrk="1" fontAlgn="auto" hangingPunct="1">
              <a:buClr>
                <a:schemeClr val="accent6">
                  <a:lumMod val="75000"/>
                </a:schemeClr>
              </a:buClr>
              <a:buFont typeface="Georgia" pitchFamily="18" charset="0"/>
              <a:buNone/>
              <a:defRPr/>
            </a:pPr>
            <a:r>
              <a:rPr lang="en-US" dirty="0" smtClean="0">
                <a:solidFill>
                  <a:schemeClr val="tx1">
                    <a:lumMod val="75000"/>
                    <a:lumOff val="25000"/>
                  </a:schemeClr>
                </a:solidFill>
                <a:ea typeface="+mn-ea"/>
              </a:rPr>
              <a:t>www.eotta.ccresa.org</a:t>
            </a:r>
          </a:p>
          <a:p>
            <a:pPr marL="45720" indent="0" algn="ctr" eaLnBrk="1" fontAlgn="auto" hangingPunct="1">
              <a:buClr>
                <a:schemeClr val="accent6">
                  <a:lumMod val="75000"/>
                </a:schemeClr>
              </a:buClr>
              <a:buFont typeface="Georgia" pitchFamily="18" charset="0"/>
              <a:buNone/>
              <a:defRPr/>
            </a:pPr>
            <a:endParaRPr lang="en-US" dirty="0" smtClean="0">
              <a:solidFill>
                <a:schemeClr val="tx1">
                  <a:lumMod val="75000"/>
                  <a:lumOff val="25000"/>
                </a:schemeClr>
              </a:solidFill>
              <a:ea typeface="+mn-ea"/>
            </a:endParaRPr>
          </a:p>
          <a:p>
            <a:pPr indent="-182880" eaLnBrk="1" fontAlgn="auto" hangingPunct="1">
              <a:buClr>
                <a:schemeClr val="accent6">
                  <a:lumMod val="75000"/>
                </a:schemeClr>
              </a:buClr>
              <a:defRPr/>
            </a:pPr>
            <a:r>
              <a:rPr lang="en-US" dirty="0" smtClean="0">
                <a:solidFill>
                  <a:schemeClr val="tx1">
                    <a:lumMod val="75000"/>
                    <a:lumOff val="25000"/>
                  </a:schemeClr>
                </a:solidFill>
                <a:ea typeface="+mn-ea"/>
              </a:rPr>
              <a:t>Kelli Jolly		Jolly_k@ccresa.org</a:t>
            </a:r>
          </a:p>
          <a:p>
            <a:pPr indent="-182880" eaLnBrk="1" fontAlgn="auto" hangingPunct="1">
              <a:buClr>
                <a:schemeClr val="accent6">
                  <a:lumMod val="75000"/>
                </a:schemeClr>
              </a:buClr>
              <a:defRPr/>
            </a:pPr>
            <a:r>
              <a:rPr lang="en-US" dirty="0" smtClean="0">
                <a:solidFill>
                  <a:schemeClr val="tx1">
                    <a:lumMod val="75000"/>
                    <a:lumOff val="25000"/>
                  </a:schemeClr>
                </a:solidFill>
                <a:ea typeface="+mn-ea"/>
              </a:rPr>
              <a:t>Nancy Surbrook	Surbrook_n@ccresa.org</a:t>
            </a:r>
            <a:endParaRPr lang="en-US" dirty="0">
              <a:solidFill>
                <a:schemeClr val="tx1">
                  <a:lumMod val="75000"/>
                  <a:lumOff val="25000"/>
                </a:schemeClr>
              </a:solidFill>
              <a:ea typeface="+mn-ea"/>
            </a:endParaRPr>
          </a:p>
          <a:p>
            <a:pPr indent="-182880" eaLnBrk="1" fontAlgn="auto" hangingPunct="1">
              <a:buClr>
                <a:schemeClr val="accent6">
                  <a:lumMod val="75000"/>
                </a:schemeClr>
              </a:buClr>
              <a:defRPr/>
            </a:pPr>
            <a:r>
              <a:rPr lang="en-US" dirty="0" smtClean="0">
                <a:solidFill>
                  <a:schemeClr val="tx1">
                    <a:lumMod val="75000"/>
                    <a:lumOff val="25000"/>
                  </a:schemeClr>
                </a:solidFill>
                <a:ea typeface="+mn-ea"/>
              </a:rPr>
              <a:t>Lisa Wasacz		WasaczL@michigan.gov	</a:t>
            </a:r>
          </a:p>
          <a:p>
            <a:pPr indent="-182880" eaLnBrk="1" fontAlgn="auto" hangingPunct="1">
              <a:buClr>
                <a:schemeClr val="accent6">
                  <a:lumMod val="75000"/>
                </a:schemeClr>
              </a:buClr>
              <a:defRPr/>
            </a:pPr>
            <a:r>
              <a:rPr lang="en-US" dirty="0">
                <a:solidFill>
                  <a:schemeClr val="tx1">
                    <a:lumMod val="75000"/>
                    <a:lumOff val="25000"/>
                  </a:schemeClr>
                </a:solidFill>
              </a:rPr>
              <a:t>Jean </a:t>
            </a:r>
            <a:r>
              <a:rPr lang="en-US" dirty="0" err="1">
                <a:solidFill>
                  <a:schemeClr val="tx1">
                    <a:lumMod val="75000"/>
                    <a:lumOff val="25000"/>
                  </a:schemeClr>
                </a:solidFill>
              </a:rPr>
              <a:t>Wassenaar</a:t>
            </a:r>
            <a:r>
              <a:rPr lang="en-US" dirty="0">
                <a:solidFill>
                  <a:schemeClr val="tx1">
                    <a:lumMod val="75000"/>
                    <a:lumOff val="25000"/>
                  </a:schemeClr>
                </a:solidFill>
              </a:rPr>
              <a:t>	</a:t>
            </a:r>
            <a:r>
              <a:rPr lang="en-US" dirty="0" err="1">
                <a:solidFill>
                  <a:schemeClr val="tx1">
                    <a:lumMod val="75000"/>
                    <a:lumOff val="25000"/>
                  </a:schemeClr>
                </a:solidFill>
              </a:rPr>
              <a:t>W</a:t>
            </a:r>
            <a:r>
              <a:rPr lang="en-US" dirty="0" err="1" smtClean="0">
                <a:solidFill>
                  <a:schemeClr val="tx1">
                    <a:lumMod val="75000"/>
                    <a:lumOff val="25000"/>
                  </a:schemeClr>
                </a:solidFill>
              </a:rPr>
              <a:t>assenaar_j</a:t>
            </a:r>
            <a:r>
              <a:rPr lang="en-US" dirty="0" err="1">
                <a:solidFill>
                  <a:schemeClr val="tx1">
                    <a:lumMod val="75000"/>
                    <a:lumOff val="25000"/>
                  </a:schemeClr>
                </a:solidFill>
              </a:rPr>
              <a:t>@ccresa.org</a:t>
            </a:r>
            <a:endParaRPr lang="en-US" dirty="0">
              <a:solidFill>
                <a:schemeClr val="tx1">
                  <a:lumMod val="75000"/>
                  <a:lumOff val="25000"/>
                </a:schemeClr>
              </a:solidFill>
            </a:endParaRPr>
          </a:p>
          <a:p>
            <a:pPr indent="-182880" eaLnBrk="1" fontAlgn="auto" hangingPunct="1">
              <a:buClr>
                <a:schemeClr val="accent6">
                  <a:lumMod val="75000"/>
                </a:schemeClr>
              </a:buClr>
              <a:defRPr/>
            </a:pPr>
            <a:endParaRPr lang="en-US" dirty="0" smtClean="0">
              <a:solidFill>
                <a:schemeClr val="tx1">
                  <a:lumMod val="75000"/>
                  <a:lumOff val="25000"/>
                </a:schemeClr>
              </a:solidFill>
              <a:ea typeface="+mn-ea"/>
            </a:endParaRPr>
          </a:p>
          <a:p>
            <a:pPr indent="-182880" eaLnBrk="1" fontAlgn="auto" hangingPunct="1">
              <a:buClr>
                <a:schemeClr val="accent6">
                  <a:lumMod val="75000"/>
                </a:schemeClr>
              </a:buClr>
              <a:defRPr/>
            </a:pPr>
            <a:endParaRPr lang="en-US" dirty="0">
              <a:solidFill>
                <a:schemeClr val="tx1">
                  <a:lumMod val="75000"/>
                  <a:lumOff val="25000"/>
                </a:schemeClr>
              </a:solidFill>
              <a:ea typeface="+mn-ea"/>
            </a:endParaRPr>
          </a:p>
        </p:txBody>
      </p:sp>
    </p:spTree>
    <p:extLst>
      <p:ext uri="{BB962C8B-B14F-4D97-AF65-F5344CB8AC3E}">
        <p14:creationId xmlns:p14="http://schemas.microsoft.com/office/powerpoint/2010/main" val="40023306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Self Directed Learning</a:t>
            </a:r>
          </a:p>
        </p:txBody>
      </p:sp>
      <p:sp>
        <p:nvSpPr>
          <p:cNvPr id="6" name="Content Placeholder 5"/>
          <p:cNvSpPr>
            <a:spLocks noGrp="1"/>
          </p:cNvSpPr>
          <p:nvPr>
            <p:ph idx="1"/>
          </p:nvPr>
        </p:nvSpPr>
        <p:spPr/>
        <p:txBody>
          <a:bodyPr/>
          <a:lstStyle/>
          <a:p>
            <a:pPr marL="0" indent="0">
              <a:buNone/>
            </a:pPr>
            <a:endParaRPr lang="en-US" sz="2400" dirty="0" smtClean="0">
              <a:hlinkClick r:id="rId3"/>
            </a:endParaRPr>
          </a:p>
          <a:p>
            <a:pPr marL="0" indent="0">
              <a:buNone/>
            </a:pPr>
            <a:endParaRPr lang="en-US" sz="2400" dirty="0">
              <a:hlinkClick r:id="rId3"/>
            </a:endParaRPr>
          </a:p>
          <a:p>
            <a:pPr marL="0" indent="0">
              <a:buNone/>
            </a:pPr>
            <a:endParaRPr lang="en-US" sz="2400" dirty="0" smtClean="0">
              <a:hlinkClick r:id="rId3"/>
            </a:endParaRPr>
          </a:p>
          <a:p>
            <a:pPr marL="0" indent="0">
              <a:buNone/>
            </a:pPr>
            <a:endParaRPr lang="en-US" sz="2400" dirty="0">
              <a:hlinkClick r:id="rId3"/>
            </a:endParaRPr>
          </a:p>
          <a:p>
            <a:pPr marL="0" indent="0">
              <a:buNone/>
            </a:pPr>
            <a:endParaRPr lang="en-US" sz="2400" dirty="0" smtClean="0">
              <a:hlinkClick r:id="rId3"/>
            </a:endParaRPr>
          </a:p>
          <a:p>
            <a:pPr marL="0" indent="0">
              <a:buNone/>
            </a:pPr>
            <a:endParaRPr lang="en-US" sz="2400" dirty="0">
              <a:hlinkClick r:id="rId3"/>
            </a:endParaRPr>
          </a:p>
          <a:p>
            <a:pPr marL="0" indent="0">
              <a:buNone/>
            </a:pPr>
            <a:endParaRPr lang="en-US" sz="2400" dirty="0" smtClean="0">
              <a:hlinkClick r:id="rId3"/>
            </a:endParaRPr>
          </a:p>
          <a:p>
            <a:pPr marL="0" indent="0">
              <a:buNone/>
            </a:pPr>
            <a:endParaRPr lang="en-US" sz="2400" dirty="0">
              <a:hlinkClick r:id="rId3"/>
            </a:endParaRPr>
          </a:p>
          <a:p>
            <a:pPr marL="0" indent="0">
              <a:buNone/>
            </a:pPr>
            <a:r>
              <a:rPr lang="en-US" sz="2400" dirty="0" smtClean="0">
                <a:hlinkClick r:id="rId3"/>
              </a:rPr>
              <a:t>http</a:t>
            </a:r>
            <a:r>
              <a:rPr lang="en-US" sz="2400" dirty="0">
                <a:hlinkClick r:id="rId3"/>
              </a:rPr>
              <a:t>://projects.fpg.unc.edu/~</a:t>
            </a:r>
            <a:r>
              <a:rPr lang="en-US" sz="2400" dirty="0" smtClean="0">
                <a:hlinkClick r:id="rId3"/>
              </a:rPr>
              <a:t>eco/pages/selflearning.cfm</a:t>
            </a:r>
            <a:endParaRPr lang="en-US" sz="2400" dirty="0" smtClean="0"/>
          </a:p>
          <a:p>
            <a:pPr marL="0" indent="0">
              <a:buNone/>
            </a:pP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1953DF62-26BB-4E12-BC37-2286103161E5}" type="slidenum">
              <a:rPr lang="en-US" smtClean="0"/>
              <a:pPr>
                <a:defRPr/>
              </a:pPr>
              <a:t>54</a:t>
            </a:fld>
            <a:endParaRPr lang="en-US" dirty="0"/>
          </a:p>
        </p:txBody>
      </p:sp>
      <p:sp>
        <p:nvSpPr>
          <p:cNvPr id="3" name="Footer Placeholder 2"/>
          <p:cNvSpPr>
            <a:spLocks noGrp="1"/>
          </p:cNvSpPr>
          <p:nvPr>
            <p:ph type="ftr" sz="quarter" idx="11"/>
          </p:nvPr>
        </p:nvSpPr>
        <p:spPr/>
        <p:txBody>
          <a:bodyPr/>
          <a:lstStyle/>
          <a:p>
            <a:pPr>
              <a:defRPr/>
            </a:pPr>
            <a:r>
              <a:rPr lang="en-US" smtClean="0"/>
              <a:t>The Early Childhood Outcomes Center</a:t>
            </a:r>
            <a:endParaRPr lang="en-US" dirty="0"/>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9294" t="21121" r="12387" b="18534"/>
          <a:stretch/>
        </p:blipFill>
        <p:spPr bwMode="auto">
          <a:xfrm>
            <a:off x="394138" y="1295400"/>
            <a:ext cx="8292662" cy="4124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9066983"/>
      </p:ext>
    </p:extLst>
  </p:cSld>
  <p:clrMapOvr>
    <a:masterClrMapping/>
  </p:clrMapOvr>
  <p:transition>
    <p:split orient="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Training Activities</a:t>
            </a:r>
            <a:endParaRPr lang="en-US" dirty="0"/>
          </a:p>
        </p:txBody>
      </p:sp>
      <p:sp>
        <p:nvSpPr>
          <p:cNvPr id="3" name="Content Placeholder 2"/>
          <p:cNvSpPr>
            <a:spLocks noGrp="1"/>
          </p:cNvSpPr>
          <p:nvPr>
            <p:ph idx="1"/>
          </p:nvPr>
        </p:nvSpPr>
        <p:spPr/>
        <p:txBody>
          <a:bodyPr/>
          <a:lstStyle/>
          <a:p>
            <a:r>
              <a:rPr lang="en-US" dirty="0" smtClean="0"/>
              <a:t>Age Anchoring – video activity</a:t>
            </a:r>
          </a:p>
          <a:p>
            <a:r>
              <a:rPr lang="en-US" dirty="0" smtClean="0"/>
              <a:t>Kim case studies – 17 and 35 months</a:t>
            </a:r>
          </a:p>
          <a:p>
            <a:r>
              <a:rPr lang="en-US" dirty="0" smtClean="0"/>
              <a:t>Who Wants to be a Millionaire? Activity</a:t>
            </a:r>
          </a:p>
          <a:p>
            <a:endParaRPr lang="en-US" sz="1100" dirty="0"/>
          </a:p>
          <a:p>
            <a:r>
              <a:rPr lang="en-US" dirty="0" smtClean="0"/>
              <a:t>Updates to existing activities:</a:t>
            </a:r>
          </a:p>
          <a:p>
            <a:pPr lvl="1"/>
            <a:r>
              <a:rPr lang="en-US" dirty="0" smtClean="0"/>
              <a:t>Learning objectives</a:t>
            </a:r>
          </a:p>
          <a:p>
            <a:pPr lvl="1"/>
            <a:r>
              <a:rPr lang="en-US" dirty="0" smtClean="0"/>
              <a:t>Instructions for trainers</a:t>
            </a:r>
          </a:p>
          <a:p>
            <a:pPr marL="457200" lvl="1" indent="-111125">
              <a:buNone/>
            </a:pPr>
            <a:endParaRPr lang="en-US" sz="2000" dirty="0" smtClean="0"/>
          </a:p>
          <a:p>
            <a:pPr marL="457200" lvl="1" indent="-111125">
              <a:buNone/>
            </a:pPr>
            <a:r>
              <a:rPr lang="en-US" sz="2000" b="1" dirty="0" smtClean="0"/>
              <a:t>http</a:t>
            </a:r>
            <a:r>
              <a:rPr lang="en-US" sz="2000" b="1" dirty="0"/>
              <a:t>://projects.fpg.unc.edu/~eco/pages/training_activities.cfm</a:t>
            </a:r>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55</a:t>
            </a:fld>
            <a:endParaRPr lang="en-US" dirty="0"/>
          </a:p>
        </p:txBody>
      </p:sp>
      <p:sp>
        <p:nvSpPr>
          <p:cNvPr id="5" name="Footer Placeholder 4"/>
          <p:cNvSpPr>
            <a:spLocks noGrp="1"/>
          </p:cNvSpPr>
          <p:nvPr>
            <p:ph type="ftr" sz="quarter" idx="11"/>
          </p:nvPr>
        </p:nvSpPr>
        <p:spPr/>
        <p:txBody>
          <a:bodyPr/>
          <a:lstStyle/>
          <a:p>
            <a:pPr>
              <a:defRPr/>
            </a:pPr>
            <a:r>
              <a:rPr lang="en-US" dirty="0" smtClean="0"/>
              <a:t>The Early Childhood Outcomes Center</a:t>
            </a:r>
            <a:endParaRPr lang="en-US" dirty="0"/>
          </a:p>
        </p:txBody>
      </p:sp>
    </p:spTree>
    <p:extLst>
      <p:ext uri="{BB962C8B-B14F-4D97-AF65-F5344CB8AC3E}">
        <p14:creationId xmlns:p14="http://schemas.microsoft.com/office/powerpoint/2010/main" val="3896857150"/>
      </p:ext>
    </p:extLst>
  </p:cSld>
  <p:clrMapOvr>
    <a:masterClrMapping/>
  </p:clrMapOvr>
  <p:transition>
    <p:split orient="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Interactive Guides</a:t>
            </a:r>
            <a:endParaRPr lang="en-US" dirty="0"/>
          </a:p>
        </p:txBody>
      </p:sp>
      <p:sp>
        <p:nvSpPr>
          <p:cNvPr id="3" name="Content Placeholder 2"/>
          <p:cNvSpPr>
            <a:spLocks noGrp="1"/>
          </p:cNvSpPr>
          <p:nvPr>
            <p:ph idx="1"/>
          </p:nvPr>
        </p:nvSpPr>
        <p:spPr/>
        <p:txBody>
          <a:bodyPr/>
          <a:lstStyle/>
          <a:p>
            <a:pPr marL="0" indent="0">
              <a:buNone/>
            </a:pPr>
            <a:r>
              <a:rPr lang="en-US" b="1" dirty="0" smtClean="0">
                <a:latin typeface="MV Boli" panose="02000500030200090000" pitchFamily="2" charset="0"/>
                <a:cs typeface="MV Boli" panose="02000500030200090000" pitchFamily="2" charset="0"/>
              </a:rPr>
              <a:t>Interactive Guide to Implementing an Integrated Child &amp; Family Outcomes and IFSP/IEP Process</a:t>
            </a:r>
          </a:p>
          <a:p>
            <a:pPr marL="0" indent="0">
              <a:buNone/>
            </a:pPr>
            <a:endParaRPr lang="en-US" b="1" dirty="0">
              <a:latin typeface="MV Boli" panose="02000500030200090000" pitchFamily="2" charset="0"/>
              <a:cs typeface="MV Boli" panose="02000500030200090000" pitchFamily="2" charset="0"/>
            </a:endParaRPr>
          </a:p>
          <a:p>
            <a:pPr marL="0" indent="0">
              <a:buNone/>
            </a:pPr>
            <a:r>
              <a:rPr lang="en-US" sz="2000" b="1" dirty="0">
                <a:cs typeface="MV Boli" panose="02000500030200090000" pitchFamily="2" charset="0"/>
              </a:rPr>
              <a:t>http://</a:t>
            </a:r>
            <a:r>
              <a:rPr lang="en-US" sz="2000" b="1" dirty="0" smtClean="0">
                <a:cs typeface="MV Boli" panose="02000500030200090000" pitchFamily="2" charset="0"/>
              </a:rPr>
              <a:t>www.ectacenter.org/implementingintegrated/splash.asp</a:t>
            </a:r>
            <a:endParaRPr lang="en-US" sz="2000" b="1" dirty="0">
              <a:cs typeface="MV Boli" panose="02000500030200090000" pitchFamily="2" charset="0"/>
            </a:endParaRPr>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56</a:t>
            </a:fld>
            <a:endParaRPr lang="en-US" dirty="0"/>
          </a:p>
        </p:txBody>
      </p:sp>
      <p:sp>
        <p:nvSpPr>
          <p:cNvPr id="5" name="Footer Placeholder 4"/>
          <p:cNvSpPr>
            <a:spLocks noGrp="1"/>
          </p:cNvSpPr>
          <p:nvPr>
            <p:ph type="ftr" sz="quarter" idx="11"/>
          </p:nvPr>
        </p:nvSpPr>
        <p:spPr/>
        <p:txBody>
          <a:bodyPr/>
          <a:lstStyle/>
          <a:p>
            <a:pPr>
              <a:defRPr/>
            </a:pPr>
            <a:r>
              <a:rPr lang="en-US" smtClean="0"/>
              <a:t>The Early Childhood Outcomes Center</a:t>
            </a:r>
            <a:endParaRPr lang="en-US" dirty="0"/>
          </a:p>
        </p:txBody>
      </p:sp>
      <p:pic>
        <p:nvPicPr>
          <p:cNvPr id="2050" name="Picture 2" descr="C:\Users\gillaspy\AppData\Local\Microsoft\Windows\Temporary Internet Files\Content.IE5\KK2YLREK\MC90044003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32172">
            <a:off x="5143714" y="312027"/>
            <a:ext cx="1714286" cy="1212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512122"/>
      </p:ext>
    </p:extLst>
  </p:cSld>
  <p:clrMapOvr>
    <a:masterClrMapping/>
  </p:clrMapOvr>
  <p:transition>
    <p:split orient="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Questions?</a:t>
            </a:r>
            <a:endParaRPr lang="en-US" dirty="0"/>
          </a:p>
        </p:txBody>
      </p:sp>
      <p:sp>
        <p:nvSpPr>
          <p:cNvPr id="3" name="Footer Placeholder 2"/>
          <p:cNvSpPr>
            <a:spLocks noGrp="1"/>
          </p:cNvSpPr>
          <p:nvPr>
            <p:ph type="ftr" sz="quarter" idx="11"/>
          </p:nvPr>
        </p:nvSpPr>
        <p:spPr/>
        <p:txBody>
          <a:bodyPr/>
          <a:lstStyle/>
          <a:p>
            <a:pPr>
              <a:defRPr/>
            </a:pPr>
            <a:r>
              <a:rPr lang="en-US" smtClean="0"/>
              <a:t>The Early Childhood Outcomes Center</a:t>
            </a:r>
            <a:endParaRPr lang="en-US" dirty="0"/>
          </a:p>
        </p:txBody>
      </p:sp>
      <p:sp>
        <p:nvSpPr>
          <p:cNvPr id="4" name="Slide Number Placeholder 3"/>
          <p:cNvSpPr>
            <a:spLocks noGrp="1"/>
          </p:cNvSpPr>
          <p:nvPr>
            <p:ph type="sldNum" sz="quarter" idx="12"/>
          </p:nvPr>
        </p:nvSpPr>
        <p:spPr/>
        <p:txBody>
          <a:bodyPr/>
          <a:lstStyle/>
          <a:p>
            <a:pPr>
              <a:defRPr/>
            </a:pPr>
            <a:fld id="{1953DF62-26BB-4E12-BC37-2286103161E5}" type="slidenum">
              <a:rPr lang="en-US" smtClean="0"/>
              <a:pPr>
                <a:defRPr/>
              </a:pPr>
              <a:t>57</a:t>
            </a:fld>
            <a:endParaRPr lang="en-US" dirty="0"/>
          </a:p>
        </p:txBody>
      </p:sp>
    </p:spTree>
    <p:extLst>
      <p:ext uri="{BB962C8B-B14F-4D97-AF65-F5344CB8AC3E}">
        <p14:creationId xmlns:p14="http://schemas.microsoft.com/office/powerpoint/2010/main" val="1614108011"/>
      </p:ext>
    </p:extLst>
  </p:cSld>
  <p:clrMapOvr>
    <a:masterClrMapping/>
  </p:clrMapOvr>
  <p:transition>
    <p:split orient="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3600" b="1" dirty="0" smtClean="0"/>
              <a:t>Contact us:</a:t>
            </a:r>
          </a:p>
          <a:p>
            <a:r>
              <a:rPr lang="en-US" sz="2800" dirty="0" smtClean="0"/>
              <a:t>Shannon:  </a:t>
            </a:r>
            <a:r>
              <a:rPr lang="en-US" sz="2800" dirty="0" smtClean="0">
                <a:hlinkClick r:id="rId2"/>
              </a:rPr>
              <a:t>sdunston@sde.idaho.gov</a:t>
            </a:r>
            <a:endParaRPr lang="en-US" sz="2800" dirty="0">
              <a:hlinkClick r:id="rId3"/>
            </a:endParaRPr>
          </a:p>
          <a:p>
            <a:r>
              <a:rPr lang="en-US" sz="2800" dirty="0"/>
              <a:t>Grace</a:t>
            </a:r>
            <a:r>
              <a:rPr lang="en-US" sz="2800" dirty="0" smtClean="0"/>
              <a:t>: </a:t>
            </a:r>
            <a:r>
              <a:rPr lang="en-US" sz="2800" dirty="0" smtClean="0">
                <a:hlinkClick r:id="rId3"/>
              </a:rPr>
              <a:t>gkelley3@cox.net</a:t>
            </a:r>
            <a:endParaRPr lang="en-US" sz="2800" dirty="0" smtClean="0"/>
          </a:p>
          <a:p>
            <a:r>
              <a:rPr lang="en-US" sz="2800" dirty="0" smtClean="0"/>
              <a:t>Pam: </a:t>
            </a:r>
            <a:r>
              <a:rPr lang="en-US" sz="2800" dirty="0" smtClean="0">
                <a:hlinkClick r:id="rId4"/>
              </a:rPr>
              <a:t>pmiller@msde.state.md.us</a:t>
            </a:r>
            <a:endParaRPr lang="en-US" sz="2800" dirty="0" smtClean="0"/>
          </a:p>
          <a:p>
            <a:r>
              <a:rPr lang="en-US" sz="2800" dirty="0" smtClean="0"/>
              <a:t>Kathi:  </a:t>
            </a:r>
            <a:r>
              <a:rPr lang="en-US" sz="2800" dirty="0" smtClean="0">
                <a:hlinkClick r:id="rId5"/>
              </a:rPr>
              <a:t>kathi.gillaspy@unc.edu</a:t>
            </a:r>
            <a:r>
              <a:rPr lang="en-US" sz="2800" dirty="0" smtClean="0"/>
              <a:t> </a:t>
            </a:r>
            <a:endParaRPr lang="en-US" sz="2800" dirty="0"/>
          </a:p>
          <a:p>
            <a:r>
              <a:rPr lang="en-US" sz="2800" dirty="0" smtClean="0"/>
              <a:t>Megan: </a:t>
            </a:r>
            <a:r>
              <a:rPr lang="en-US" sz="2800" dirty="0" smtClean="0">
                <a:hlinkClick r:id="rId6"/>
              </a:rPr>
              <a:t>Mvinh@uoregon.edu</a:t>
            </a:r>
            <a:r>
              <a:rPr lang="en-US" sz="2800" dirty="0" smtClean="0"/>
              <a:t> </a:t>
            </a:r>
          </a:p>
          <a:p>
            <a:r>
              <a:rPr lang="en-US" sz="2800" dirty="0"/>
              <a:t>Lisa:  </a:t>
            </a:r>
            <a:r>
              <a:rPr lang="en-US" sz="2800" dirty="0" smtClean="0">
                <a:hlinkClick r:id="rId7"/>
              </a:rPr>
              <a:t>wasaczl@michigan.gov</a:t>
            </a:r>
            <a:r>
              <a:rPr lang="en-US" sz="2800" dirty="0" smtClean="0"/>
              <a:t> </a:t>
            </a:r>
          </a:p>
          <a:p>
            <a:r>
              <a:rPr lang="en-US" sz="2800"/>
              <a:t>Nancy:  </a:t>
            </a:r>
            <a:r>
              <a:rPr lang="en-US" sz="2800" smtClean="0">
                <a:hlinkClick r:id="rId8"/>
              </a:rPr>
              <a:t>surbrook_n@ccresa.org</a:t>
            </a:r>
            <a:r>
              <a:rPr lang="en-US" sz="2800" smtClean="0"/>
              <a:t> </a:t>
            </a:r>
            <a:endParaRPr lang="en-US" sz="2800" dirty="0"/>
          </a:p>
          <a:p>
            <a:endParaRPr lang="en-US" dirty="0"/>
          </a:p>
        </p:txBody>
      </p:sp>
      <p:sp>
        <p:nvSpPr>
          <p:cNvPr id="3" name="Footer Placeholder 2"/>
          <p:cNvSpPr>
            <a:spLocks noGrp="1"/>
          </p:cNvSpPr>
          <p:nvPr>
            <p:ph type="ftr" sz="quarter" idx="11"/>
          </p:nvPr>
        </p:nvSpPr>
        <p:spPr/>
        <p:txBody>
          <a:bodyPr/>
          <a:lstStyle/>
          <a:p>
            <a:pPr>
              <a:defRPr/>
            </a:pPr>
            <a:r>
              <a:rPr lang="en-US" smtClean="0"/>
              <a:t>The Early Childhood Outcomes Center</a:t>
            </a:r>
            <a:endParaRPr lang="en-US" dirty="0"/>
          </a:p>
        </p:txBody>
      </p:sp>
      <p:sp>
        <p:nvSpPr>
          <p:cNvPr id="4" name="Slide Number Placeholder 3"/>
          <p:cNvSpPr>
            <a:spLocks noGrp="1"/>
          </p:cNvSpPr>
          <p:nvPr>
            <p:ph type="sldNum" sz="quarter" idx="12"/>
          </p:nvPr>
        </p:nvSpPr>
        <p:spPr/>
        <p:txBody>
          <a:bodyPr/>
          <a:lstStyle/>
          <a:p>
            <a:pPr>
              <a:defRPr/>
            </a:pPr>
            <a:fld id="{1953DF62-26BB-4E12-BC37-2286103161E5}" type="slidenum">
              <a:rPr lang="en-US" smtClean="0"/>
              <a:pPr>
                <a:defRPr/>
              </a:pPr>
              <a:t>58</a:t>
            </a:fld>
            <a:endParaRPr lang="en-US" dirty="0"/>
          </a:p>
        </p:txBody>
      </p:sp>
    </p:spTree>
    <p:extLst>
      <p:ext uri="{BB962C8B-B14F-4D97-AF65-F5344CB8AC3E}">
        <p14:creationId xmlns:p14="http://schemas.microsoft.com/office/powerpoint/2010/main" val="533137767"/>
      </p:ext>
    </p:extLst>
  </p:cSld>
  <p:clrMapOvr>
    <a:masterClrMapping/>
  </p:clrMapOvr>
  <p:transition>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356371790"/>
              </p:ext>
            </p:extLst>
          </p:nvPr>
        </p:nvGraphicFramePr>
        <p:xfrm>
          <a:off x="283778" y="78827"/>
          <a:ext cx="8339959" cy="5312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182413" y="1923393"/>
            <a:ext cx="2301765" cy="1384995"/>
          </a:xfrm>
          <a:prstGeom prst="rect">
            <a:avLst/>
          </a:prstGeom>
          <a:noFill/>
        </p:spPr>
        <p:txBody>
          <a:bodyPr wrap="square" rtlCol="0">
            <a:spAutoFit/>
          </a:bodyPr>
          <a:lstStyle/>
          <a:p>
            <a:pPr algn="ctr"/>
            <a:r>
              <a:rPr lang="en-US" sz="2800" dirty="0" smtClean="0">
                <a:solidFill>
                  <a:schemeClr val="bg1"/>
                </a:solidFill>
              </a:rPr>
              <a:t>Statewide Needs Assessment</a:t>
            </a:r>
            <a:endParaRPr lang="en-US" sz="2800" dirty="0">
              <a:solidFill>
                <a:schemeClr val="bg1"/>
              </a:solidFill>
            </a:endParaRPr>
          </a:p>
        </p:txBody>
      </p:sp>
    </p:spTree>
    <p:extLst>
      <p:ext uri="{BB962C8B-B14F-4D97-AF65-F5344CB8AC3E}">
        <p14:creationId xmlns:p14="http://schemas.microsoft.com/office/powerpoint/2010/main" val="29898711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057" y="1675150"/>
            <a:ext cx="6006086" cy="398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72027"/>
            <a:ext cx="9144000" cy="1446550"/>
          </a:xfrm>
          <a:prstGeom prst="rect">
            <a:avLst/>
          </a:prstGeom>
          <a:noFill/>
        </p:spPr>
        <p:txBody>
          <a:bodyPr wrap="square" rtlCol="0">
            <a:spAutoFit/>
          </a:bodyPr>
          <a:lstStyle/>
          <a:p>
            <a:pPr algn="ctr"/>
            <a:r>
              <a:rPr lang="en-US" sz="4400" dirty="0" smtClean="0">
                <a:latin typeface="Palatino Linotype" pitchFamily="18" charset="0"/>
              </a:rPr>
              <a:t>Embedding the ECO Process into Early Childhood IEPs</a:t>
            </a:r>
            <a:endParaRPr lang="en-US" sz="4400" dirty="0">
              <a:latin typeface="Palatino Linotype" pitchFamily="18" charset="0"/>
            </a:endParaRPr>
          </a:p>
        </p:txBody>
      </p:sp>
    </p:spTree>
    <p:extLst>
      <p:ext uri="{BB962C8B-B14F-4D97-AF65-F5344CB8AC3E}">
        <p14:creationId xmlns:p14="http://schemas.microsoft.com/office/powerpoint/2010/main" val="8538647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336636488"/>
              </p:ext>
            </p:extLst>
          </p:nvPr>
        </p:nvGraphicFramePr>
        <p:xfrm>
          <a:off x="551793" y="693683"/>
          <a:ext cx="7961585" cy="4988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378373" y="204952"/>
            <a:ext cx="8308428" cy="523220"/>
          </a:xfrm>
          <a:prstGeom prst="rect">
            <a:avLst/>
          </a:prstGeom>
          <a:noFill/>
        </p:spPr>
        <p:txBody>
          <a:bodyPr wrap="square" rtlCol="0">
            <a:spAutoFit/>
          </a:bodyPr>
          <a:lstStyle/>
          <a:p>
            <a:r>
              <a:rPr lang="en-US" sz="2800" dirty="0" smtClean="0"/>
              <a:t>Across Systems ECO/IEP Implementation Strategy</a:t>
            </a:r>
            <a:endParaRPr lang="en-US" sz="2800" dirty="0"/>
          </a:p>
        </p:txBody>
      </p:sp>
    </p:spTree>
    <p:extLst>
      <p:ext uri="{BB962C8B-B14F-4D97-AF65-F5344CB8AC3E}">
        <p14:creationId xmlns:p14="http://schemas.microsoft.com/office/powerpoint/2010/main" val="21363226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242" y="-204952"/>
            <a:ext cx="6810703" cy="5236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317531" y="5031234"/>
            <a:ext cx="5044966" cy="830997"/>
          </a:xfrm>
          <a:prstGeom prst="rect">
            <a:avLst/>
          </a:prstGeom>
          <a:noFill/>
        </p:spPr>
        <p:txBody>
          <a:bodyPr wrap="square" rtlCol="0">
            <a:spAutoFit/>
          </a:bodyPr>
          <a:lstStyle/>
          <a:p>
            <a:r>
              <a:rPr lang="en-US" sz="4800" dirty="0" smtClean="0"/>
              <a:t>Guess What???</a:t>
            </a:r>
            <a:endParaRPr lang="en-US" sz="4800" dirty="0"/>
          </a:p>
        </p:txBody>
      </p:sp>
    </p:spTree>
    <p:extLst>
      <p:ext uri="{BB962C8B-B14F-4D97-AF65-F5344CB8AC3E}">
        <p14:creationId xmlns:p14="http://schemas.microsoft.com/office/powerpoint/2010/main" val="5978623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647&quot;&gt;&lt;/object&gt;&lt;object type=&quot;2&quot; unique_id=&quot;10648&quot;&gt;&lt;object type=&quot;3&quot; unique_id=&quot;10649&quot;&gt;&lt;property id=&quot;20148&quot; value=&quot;5&quot;/&gt;&lt;property id=&quot;20300&quot; value=&quot;Slide 1 - &amp;quot;Innovations in Training and Technical Assistance for the Child Outcomes Measurement (COS) Process&amp;#x0D;&amp;#x0A;&amp;quot;&quot;/&gt;&lt;property id=&quot;20307&quot; value=&quot;385&quot;/&gt;&lt;/object&gt;&lt;object type=&quot;3&quot; unique_id=&quot;10650&quot;&gt;&lt;property id=&quot;20148&quot; value=&quot;5&quot;/&gt;&lt;property id=&quot;20300&quot; value=&quot;Slide 2 - &amp;quot;Presenters&amp;quot;&quot;/&gt;&lt;property id=&quot;20307&quot; value=&quot;387&quot;/&gt;&lt;/object&gt;&lt;object type=&quot;3&quot; unique_id=&quot;10651&quot;&gt;&lt;property id=&quot;20148&quot; value=&quot;5&quot;/&gt;&lt;property id=&quot;20300&quot; value=&quot;Slide 3 - &amp;quot;Focus of Today’s Session&amp;quot;&quot;/&gt;&lt;property id=&quot;20307&quot; value=&quot;388&quot;/&gt;&lt;/object&gt;&lt;object type=&quot;3&quot; unique_id=&quot;10652&quot;&gt;&lt;property id=&quot;20148&quot; value=&quot;5&quot;/&gt;&lt;property id=&quot;20300&quot; value=&quot;Slide 4&quot;/&gt;&lt;property id=&quot;20307&quot; value=&quot;337&quot;/&gt;&lt;/object&gt;&lt;object type=&quot;3&quot; unique_id=&quot;10653&quot;&gt;&lt;property id=&quot;20148&quot; value=&quot;5&quot;/&gt;&lt;property id=&quot;20300&quot; value=&quot;Slide 5&quot;/&gt;&lt;property id=&quot;20307&quot; value=&quot;384&quot;/&gt;&lt;/object&gt;&lt;object type=&quot;3&quot; unique_id=&quot;10654&quot;&gt;&lt;property id=&quot;20148&quot; value=&quot;5&quot;/&gt;&lt;property id=&quot;20300&quot; value=&quot;Slide 6&quot;/&gt;&lt;property id=&quot;20307&quot; value=&quot;382&quot;/&gt;&lt;/object&gt;&lt;object type=&quot;3&quot; unique_id=&quot;10655&quot;&gt;&lt;property id=&quot;20148&quot; value=&quot;5&quot;/&gt;&lt;property id=&quot;20300&quot; value=&quot;Slide 7&quot;/&gt;&lt;property id=&quot;20307&quot; value=&quot;336&quot;/&gt;&lt;/object&gt;&lt;object type=&quot;3&quot; unique_id=&quot;10656&quot;&gt;&lt;property id=&quot;20148&quot; value=&quot;5&quot;/&gt;&lt;property id=&quot;20300&quot; value=&quot;Slide 8&quot;/&gt;&lt;property id=&quot;20307&quot; value=&quot;383&quot;/&gt;&lt;/object&gt;&lt;object type=&quot;3&quot; unique_id=&quot;10657&quot;&gt;&lt;property id=&quot;20148&quot; value=&quot;5&quot;/&gt;&lt;property id=&quot;20300&quot; value=&quot;Slide 9&quot;/&gt;&lt;property id=&quot;20307&quot; value=&quot;380&quot;/&gt;&lt;/object&gt;&lt;object type=&quot;3&quot; unique_id=&quot;10658&quot;&gt;&lt;property id=&quot;20148&quot; value=&quot;5&quot;/&gt;&lt;property id=&quot;20300&quot; value=&quot;Slide 10&quot;/&gt;&lt;property id=&quot;20307&quot; value=&quot;381&quot;/&gt;&lt;/object&gt;&lt;object type=&quot;3&quot; unique_id=&quot;10659&quot;&gt;&lt;property id=&quot;20148&quot; value=&quot;5&quot;/&gt;&lt;property id=&quot;20300&quot; value=&quot;Slide 11 - &amp;quot;www.idahotc.com&amp;quot;&quot;/&gt;&lt;property id=&quot;20307&quot; value=&quot;375&quot;/&gt;&lt;/object&gt;&lt;object type=&quot;3&quot; unique_id=&quot;10660&quot;&gt;&lt;property id=&quot;20148&quot; value=&quot;5&quot;/&gt;&lt;property id=&quot;20300&quot; value=&quot;Slide 12 - &amp;quot;Contact Information:&amp;quot;&quot;/&gt;&lt;property id=&quot;20307&quot; value=&quot;312&quot;/&gt;&lt;/object&gt;&lt;object type=&quot;3&quot; unique_id=&quot;10663&quot;&gt;&lt;property id=&quot;20148&quot; value=&quot;5&quot;/&gt;&lt;property id=&quot;20300&quot; value=&quot;Slide 54 - &amp;quot;Self Directed Learning&amp;quot;&quot;/&gt;&lt;property id=&quot;20307&quot; value=&quot;392&quot;/&gt;&lt;/object&gt;&lt;object type=&quot;3&quot; unique_id=&quot;10664&quot;&gt;&lt;property id=&quot;20148&quot; value=&quot;5&quot;/&gt;&lt;property id=&quot;20300&quot; value=&quot;Slide 55 - &amp;quot;New Training Activities&amp;quot;&quot;/&gt;&lt;property id=&quot;20307&quot; value=&quot;393&quot;/&gt;&lt;/object&gt;&lt;object type=&quot;3&quot; unique_id=&quot;10665&quot;&gt;&lt;property id=&quot;20148&quot; value=&quot;5&quot;/&gt;&lt;property id=&quot;20300&quot; value=&quot;Slide 57 - &amp;quot;Questions?&amp;quot;&quot;/&gt;&lt;property id=&quot;20307&quot; value=&quot;391&quot;/&gt;&lt;/object&gt;&lt;object type=&quot;3&quot; unique_id=&quot;10818&quot;&gt;&lt;property id=&quot;20148&quot; value=&quot;5&quot;/&gt;&lt;property id=&quot;20300&quot; value=&quot;Slide 56 - &amp;quot;Interactive Guides&amp;quot;&quot;/&gt;&lt;property id=&quot;20307&quot; value=&quot;394&quot;/&gt;&lt;/object&gt;&lt;object type=&quot;3&quot; unique_id=&quot;10819&quot;&gt;&lt;property id=&quot;20148&quot; value=&quot;5&quot;/&gt;&lt;property id=&quot;20300&quot; value=&quot;Slide 58&quot;/&gt;&lt;property id=&quot;20307&quot; value=&quot;395&quot;/&gt;&lt;/object&gt;&lt;object type=&quot;3&quot; unique_id=&quot;10842&quot;&gt;&lt;property id=&quot;20148&quot; value=&quot;5&quot;/&gt;&lt;property id=&quot;20300&quot; value=&quot;Slide 24 - &amp;quot;Innovative Online Resources&amp;quot;&quot;/&gt;&lt;property id=&quot;20307&quot; value=&quot;397&quot;/&gt;&lt;/object&gt;&lt;object type=&quot;3&quot; unique_id=&quot;10843&quot;&gt;&lt;property id=&quot;20148&quot; value=&quot;5&quot;/&gt;&lt;property id=&quot;20300&quot; value=&quot;Slide 25&quot;/&gt;&lt;property id=&quot;20307&quot; value=&quot;398&quot;/&gt;&lt;/object&gt;&lt;object type=&quot;3&quot; unique_id=&quot;10844&quot;&gt;&lt;property id=&quot;20148&quot; value=&quot;5&quot;/&gt;&lt;property id=&quot;20300&quot; value=&quot;Slide 26 - &amp;quot;Child Outcomes Summary (COS) Tutorial  &amp;quot;&quot;/&gt;&lt;property id=&quot;20307&quot; value=&quot;399&quot;/&gt;&lt;/object&gt;&lt;object type=&quot;3&quot; unique_id=&quot;10845&quot;&gt;&lt;property id=&quot;20148&quot; value=&quot;5&quot;/&gt;&lt;property id=&quot;20300&quot; value=&quot;Slide 27 - &amp;quot;Purpose of the COS Tutorial&amp;quot;&quot;/&gt;&lt;property id=&quot;20307&quot; value=&quot;400&quot;/&gt;&lt;/object&gt;&lt;object type=&quot;3&quot; unique_id=&quot;10846&quot;&gt;&lt;property id=&quot;20148&quot; value=&quot;5&quot;/&gt;&lt;property id=&quot;20300&quot; value=&quot;Slide 28 - &amp;quot;Engaging Families in the Child Outcomes Summary (COS) Process: Video Resource&amp;quot;&quot;/&gt;&lt;property id=&quot;20307&quot; value=&quot;401&quot;/&gt;&lt;/object&gt;&lt;object type=&quot;3&quot; unique_id=&quot;10847&quot;&gt;&lt;property id=&quot;20148&quot; value=&quot;5&quot;/&gt;&lt;property id=&quot;20300&quot; value=&quot;Slide 29 - &amp;quot;Embedded Learning Opportunities (ELO)&amp;#x0D;&amp;#x0A;&amp;quot;&quot;/&gt;&lt;property id=&quot;20307&quot; value=&quot;402&quot;/&gt;&lt;/object&gt;&lt;object type=&quot;3&quot; unique_id=&quot;10848&quot;&gt;&lt;property id=&quot;20148&quot; value=&quot;5&quot;/&gt;&lt;property id=&quot;20300&quot; value=&quot;Slide 30 - &amp;quot;Purpose of the ELO Resource&amp;quot;&quot;/&gt;&lt;property id=&quot;20307&quot; value=&quot;403&quot;/&gt;&lt;/object&gt;&lt;object type=&quot;3&quot; unique_id=&quot;10849&quot;&gt;&lt;property id=&quot;20148&quot; value=&quot;5&quot;/&gt;&lt;property id=&quot;20300&quot; value=&quot;Slide 31 - &amp;quot;Walkthrough of the ELO Resource&amp;#x0D;&amp;#x0A;&amp;quot;&quot;/&gt;&lt;property id=&quot;20307&quot; value=&quot;404&quot;/&gt;&lt;/object&gt;&lt;object type=&quot;3&quot; unique_id=&quot;10850&quot;&gt;&lt;property id=&quot;20148&quot; value=&quot;5&quot;/&gt;&lt;property id=&quot;20300&quot; value=&quot;Slide 32&quot;/&gt;&lt;property id=&quot;20307&quot; value=&quot;405&quot;/&gt;&lt;/object&gt;&lt;object type=&quot;3&quot; unique_id=&quot;10851&quot;&gt;&lt;property id=&quot;20148&quot; value=&quot;5&quot;/&gt;&lt;property id=&quot;20300&quot; value=&quot;Slide 33&quot;/&gt;&lt;property id=&quot;20307&quot; value=&quot;406&quot;/&gt;&lt;/object&gt;&lt;object type=&quot;3&quot; unique_id=&quot;10852&quot;&gt;&lt;property id=&quot;20148&quot; value=&quot;5&quot;/&gt;&lt;property id=&quot;20300&quot; value=&quot;Slide 34 - &amp;quot;OGS System &amp;quot;&quot;/&gt;&lt;property id=&quot;20307&quot; value=&quot;407&quot;/&gt;&lt;/object&gt;&lt;object type=&quot;3&quot; unique_id=&quot;10853&quot;&gt;&lt;property id=&quot;20148&quot; value=&quot;5&quot;/&gt;&lt;property id=&quot;20300&quot; value=&quot;Slide 35&quot;/&gt;&lt;property id=&quot;20307&quot; value=&quot;408&quot;/&gt;&lt;/object&gt;&lt;object type=&quot;3&quot; unique_id=&quot;10854&quot;&gt;&lt;property id=&quot;20148&quot; value=&quot;5&quot;/&gt;&lt;property id=&quot;20300&quot; value=&quot;Slide 36 - &amp;quot;Similarities &amp;quot;&quot;/&gt;&lt;property id=&quot;20307&quot; value=&quot;409&quot;/&gt;&lt;/object&gt;&lt;object type=&quot;3&quot; unique_id=&quot;10855&quot;&gt;&lt;property id=&quot;20148&quot; value=&quot;5&quot;/&gt;&lt;property id=&quot;20300&quot; value=&quot;Slide 37 - &amp;quot;Differences &amp;quot;&quot;/&gt;&lt;property id=&quot;20307&quot; value=&quot;410&quot;/&gt;&lt;/object&gt;&lt;object type=&quot;3&quot; unique_id=&quot;10856&quot;&gt;&lt;property id=&quot;20148&quot; value=&quot;5&quot;/&gt;&lt;property id=&quot;20300&quot; value=&quot;Slide 38 - &amp;quot;  Part C TA Team&amp;#x0D;&amp;#x0A;&amp;#x0D;&amp;#x0A;&amp;amp;#x09;&amp;#x0D;&amp;#x0A;&amp;amp;#x09;&amp;quot;&quot;/&gt;&lt;property id=&quot;20307&quot; value=&quot;411&quot;/&gt;&lt;/object&gt;&lt;object type=&quot;3&quot; unique_id=&quot;10857&quot;&gt;&lt;property id=&quot;20148&quot; value=&quot;5&quot;/&gt;&lt;property id=&quot;20300&quot; value=&quot;Slide 39 - &amp;quot;ECSE/619 &amp;#x0D;&amp;#x0A;TA Team&amp;#x0D;&amp;#x0A;&amp;#x0D;&amp;#x0A;&amp;amp;#x09;Kelli Jolly&amp;#x0D;&amp;#x0A;&amp;#x0D;&amp;#x0A;&amp;#x0D;&amp;#x0A;&amp;#x0D;&amp;#x0A;&amp;#x0D;&amp;#x0A;&amp;amp;#x09;Lisa Wasacz&amp;#x0D;&amp;#x0A;&amp;amp;#x09;MDE&amp;#x0D;&amp;#x0A;&amp;amp;#x09;      &amp;#x0D;&amp;#x0A;&amp;amp;#x09;      &amp;#x0D;&amp;#x0A;&amp;amp;#x09;&amp;#x0D;&amp;#x0A;&amp;amp;#x09;&amp;#x0D;&amp;#x0A;&amp;#x0D;&amp;#x0A;&amp;#x0D;&amp;#x0A;&amp;amp;#x09;&amp;#x0D;&amp;#x0A;&amp;amp;#x09;&amp;quot;&quot;/&gt;&lt;property id=&quot;20307&quot; value=&quot;412&quot;/&gt;&lt;/object&gt;&lt;object type=&quot;3&quot; unique_id=&quot;10858&quot;&gt;&lt;property id=&quot;20148&quot; value=&quot;5&quot;/&gt;&lt;property id=&quot;20300&quot; value=&quot;Slide 40 - &amp;quot;Management Team for &amp;#x0D;&amp;#x0A;Training and Technical Assistance&amp;#x0D;&amp;#x0A;&amp;#x0D;&amp;#x0A;&amp;#x0D;&amp;#x0A;Christy Callahan&amp;#x0D;&amp;#x0A;&amp;#x0D;&amp;#x0A;&amp;#x0D;&amp;#x0A;&amp;#x0D;&amp;#x0A;&amp;#x0D;&amp;#x0A;&amp;#x0D;&amp;#x0A;&amp;#x0D;&amp;#x0A;&amp;#x0D;&amp;#x0A;Nancy Surbrook&amp;quot;&quot;/&gt;&lt;property id=&quot;20307&quot; value=&quot;413&quot;/&gt;&lt;/object&gt;&lt;object type=&quot;3&quot; unique_id=&quot;10859&quot;&gt;&lt;property id=&quot;20148&quot; value=&quot;5&quot;/&gt;&lt;property id=&quot;20300&quot; value=&quot;Slide 41 - &amp;quot;ECSE/619 Assessment&amp;quot;&quot;/&gt;&lt;property id=&quot;20307&quot; value=&quot;414&quot;/&gt;&lt;/object&gt;&lt;object type=&quot;3&quot; unique_id=&quot;10860&quot;&gt;&lt;property id=&quot;20148&quot; value=&quot;5&quot;/&gt;&lt;property id=&quot;20300&quot; value=&quot;Slide 42 - &amp;quot;Data &amp;#x0D;&amp;#x0A;Entry Systems&amp;quot;&quot;/&gt;&lt;property id=&quot;20307&quot; value=&quot;415&quot;/&gt;&lt;/object&gt;&lt;object type=&quot;3&quot; unique_id=&quot;10861&quot;&gt;&lt;property id=&quot;20148&quot; value=&quot;5&quot;/&gt;&lt;property id=&quot;20300&quot; value=&quot;Slide 43 - &amp;quot;Training and TA  &amp;#x0D;&amp;#x0A;Home &amp;#x0D;&amp;#x0A;Page&amp;quot;&quot;/&gt;&lt;property id=&quot;20307&quot; value=&quot;416&quot;/&gt;&lt;/object&gt;&lt;object type=&quot;3&quot; unique_id=&quot;10862&quot;&gt;&lt;property id=&quot;20148&quot; value=&quot;5&quot;/&gt;&lt;property id=&quot;20300&quot; value=&quot;Slide 44 - &amp;quot;ECSE/619 Tab&amp;quot;&quot;/&gt;&lt;property id=&quot;20307&quot; value=&quot;417&quot;/&gt;&lt;/object&gt;&lt;object type=&quot;3&quot; unique_id=&quot;10863&quot;&gt;&lt;property id=&quot;20148&quot; value=&quot;5&quot;/&gt;&lt;property id=&quot;20300&quot; value=&quot;Slide 45 - &amp;quot;Available Trainings&amp;quot;&quot;/&gt;&lt;property id=&quot;20307&quot; value=&quot;418&quot;/&gt;&lt;/object&gt;&lt;object type=&quot;3&quot; unique_id=&quot;10864&quot;&gt;&lt;property id=&quot;20148&quot; value=&quot;5&quot;/&gt;&lt;property id=&quot;20300&quot; value=&quot;Slide 46 - &amp;quot;Child Outcomes Training&amp;quot;&quot;/&gt;&lt;property id=&quot;20307&quot; value=&quot;419&quot;/&gt;&lt;/object&gt;&lt;object type=&quot;3&quot; unique_id=&quot;10865&quot;&gt;&lt;property id=&quot;20148&quot; value=&quot;5&quot;/&gt;&lt;property id=&quot;20300&quot; value=&quot;Slide 47 - &amp;quot;Child Outcomes0-5 Training&amp;quot;&quot;/&gt;&lt;property id=&quot;20307&quot; value=&quot;420&quot;/&gt;&lt;/object&gt;&lt;object type=&quot;3&quot; unique_id=&quot;10866&quot;&gt;&lt;property id=&quot;20148&quot; value=&quot;5&quot;/&gt;&lt;property id=&quot;20300&quot; value=&quot;Slide 48&quot;/&gt;&lt;property id=&quot;20307&quot; value=&quot;421&quot;/&gt;&lt;/object&gt;&lt;object type=&quot;3&quot; unique_id=&quot;10867&quot;&gt;&lt;property id=&quot;20148&quot; value=&quot;5&quot;/&gt;&lt;property id=&quot;20300&quot; value=&quot;Slide 49 - &amp;quot;Trend Data and &amp;#x0D;&amp;#x0A;Year to Year Comparisons&amp;quot;&quot;/&gt;&lt;property id=&quot;20307&quot; value=&quot;422&quot;/&gt;&lt;/object&gt;&lt;object type=&quot;3&quot; unique_id=&quot;10868&quot;&gt;&lt;property id=&quot;20148&quot; value=&quot;5&quot;/&gt;&lt;property id=&quot;20300&quot; value=&quot;Slide 50 - &amp;quot;Understanding Early Childhood Special Education Outcomes Data Sessions&amp;#x0D;&amp;#x0A;&amp;quot;&quot;/&gt;&lt;property id=&quot;20307&quot; value=&quot;423&quot;/&gt;&lt;/object&gt;&lt;object type=&quot;3&quot; unique_id=&quot;10869&quot;&gt;&lt;property id=&quot;20148&quot; value=&quot;5&quot;/&gt;&lt;property id=&quot;20300&quot; value=&quot;Slide 51 - &amp;quot;Understanding Data Webinar&amp;quot;&quot;/&gt;&lt;property id=&quot;20307&quot; value=&quot;424&quot;/&gt;&lt;/object&gt;&lt;object type=&quot;3&quot; unique_id=&quot;10870&quot;&gt;&lt;property id=&quot;20148&quot; value=&quot;5&quot;/&gt;&lt;property id=&quot;20300&quot; value=&quot;Slide 52 - &amp;quot;What’s Next&amp;quot;&quot;/&gt;&lt;property id=&quot;20307&quot; value=&quot;425&quot;/&gt;&lt;/object&gt;&lt;object type=&quot;3&quot; unique_id=&quot;10871&quot;&gt;&lt;property id=&quot;20148&quot; value=&quot;5&quot;/&gt;&lt;property id=&quot;20300&quot; value=&quot;Slide 53 - &amp;quot;Contact Information&amp;quot;&quot;/&gt;&lt;property id=&quot;20307&quot; value=&quot;426&quot;/&gt;&lt;/object&gt;&lt;object type=&quot;3&quot; unique_id=&quot;11411&quot;&gt;&lt;property id=&quot;20148&quot; value=&quot;5&quot;/&gt;&lt;property id=&quot;20300&quot; value=&quot;Slide 13 - &amp;quot;&amp;#x0D;&amp;#x0A;&amp;#x0D;&amp;#x0A;&amp;#x0D;&amp;#x0A;Understanding Child Development is Key to Quality Child Outcomes Measurement and to Planning Services &amp;#x0D;&amp;#x0A;&amp;quot;&quot;/&gt;&lt;property id=&quot;20307&quot; value=&quot;427&quot;/&gt;&lt;/object&gt;&lt;object type=&quot;3&quot; unique_id=&quot;11412&quot;&gt;&lt;property id=&quot;20148&quot; value=&quot;5&quot;/&gt;&lt;property id=&quot;20300&quot; value=&quot;Slide 14 - &amp;quot;Why?&amp;quot;&quot;/&gt;&lt;property id=&quot;20307&quot; value=&quot;428&quot;/&gt;&lt;/object&gt;&lt;object type=&quot;3&quot; unique_id=&quot;11413&quot;&gt;&lt;property id=&quot;20148&quot; value=&quot;5&quot;/&gt;&lt;property id=&quot;20300&quot; value=&quot;Slide 15 - &amp;quot;Results&amp;quot;&quot;/&gt;&lt;property id=&quot;20307&quot; value=&quot;429&quot;/&gt;&lt;/object&gt;&lt;object type=&quot;3&quot; unique_id=&quot;11414&quot;&gt;&lt;property id=&quot;20148&quot; value=&quot;5&quot;/&gt;&lt;property id=&quot;20300&quot; value=&quot;Slide 16 - &amp;quot;How to use these resources&amp;quot;&quot;/&gt;&lt;property id=&quot;20307&quot; value=&quot;430&quot;/&gt;&lt;/object&gt;&lt;object type=&quot;3&quot; unique_id=&quot;11415&quot;&gt;&lt;property id=&quot;20148&quot; value=&quot;5&quot;/&gt;&lt;property id=&quot;20300&quot; value=&quot;Slide 17 - &amp;quot;Outline&amp;quot;&quot;/&gt;&lt;property id=&quot;20307&quot; value=&quot;431&quot;/&gt;&lt;/object&gt;&lt;object type=&quot;3&quot; unique_id=&quot;11416&quot;&gt;&lt;property id=&quot;20148&quot; value=&quot;5&quot;/&gt;&lt;property id=&quot;20300&quot; value=&quot;Slide 18&quot;/&gt;&lt;property id=&quot;20307&quot; value=&quot;432&quot;/&gt;&lt;/object&gt;&lt;object type=&quot;3&quot; unique_id=&quot;11417&quot;&gt;&lt;property id=&quot;20148&quot; value=&quot;5&quot;/&gt;&lt;property id=&quot;20300&quot; value=&quot;Slide 19 - &amp;quot;Infants by the end of 3 months&amp;quot;&quot;/&gt;&lt;property id=&quot;20307&quot; value=&quot;433&quot;/&gt;&lt;/object&gt;&lt;object type=&quot;3&quot; unique_id=&quot;11418&quot;&gt;&lt;property id=&quot;20148&quot; value=&quot;5&quot;/&gt;&lt;property id=&quot;20300&quot; value=&quot;Slide 20 - &amp;quot;Developmental Health Watch &amp;#x0D;&amp;#x0A;3 months&amp;quot;&quot;/&gt;&lt;property id=&quot;20307&quot; value=&quot;434&quot;/&gt;&lt;/object&gt;&lt;object type=&quot;3&quot; unique_id=&quot;11419&quot;&gt;&lt;property id=&quot;20148&quot; value=&quot;5&quot;/&gt;&lt;property id=&quot;20300&quot; value=&quot;Slide 21 - &amp;quot;Functional Skills vs. Developmental Skills&amp;quot;&quot;/&gt;&lt;property id=&quot;20307&quot; value=&quot;435&quot;/&gt;&lt;/object&gt;&lt;object type=&quot;3&quot; unique_id=&quot;11420&quot;&gt;&lt;property id=&quot;20148&quot; value=&quot;5&quot;/&gt;&lt;property id=&quot;20300&quot; value=&quot;Slide 22 - &amp;quot;Functional Skills are INTEGRATED&amp;quot;&quot;/&gt;&lt;property id=&quot;20307&quot; value=&quot;436&quot;/&gt;&lt;/object&gt;&lt;object type=&quot;3&quot; unique_id=&quot;11421&quot;&gt;&lt;property id=&quot;20148&quot; value=&quot;5&quot;/&gt;&lt;property id=&quot;20300&quot; value=&quot;Slide 23 - &amp;quot;Resources&amp;quot;&quot;/&gt;&lt;property id=&quot;20307&quot; value=&quot;437&quot;/&gt;&lt;/object&gt;&lt;/object&gt;&lt;/object&gt;&lt;/database&gt;"/>
  <p:tag name="SECTOMILLISECCONVERTED" val="1"/>
</p:tagLst>
</file>

<file path=ppt/theme/_rels/theme5.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Theme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heme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First child">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Urban">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txDef>
      <a:spPr>
        <a:noFill/>
      </a:spPr>
      <a:bodyPr>
        <a:spAutoFit/>
      </a:bodyPr>
      <a:lstStyle>
        <a:defPPr algn="ctr">
          <a:defRPr sz="1100" dirty="0">
            <a:latin typeface="+mn-lt"/>
          </a:defRPr>
        </a:defPPr>
      </a:lstStyle>
    </a:txDef>
  </a:objectDefaults>
  <a:extraClrSchemeLst/>
</a:theme>
</file>

<file path=ppt/theme/theme6.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16757</TotalTime>
  <Words>2662</Words>
  <Application>Microsoft Office PowerPoint</Application>
  <PresentationFormat>On-screen Show (4:3)</PresentationFormat>
  <Paragraphs>422</Paragraphs>
  <Slides>58</Slides>
  <Notes>49</Notes>
  <HiddenSlides>0</HiddenSlides>
  <MMClips>0</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58</vt:i4>
      </vt:variant>
    </vt:vector>
  </HeadingPairs>
  <TitlesOfParts>
    <vt:vector size="65" baseType="lpstr">
      <vt:lpstr>Theme1</vt:lpstr>
      <vt:lpstr>1_Theme1</vt:lpstr>
      <vt:lpstr>3_Default Design</vt:lpstr>
      <vt:lpstr>6_Default Design-First child</vt:lpstr>
      <vt:lpstr>Urban</vt:lpstr>
      <vt:lpstr>Slipstream</vt:lpstr>
      <vt:lpstr>Microsoft ClipArt Gallery</vt:lpstr>
      <vt:lpstr>Innovations in Training and Technical Assistance for the Child Outcomes Measurement (COS) Process </vt:lpstr>
      <vt:lpstr>Presenters</vt:lpstr>
      <vt:lpstr>Focus of Today’s Session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www.idahotc.com</vt:lpstr>
      <vt:lpstr>Contact Information:</vt:lpstr>
      <vt:lpstr>   Understanding Child Development is Key to Quality Child Outcomes Measurement and to Planning Services  </vt:lpstr>
      <vt:lpstr>Why?</vt:lpstr>
      <vt:lpstr>Results</vt:lpstr>
      <vt:lpstr>How to use these resources</vt:lpstr>
      <vt:lpstr>Outline</vt:lpstr>
      <vt:lpstr>PowerPoint Presentation</vt:lpstr>
      <vt:lpstr>Infants by the end of 3 months</vt:lpstr>
      <vt:lpstr>Developmental Health Watch  3 months</vt:lpstr>
      <vt:lpstr>Functional Skills vs. Developmental Skills</vt:lpstr>
      <vt:lpstr>Functional Skills are INTEGRATED</vt:lpstr>
      <vt:lpstr>Resources</vt:lpstr>
      <vt:lpstr>Innovative Online Resources</vt:lpstr>
      <vt:lpstr>PowerPoint Presentation</vt:lpstr>
      <vt:lpstr>Child Outcomes Summary (COS) Tutorial  </vt:lpstr>
      <vt:lpstr>Purpose of the COS Tutorial</vt:lpstr>
      <vt:lpstr>Engaging Families in the Child Outcomes Summary (COS) Process: Video Resource</vt:lpstr>
      <vt:lpstr>Embedded Learning Opportunities (ELO) </vt:lpstr>
      <vt:lpstr>Purpose of the ELO Resource</vt:lpstr>
      <vt:lpstr>Walkthrough of the ELO Resource </vt:lpstr>
      <vt:lpstr>PowerPoint Presentation</vt:lpstr>
      <vt:lpstr>PowerPoint Presentation</vt:lpstr>
      <vt:lpstr>OGS System </vt:lpstr>
      <vt:lpstr>PowerPoint Presentation</vt:lpstr>
      <vt:lpstr>Similarities </vt:lpstr>
      <vt:lpstr>Differences </vt:lpstr>
      <vt:lpstr>  Part C TA Team     </vt:lpstr>
      <vt:lpstr>ECSE/619  TA Team   Kelli Jolly      Lisa Wasacz  MDE                          </vt:lpstr>
      <vt:lpstr>Management Team for  Training and Technical Assistance   Christy Callahan        Nancy Surbrook</vt:lpstr>
      <vt:lpstr>ECSE/619 Assessment</vt:lpstr>
      <vt:lpstr>Data  Entry Systems</vt:lpstr>
      <vt:lpstr>Training and TA   Home  Page</vt:lpstr>
      <vt:lpstr>ECSE/619 Tab</vt:lpstr>
      <vt:lpstr>Available Trainings</vt:lpstr>
      <vt:lpstr>Child Outcomes Training</vt:lpstr>
      <vt:lpstr>Child Outcomes0-5 Training</vt:lpstr>
      <vt:lpstr>PowerPoint Presentation</vt:lpstr>
      <vt:lpstr>Trend Data and  Year to Year Comparisons</vt:lpstr>
      <vt:lpstr>Understanding Early Childhood Special Education Outcomes Data Sessions </vt:lpstr>
      <vt:lpstr>Understanding Data Webinar</vt:lpstr>
      <vt:lpstr>What’s Next</vt:lpstr>
      <vt:lpstr>Contact Information</vt:lpstr>
      <vt:lpstr>Self Directed Learning</vt:lpstr>
      <vt:lpstr>New Training Activities</vt:lpstr>
      <vt:lpstr>Interactive Guides</vt:lpstr>
      <vt:lpstr>Questions?</vt:lpstr>
      <vt:lpstr>PowerPoint Presentation</vt:lpstr>
    </vt:vector>
  </TitlesOfParts>
  <Company>Boise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School-based Medicaid in Idaho Schools</dc:title>
  <dc:creator>Kelly Hall</dc:creator>
  <cp:lastModifiedBy>Kathi Gillaspy</cp:lastModifiedBy>
  <cp:revision>154</cp:revision>
  <cp:lastPrinted>2012-08-22T20:26:36Z</cp:lastPrinted>
  <dcterms:created xsi:type="dcterms:W3CDTF">2012-07-16T15:07:42Z</dcterms:created>
  <dcterms:modified xsi:type="dcterms:W3CDTF">2013-09-10T18:33:37Z</dcterms:modified>
</cp:coreProperties>
</file>