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02" r:id="rId1"/>
    <p:sldMasterId id="2147485016" r:id="rId2"/>
    <p:sldMasterId id="2147485024" r:id="rId3"/>
    <p:sldMasterId id="2147485026" r:id="rId4"/>
    <p:sldMasterId id="2147485028" r:id="rId5"/>
    <p:sldMasterId id="2147485030" r:id="rId6"/>
    <p:sldMasterId id="2147485046" r:id="rId7"/>
    <p:sldMasterId id="2147485048" r:id="rId8"/>
  </p:sldMasterIdLst>
  <p:notesMasterIdLst>
    <p:notesMasterId r:id="rId31"/>
  </p:notesMasterIdLst>
  <p:handoutMasterIdLst>
    <p:handoutMasterId r:id="rId32"/>
  </p:handoutMasterIdLst>
  <p:sldIdLst>
    <p:sldId id="342" r:id="rId9"/>
    <p:sldId id="365" r:id="rId10"/>
    <p:sldId id="366" r:id="rId11"/>
    <p:sldId id="367" r:id="rId12"/>
    <p:sldId id="428" r:id="rId13"/>
    <p:sldId id="416" r:id="rId14"/>
    <p:sldId id="433" r:id="rId15"/>
    <p:sldId id="372" r:id="rId16"/>
    <p:sldId id="373" r:id="rId17"/>
    <p:sldId id="374" r:id="rId18"/>
    <p:sldId id="361" r:id="rId19"/>
    <p:sldId id="362" r:id="rId20"/>
    <p:sldId id="363" r:id="rId21"/>
    <p:sldId id="407" r:id="rId22"/>
    <p:sldId id="411" r:id="rId23"/>
    <p:sldId id="426" r:id="rId24"/>
    <p:sldId id="429" r:id="rId25"/>
    <p:sldId id="431" r:id="rId26"/>
    <p:sldId id="427" r:id="rId27"/>
    <p:sldId id="345" r:id="rId28"/>
    <p:sldId id="390" r:id="rId29"/>
    <p:sldId id="434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99"/>
    <a:srgbClr val="D3E789"/>
    <a:srgbClr val="865000"/>
    <a:srgbClr val="CC7900"/>
    <a:srgbClr val="FFCC00"/>
    <a:srgbClr val="B86E00"/>
    <a:srgbClr val="FFEBAB"/>
    <a:srgbClr val="96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7" autoAdjust="0"/>
  </p:normalViewPr>
  <p:slideViewPr>
    <p:cSldViewPr>
      <p:cViewPr>
        <p:scale>
          <a:sx n="100" d="100"/>
          <a:sy n="100" d="100"/>
        </p:scale>
        <p:origin x="-516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9654"/>
    </p:cViewPr>
  </p:sorterViewPr>
  <p:notesViewPr>
    <p:cSldViewPr>
      <p:cViewPr varScale="1">
        <p:scale>
          <a:sx n="82" d="100"/>
          <a:sy n="82" d="100"/>
        </p:scale>
        <p:origin x="-19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536BA-C104-44A1-8F95-FB7ACE59835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057C70-21FE-4CEE-BCF7-B7444BD6E990}">
      <dgm:prSet/>
      <dgm:spPr/>
      <dgm:t>
        <a:bodyPr/>
        <a:lstStyle/>
        <a:p>
          <a:r>
            <a:rPr lang="en-US" dirty="0" smtClean="0"/>
            <a:t>Baron Rodriguez, DaSy/PTAC</a:t>
          </a:r>
        </a:p>
      </dgm:t>
    </dgm:pt>
    <dgm:pt modelId="{400063AA-75C7-4F64-A1B0-37B27331A1E7}" type="parTrans" cxnId="{06A76351-70DD-405F-8332-7CE9AE3713FD}">
      <dgm:prSet/>
      <dgm:spPr/>
      <dgm:t>
        <a:bodyPr/>
        <a:lstStyle/>
        <a:p>
          <a:endParaRPr lang="en-US"/>
        </a:p>
      </dgm:t>
    </dgm:pt>
    <dgm:pt modelId="{6248AAA4-60AA-4F9D-AC67-6A7BC4F10A73}" type="sibTrans" cxnId="{06A76351-70DD-405F-8332-7CE9AE3713FD}">
      <dgm:prSet/>
      <dgm:spPr/>
      <dgm:t>
        <a:bodyPr/>
        <a:lstStyle/>
        <a:p>
          <a:endParaRPr lang="en-US"/>
        </a:p>
      </dgm:t>
    </dgm:pt>
    <dgm:pt modelId="{C74D1631-0F85-4C63-805E-2D8960701E0E}">
      <dgm:prSet/>
      <dgm:spPr/>
      <dgm:t>
        <a:bodyPr/>
        <a:lstStyle/>
        <a:p>
          <a:r>
            <a:rPr lang="en-US" dirty="0" smtClean="0"/>
            <a:t>Jennifer </a:t>
          </a:r>
          <a:r>
            <a:rPr lang="en-US" dirty="0" err="1" smtClean="0"/>
            <a:t>Tschantz</a:t>
          </a:r>
          <a:r>
            <a:rPr lang="en-US" dirty="0" smtClean="0"/>
            <a:t>, DaSy</a:t>
          </a:r>
        </a:p>
      </dgm:t>
    </dgm:pt>
    <dgm:pt modelId="{BF7C35DC-9526-4934-AB3B-89B488FEBDE8}" type="parTrans" cxnId="{3930D30A-A31A-4AE0-B6A2-5593250BD7E8}">
      <dgm:prSet/>
      <dgm:spPr/>
      <dgm:t>
        <a:bodyPr/>
        <a:lstStyle/>
        <a:p>
          <a:endParaRPr lang="en-US"/>
        </a:p>
      </dgm:t>
    </dgm:pt>
    <dgm:pt modelId="{060B90BC-EABB-4D30-90B7-14D0366A6EFD}" type="sibTrans" cxnId="{3930D30A-A31A-4AE0-B6A2-5593250BD7E8}">
      <dgm:prSet/>
      <dgm:spPr/>
      <dgm:t>
        <a:bodyPr/>
        <a:lstStyle/>
        <a:p>
          <a:endParaRPr lang="en-US"/>
        </a:p>
      </dgm:t>
    </dgm:pt>
    <dgm:pt modelId="{2F3ABA97-6878-456B-A14D-B73F39F875C3}" type="pres">
      <dgm:prSet presAssocID="{648536BA-C104-44A1-8F95-FB7ACE5983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27F93-C752-498A-AE96-9BDC7E9D4A8C}" type="pres">
      <dgm:prSet presAssocID="{91057C70-21FE-4CEE-BCF7-B7444BD6E99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2106-9BD1-48E2-B69B-BADF1C87064E}" type="pres">
      <dgm:prSet presAssocID="{6248AAA4-60AA-4F9D-AC67-6A7BC4F10A73}" presName="sibTrans" presStyleCnt="0"/>
      <dgm:spPr/>
    </dgm:pt>
    <dgm:pt modelId="{0DA2BB1C-B87E-40A8-A226-33B084BC0863}" type="pres">
      <dgm:prSet presAssocID="{C74D1631-0F85-4C63-805E-2D8960701E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0E968-81A1-4DCA-ADFB-C092B2C0B951}" type="presOf" srcId="{648536BA-C104-44A1-8F95-FB7ACE59835E}" destId="{2F3ABA97-6878-456B-A14D-B73F39F875C3}" srcOrd="0" destOrd="0" presId="urn:microsoft.com/office/officeart/2005/8/layout/default"/>
    <dgm:cxn modelId="{672FE6DE-7DD8-4897-81A3-E2216AAFCA01}" type="presOf" srcId="{C74D1631-0F85-4C63-805E-2D8960701E0E}" destId="{0DA2BB1C-B87E-40A8-A226-33B084BC0863}" srcOrd="0" destOrd="0" presId="urn:microsoft.com/office/officeart/2005/8/layout/default"/>
    <dgm:cxn modelId="{3930D30A-A31A-4AE0-B6A2-5593250BD7E8}" srcId="{648536BA-C104-44A1-8F95-FB7ACE59835E}" destId="{C74D1631-0F85-4C63-805E-2D8960701E0E}" srcOrd="1" destOrd="0" parTransId="{BF7C35DC-9526-4934-AB3B-89B488FEBDE8}" sibTransId="{060B90BC-EABB-4D30-90B7-14D0366A6EFD}"/>
    <dgm:cxn modelId="{8ED795B1-76A0-454E-BB57-F4EBEB9213AA}" type="presOf" srcId="{91057C70-21FE-4CEE-BCF7-B7444BD6E990}" destId="{BE727F93-C752-498A-AE96-9BDC7E9D4A8C}" srcOrd="0" destOrd="0" presId="urn:microsoft.com/office/officeart/2005/8/layout/default"/>
    <dgm:cxn modelId="{06A76351-70DD-405F-8332-7CE9AE3713FD}" srcId="{648536BA-C104-44A1-8F95-FB7ACE59835E}" destId="{91057C70-21FE-4CEE-BCF7-B7444BD6E990}" srcOrd="0" destOrd="0" parTransId="{400063AA-75C7-4F64-A1B0-37B27331A1E7}" sibTransId="{6248AAA4-60AA-4F9D-AC67-6A7BC4F10A73}"/>
    <dgm:cxn modelId="{639372F0-F3AE-44B7-AF68-1C3C91610DA7}" type="presParOf" srcId="{2F3ABA97-6878-456B-A14D-B73F39F875C3}" destId="{BE727F93-C752-498A-AE96-9BDC7E9D4A8C}" srcOrd="0" destOrd="0" presId="urn:microsoft.com/office/officeart/2005/8/layout/default"/>
    <dgm:cxn modelId="{9EB39789-4EB0-499F-89EF-3052AABF084E}" type="presParOf" srcId="{2F3ABA97-6878-456B-A14D-B73F39F875C3}" destId="{1EF72106-9BD1-48E2-B69B-BADF1C87064E}" srcOrd="1" destOrd="0" presId="urn:microsoft.com/office/officeart/2005/8/layout/default"/>
    <dgm:cxn modelId="{8BBFC374-E7A2-477B-A492-752674BADA23}" type="presParOf" srcId="{2F3ABA97-6878-456B-A14D-B73F39F875C3}" destId="{0DA2BB1C-B87E-40A8-A226-33B084BC086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B9AA0D-E85D-44D5-A621-EC78782B0F35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279699-90FE-4005-937F-BC5F5D3B6FA2}">
      <dgm:prSet phldrT="[Text]"/>
      <dgm:spPr/>
      <dgm:t>
        <a:bodyPr/>
        <a:lstStyle/>
        <a:p>
          <a:r>
            <a:rPr lang="en-US" dirty="0" smtClean="0">
              <a:latin typeface="Calibri"/>
              <a:ea typeface="Calibri"/>
              <a:cs typeface="Times New Roman"/>
            </a:rPr>
            <a:t>Identify State Part C and 619 questions/issues around data confidentiality, sharing, and privacy.</a:t>
          </a:r>
          <a:endParaRPr lang="en-US" dirty="0"/>
        </a:p>
      </dgm:t>
    </dgm:pt>
    <dgm:pt modelId="{75E5C8E2-C1E2-4D36-950E-8E514D9FD268}" type="parTrans" cxnId="{C0842621-7AF3-4936-8E88-C55D0B5CBA22}">
      <dgm:prSet/>
      <dgm:spPr/>
      <dgm:t>
        <a:bodyPr/>
        <a:lstStyle/>
        <a:p>
          <a:endParaRPr lang="en-US"/>
        </a:p>
      </dgm:t>
    </dgm:pt>
    <dgm:pt modelId="{5DBB1280-4945-4EEF-B14A-979510B5DFE7}" type="sibTrans" cxnId="{C0842621-7AF3-4936-8E88-C55D0B5CBA22}">
      <dgm:prSet/>
      <dgm:spPr/>
      <dgm:t>
        <a:bodyPr/>
        <a:lstStyle/>
        <a:p>
          <a:endParaRPr lang="en-US"/>
        </a:p>
      </dgm:t>
    </dgm:pt>
    <dgm:pt modelId="{E6DAA917-BEAA-4C01-B5A7-73EA192C7122}">
      <dgm:prSet phldrT="[Text]"/>
      <dgm:spPr/>
      <dgm:t>
        <a:bodyPr/>
        <a:lstStyle/>
        <a:p>
          <a:r>
            <a:rPr lang="en-US" dirty="0" smtClean="0">
              <a:latin typeface="Calibri"/>
              <a:ea typeface="Calibri"/>
              <a:cs typeface="Times New Roman"/>
            </a:rPr>
            <a:t>Collaborate with PTAC and other TA Centers to develop and disseminate useful resources for states.</a:t>
          </a:r>
          <a:endParaRPr lang="en-US" dirty="0">
            <a:latin typeface="Calibri"/>
            <a:ea typeface="Calibri"/>
            <a:cs typeface="Times New Roman"/>
          </a:endParaRPr>
        </a:p>
      </dgm:t>
    </dgm:pt>
    <dgm:pt modelId="{826DABCB-FFB4-4CC8-B58E-EE5A6E775D6C}" type="parTrans" cxnId="{7621E3BD-31AE-4697-A4D3-FE274F434611}">
      <dgm:prSet/>
      <dgm:spPr/>
      <dgm:t>
        <a:bodyPr/>
        <a:lstStyle/>
        <a:p>
          <a:endParaRPr lang="en-US"/>
        </a:p>
      </dgm:t>
    </dgm:pt>
    <dgm:pt modelId="{591D1954-93AD-4A7A-B286-7D05DEB0B606}" type="sibTrans" cxnId="{7621E3BD-31AE-4697-A4D3-FE274F434611}">
      <dgm:prSet/>
      <dgm:spPr/>
      <dgm:t>
        <a:bodyPr/>
        <a:lstStyle/>
        <a:p>
          <a:endParaRPr lang="en-US"/>
        </a:p>
      </dgm:t>
    </dgm:pt>
    <dgm:pt modelId="{E3E3ED5F-20A0-405F-A8E2-ED41276363F2}">
      <dgm:prSet phldrT="[Text]"/>
      <dgm:spPr/>
      <dgm:t>
        <a:bodyPr/>
        <a:lstStyle/>
        <a:p>
          <a:r>
            <a:rPr lang="en-US" smtClean="0">
              <a:latin typeface="Calibri"/>
              <a:ea typeface="Calibri"/>
              <a:cs typeface="Times New Roman"/>
            </a:rPr>
            <a:t>Facilitate getting answers to specific and general questions from States (Part C and 619)</a:t>
          </a:r>
          <a:endParaRPr lang="en-US" dirty="0" smtClean="0">
            <a:latin typeface="Calibri"/>
            <a:ea typeface="Calibri"/>
            <a:cs typeface="Times New Roman"/>
          </a:endParaRPr>
        </a:p>
      </dgm:t>
    </dgm:pt>
    <dgm:pt modelId="{CC8F72F8-EA1A-4863-960E-BC5C0B2750B4}" type="parTrans" cxnId="{C1AA6B1C-EA52-48A8-9BD6-7BE3942352A0}">
      <dgm:prSet/>
      <dgm:spPr/>
      <dgm:t>
        <a:bodyPr/>
        <a:lstStyle/>
        <a:p>
          <a:endParaRPr lang="en-US"/>
        </a:p>
      </dgm:t>
    </dgm:pt>
    <dgm:pt modelId="{A3EC8C8C-7BCC-4241-B25D-CDCB1DC1B175}" type="sibTrans" cxnId="{C1AA6B1C-EA52-48A8-9BD6-7BE3942352A0}">
      <dgm:prSet/>
      <dgm:spPr/>
      <dgm:t>
        <a:bodyPr/>
        <a:lstStyle/>
        <a:p>
          <a:endParaRPr lang="en-US"/>
        </a:p>
      </dgm:t>
    </dgm:pt>
    <dgm:pt modelId="{275CF454-34CC-4E6C-A31C-8F126BC31733}">
      <dgm:prSet phldrT="[Text]"/>
      <dgm:spPr/>
      <dgm:t>
        <a:bodyPr/>
        <a:lstStyle/>
        <a:p>
          <a:r>
            <a:rPr lang="en-US" smtClean="0">
              <a:latin typeface="Calibri"/>
              <a:ea typeface="Calibri"/>
              <a:cs typeface="Times New Roman"/>
            </a:rPr>
            <a:t>Provide professional development opportunities (often through collaboration) for states, particularly for Part C and 619 folks.</a:t>
          </a:r>
          <a:endParaRPr lang="en-US" dirty="0">
            <a:latin typeface="Calibri"/>
            <a:ea typeface="Calibri"/>
            <a:cs typeface="Times New Roman"/>
          </a:endParaRPr>
        </a:p>
      </dgm:t>
    </dgm:pt>
    <dgm:pt modelId="{E9629211-A6BF-4431-8855-F2386468A0BC}" type="parTrans" cxnId="{A9E5AB6E-673B-4E7F-84AE-382AA38783B5}">
      <dgm:prSet/>
      <dgm:spPr/>
      <dgm:t>
        <a:bodyPr/>
        <a:lstStyle/>
        <a:p>
          <a:endParaRPr lang="en-US"/>
        </a:p>
      </dgm:t>
    </dgm:pt>
    <dgm:pt modelId="{5B18DD0A-71B0-4294-B24D-9806C0F9DFF9}" type="sibTrans" cxnId="{A9E5AB6E-673B-4E7F-84AE-382AA38783B5}">
      <dgm:prSet/>
      <dgm:spPr/>
      <dgm:t>
        <a:bodyPr/>
        <a:lstStyle/>
        <a:p>
          <a:endParaRPr lang="en-US"/>
        </a:p>
      </dgm:t>
    </dgm:pt>
    <dgm:pt modelId="{CCD23E3F-EFD4-484C-B08D-92FBE7796D89}" type="pres">
      <dgm:prSet presAssocID="{0CB9AA0D-E85D-44D5-A621-EC78782B0F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117285-AC9A-4664-A08C-CB0913CCFC44}" type="pres">
      <dgm:prSet presAssocID="{5C279699-90FE-4005-937F-BC5F5D3B6FA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B4DB5-6280-4D2B-B8F4-A8F1F253B4EC}" type="pres">
      <dgm:prSet presAssocID="{5DBB1280-4945-4EEF-B14A-979510B5DFE7}" presName="spacer" presStyleCnt="0"/>
      <dgm:spPr/>
    </dgm:pt>
    <dgm:pt modelId="{CA078ABD-708A-417E-9B79-94514A297A81}" type="pres">
      <dgm:prSet presAssocID="{E6DAA917-BEAA-4C01-B5A7-73EA192C712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42014-3F74-437F-AF3E-B38C0B00CB9E}" type="pres">
      <dgm:prSet presAssocID="{591D1954-93AD-4A7A-B286-7D05DEB0B606}" presName="spacer" presStyleCnt="0"/>
      <dgm:spPr/>
    </dgm:pt>
    <dgm:pt modelId="{DF08557C-1F74-40CB-B9CC-39E2803E7801}" type="pres">
      <dgm:prSet presAssocID="{E3E3ED5F-20A0-405F-A8E2-ED41276363F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C952E-0676-4B26-9581-3846EEB02931}" type="pres">
      <dgm:prSet presAssocID="{A3EC8C8C-7BCC-4241-B25D-CDCB1DC1B175}" presName="spacer" presStyleCnt="0"/>
      <dgm:spPr/>
    </dgm:pt>
    <dgm:pt modelId="{2E6C015B-C154-4790-9F01-EE3A9C3E6F32}" type="pres">
      <dgm:prSet presAssocID="{275CF454-34CC-4E6C-A31C-8F126BC317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BE6579-8915-4A5D-8081-07F381B815C3}" type="presOf" srcId="{E6DAA917-BEAA-4C01-B5A7-73EA192C7122}" destId="{CA078ABD-708A-417E-9B79-94514A297A81}" srcOrd="0" destOrd="0" presId="urn:microsoft.com/office/officeart/2005/8/layout/vList2"/>
    <dgm:cxn modelId="{C1AA6B1C-EA52-48A8-9BD6-7BE3942352A0}" srcId="{0CB9AA0D-E85D-44D5-A621-EC78782B0F35}" destId="{E3E3ED5F-20A0-405F-A8E2-ED41276363F2}" srcOrd="2" destOrd="0" parTransId="{CC8F72F8-EA1A-4863-960E-BC5C0B2750B4}" sibTransId="{A3EC8C8C-7BCC-4241-B25D-CDCB1DC1B175}"/>
    <dgm:cxn modelId="{7621E3BD-31AE-4697-A4D3-FE274F434611}" srcId="{0CB9AA0D-E85D-44D5-A621-EC78782B0F35}" destId="{E6DAA917-BEAA-4C01-B5A7-73EA192C7122}" srcOrd="1" destOrd="0" parTransId="{826DABCB-FFB4-4CC8-B58E-EE5A6E775D6C}" sibTransId="{591D1954-93AD-4A7A-B286-7D05DEB0B606}"/>
    <dgm:cxn modelId="{A9E5AB6E-673B-4E7F-84AE-382AA38783B5}" srcId="{0CB9AA0D-E85D-44D5-A621-EC78782B0F35}" destId="{275CF454-34CC-4E6C-A31C-8F126BC31733}" srcOrd="3" destOrd="0" parTransId="{E9629211-A6BF-4431-8855-F2386468A0BC}" sibTransId="{5B18DD0A-71B0-4294-B24D-9806C0F9DFF9}"/>
    <dgm:cxn modelId="{1611CA9B-B776-4459-9C69-AF1F2925DB65}" type="presOf" srcId="{5C279699-90FE-4005-937F-BC5F5D3B6FA2}" destId="{95117285-AC9A-4664-A08C-CB0913CCFC44}" srcOrd="0" destOrd="0" presId="urn:microsoft.com/office/officeart/2005/8/layout/vList2"/>
    <dgm:cxn modelId="{7B46364A-15E3-4170-9A55-B9BDB7399783}" type="presOf" srcId="{0CB9AA0D-E85D-44D5-A621-EC78782B0F35}" destId="{CCD23E3F-EFD4-484C-B08D-92FBE7796D89}" srcOrd="0" destOrd="0" presId="urn:microsoft.com/office/officeart/2005/8/layout/vList2"/>
    <dgm:cxn modelId="{A9E4445C-B43A-4987-A597-9D350C2FADE0}" type="presOf" srcId="{275CF454-34CC-4E6C-A31C-8F126BC31733}" destId="{2E6C015B-C154-4790-9F01-EE3A9C3E6F32}" srcOrd="0" destOrd="0" presId="urn:microsoft.com/office/officeart/2005/8/layout/vList2"/>
    <dgm:cxn modelId="{C0842621-7AF3-4936-8E88-C55D0B5CBA22}" srcId="{0CB9AA0D-E85D-44D5-A621-EC78782B0F35}" destId="{5C279699-90FE-4005-937F-BC5F5D3B6FA2}" srcOrd="0" destOrd="0" parTransId="{75E5C8E2-C1E2-4D36-950E-8E514D9FD268}" sibTransId="{5DBB1280-4945-4EEF-B14A-979510B5DFE7}"/>
    <dgm:cxn modelId="{4C90EE9D-2FFD-4164-9525-918C36E47AF9}" type="presOf" srcId="{E3E3ED5F-20A0-405F-A8E2-ED41276363F2}" destId="{DF08557C-1F74-40CB-B9CC-39E2803E7801}" srcOrd="0" destOrd="0" presId="urn:microsoft.com/office/officeart/2005/8/layout/vList2"/>
    <dgm:cxn modelId="{38ED0BFF-4B64-4025-A80B-8ED4E0A8134A}" type="presParOf" srcId="{CCD23E3F-EFD4-484C-B08D-92FBE7796D89}" destId="{95117285-AC9A-4664-A08C-CB0913CCFC44}" srcOrd="0" destOrd="0" presId="urn:microsoft.com/office/officeart/2005/8/layout/vList2"/>
    <dgm:cxn modelId="{489407CD-D19C-449A-A398-CA5E81CE7146}" type="presParOf" srcId="{CCD23E3F-EFD4-484C-B08D-92FBE7796D89}" destId="{B88B4DB5-6280-4D2B-B8F4-A8F1F253B4EC}" srcOrd="1" destOrd="0" presId="urn:microsoft.com/office/officeart/2005/8/layout/vList2"/>
    <dgm:cxn modelId="{F60A5C57-C8D5-49B1-8597-84FC70E3C0F4}" type="presParOf" srcId="{CCD23E3F-EFD4-484C-B08D-92FBE7796D89}" destId="{CA078ABD-708A-417E-9B79-94514A297A81}" srcOrd="2" destOrd="0" presId="urn:microsoft.com/office/officeart/2005/8/layout/vList2"/>
    <dgm:cxn modelId="{A19C012D-2688-448A-93FB-2E3B6D8AA1AD}" type="presParOf" srcId="{CCD23E3F-EFD4-484C-B08D-92FBE7796D89}" destId="{CF142014-3F74-437F-AF3E-B38C0B00CB9E}" srcOrd="3" destOrd="0" presId="urn:microsoft.com/office/officeart/2005/8/layout/vList2"/>
    <dgm:cxn modelId="{DF8486D8-8EBE-4FDC-877C-33B3D1D4C586}" type="presParOf" srcId="{CCD23E3F-EFD4-484C-B08D-92FBE7796D89}" destId="{DF08557C-1F74-40CB-B9CC-39E2803E7801}" srcOrd="4" destOrd="0" presId="urn:microsoft.com/office/officeart/2005/8/layout/vList2"/>
    <dgm:cxn modelId="{11EDB887-76B8-48C4-910B-5490B084340A}" type="presParOf" srcId="{CCD23E3F-EFD4-484C-B08D-92FBE7796D89}" destId="{D31C952E-0676-4B26-9581-3846EEB02931}" srcOrd="5" destOrd="0" presId="urn:microsoft.com/office/officeart/2005/8/layout/vList2"/>
    <dgm:cxn modelId="{062C6F78-ACD3-4E11-A307-CBAD3A567864}" type="presParOf" srcId="{CCD23E3F-EFD4-484C-B08D-92FBE7796D89}" destId="{2E6C015B-C154-4790-9F01-EE3A9C3E6F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71C680-D979-42C5-8E3A-57E39C71DE6E}" type="doc">
      <dgm:prSet loTypeId="urn:microsoft.com/office/officeart/2008/layout/PictureStrip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31A47A-23F9-4007-98D6-DC18FCBA3002}">
      <dgm:prSet phldrT="[Text]" custT="1"/>
      <dgm:spPr/>
      <dgm:t>
        <a:bodyPr/>
        <a:lstStyle/>
        <a:p>
          <a:r>
            <a:rPr lang="en-US" sz="1600" dirty="0" smtClean="0"/>
            <a:t>Identify state questions and issues</a:t>
          </a:r>
          <a:endParaRPr lang="en-US" sz="1600" dirty="0"/>
        </a:p>
      </dgm:t>
    </dgm:pt>
    <dgm:pt modelId="{7985BA0B-DBB5-45F5-932E-7CC052E3418E}" type="parTrans" cxnId="{762F2F39-ADF2-4EC6-9961-ECF0A51E9FDA}">
      <dgm:prSet/>
      <dgm:spPr/>
      <dgm:t>
        <a:bodyPr/>
        <a:lstStyle/>
        <a:p>
          <a:endParaRPr lang="en-US"/>
        </a:p>
      </dgm:t>
    </dgm:pt>
    <dgm:pt modelId="{D8F9CF88-28C3-48A8-8043-DA0CA63709A3}" type="sibTrans" cxnId="{762F2F39-ADF2-4EC6-9961-ECF0A51E9FDA}">
      <dgm:prSet/>
      <dgm:spPr/>
      <dgm:t>
        <a:bodyPr/>
        <a:lstStyle/>
        <a:p>
          <a:endParaRPr lang="en-US"/>
        </a:p>
      </dgm:t>
    </dgm:pt>
    <dgm:pt modelId="{D2BA0A0C-C911-4801-8F94-DA05C69615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Hosting webinars /topical meetings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82B81073-7DAF-43DE-820C-08E8E9CBA99B}" type="parTrans" cxnId="{0C9476D2-E6F8-48F1-B7C3-EFF3B24DD64C}">
      <dgm:prSet/>
      <dgm:spPr/>
      <dgm:t>
        <a:bodyPr/>
        <a:lstStyle/>
        <a:p>
          <a:endParaRPr lang="en-US"/>
        </a:p>
      </dgm:t>
    </dgm:pt>
    <dgm:pt modelId="{5FC5B7AE-E4D2-4387-9FFB-7FF81E8B8DE4}" type="sibTrans" cxnId="{0C9476D2-E6F8-48F1-B7C3-EFF3B24DD64C}">
      <dgm:prSet/>
      <dgm:spPr/>
      <dgm:t>
        <a:bodyPr/>
        <a:lstStyle/>
        <a:p>
          <a:endParaRPr lang="en-US"/>
        </a:p>
      </dgm:t>
    </dgm:pt>
    <dgm:pt modelId="{7B40D07F-3848-4CF3-B08D-E2B0CCCB70D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Identify and disseminate existing relevant and useful resources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0F99F7E1-83B0-4706-9FB8-71243A9F40E1}" type="parTrans" cxnId="{CC27863F-C057-4512-AA9A-7E252946AE9D}">
      <dgm:prSet/>
      <dgm:spPr/>
      <dgm:t>
        <a:bodyPr/>
        <a:lstStyle/>
        <a:p>
          <a:endParaRPr lang="en-US"/>
        </a:p>
      </dgm:t>
    </dgm:pt>
    <dgm:pt modelId="{CEFBB7AF-48FE-4AFF-B0F4-3702DD62D3D8}" type="sibTrans" cxnId="{CC27863F-C057-4512-AA9A-7E252946AE9D}">
      <dgm:prSet/>
      <dgm:spPr/>
      <dgm:t>
        <a:bodyPr/>
        <a:lstStyle/>
        <a:p>
          <a:endParaRPr lang="en-US"/>
        </a:p>
      </dgm:t>
    </dgm:pt>
    <dgm:pt modelId="{79014444-1A39-4E65-9E1C-36021D4E4EC9}">
      <dgm:prSet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Respond to TA requests </a:t>
          </a:r>
        </a:p>
      </dgm:t>
    </dgm:pt>
    <dgm:pt modelId="{54434915-9134-4994-97F8-4FFD26FFD5F7}" type="parTrans" cxnId="{34FECF94-0684-4A0F-B451-6387A92DEFC9}">
      <dgm:prSet/>
      <dgm:spPr/>
      <dgm:t>
        <a:bodyPr/>
        <a:lstStyle/>
        <a:p>
          <a:endParaRPr lang="en-US"/>
        </a:p>
      </dgm:t>
    </dgm:pt>
    <dgm:pt modelId="{12A366A2-56D8-466A-8946-300A3DC62F13}" type="sibTrans" cxnId="{34FECF94-0684-4A0F-B451-6387A92DEFC9}">
      <dgm:prSet/>
      <dgm:spPr/>
      <dgm:t>
        <a:bodyPr/>
        <a:lstStyle/>
        <a:p>
          <a:endParaRPr lang="en-US"/>
        </a:p>
      </dgm:t>
    </dgm:pt>
    <dgm:pt modelId="{6B20F76B-9234-4829-85C3-E355A9E1CB45}">
      <dgm:prSet custT="1"/>
      <dgm:spPr/>
      <dgm:t>
        <a:bodyPr/>
        <a:lstStyle/>
        <a:p>
          <a:r>
            <a:rPr lang="en-US" sz="1600" dirty="0" smtClean="0"/>
            <a:t>Develop “new” resources and products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D1261456-D019-4D64-B910-D9C62C2EFDA2}" type="parTrans" cxnId="{3614934E-53EA-4B67-B0BE-5AA41748AFF3}">
      <dgm:prSet/>
      <dgm:spPr/>
      <dgm:t>
        <a:bodyPr/>
        <a:lstStyle/>
        <a:p>
          <a:endParaRPr lang="en-US"/>
        </a:p>
      </dgm:t>
    </dgm:pt>
    <dgm:pt modelId="{47418FFA-581D-4052-BE3B-5B9AA29D4809}" type="sibTrans" cxnId="{3614934E-53EA-4B67-B0BE-5AA41748AFF3}">
      <dgm:prSet/>
      <dgm:spPr/>
      <dgm:t>
        <a:bodyPr/>
        <a:lstStyle/>
        <a:p>
          <a:endParaRPr lang="en-US"/>
        </a:p>
      </dgm:t>
    </dgm:pt>
    <dgm:pt modelId="{A19DF1F4-B55A-4EC5-B12B-C4FA96ADA8F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Identify HIPAA consultant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A2A96F05-4CF9-4D7E-A507-12D4B84E8B9E}" type="parTrans" cxnId="{54E875C8-5E52-45A2-B33E-51E7D28CCE68}">
      <dgm:prSet/>
      <dgm:spPr/>
      <dgm:t>
        <a:bodyPr/>
        <a:lstStyle/>
        <a:p>
          <a:endParaRPr lang="en-US"/>
        </a:p>
      </dgm:t>
    </dgm:pt>
    <dgm:pt modelId="{940BAF01-4770-4C6B-860C-232B1D5DA4EC}" type="sibTrans" cxnId="{54E875C8-5E52-45A2-B33E-51E7D28CCE68}">
      <dgm:prSet/>
      <dgm:spPr/>
      <dgm:t>
        <a:bodyPr/>
        <a:lstStyle/>
        <a:p>
          <a:endParaRPr lang="en-US"/>
        </a:p>
      </dgm:t>
    </dgm:pt>
    <dgm:pt modelId="{B867093C-500F-422F-B6D3-23572095B042}" type="pres">
      <dgm:prSet presAssocID="{0771C680-D979-42C5-8E3A-57E39C71DE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CB342-3C45-48E5-B486-780F52A5B954}" type="pres">
      <dgm:prSet presAssocID="{FF31A47A-23F9-4007-98D6-DC18FCBA3002}" presName="composite" presStyleCnt="0"/>
      <dgm:spPr/>
    </dgm:pt>
    <dgm:pt modelId="{7D6E5C7F-2DE2-415B-8374-552191D76E11}" type="pres">
      <dgm:prSet presAssocID="{FF31A47A-23F9-4007-98D6-DC18FCBA3002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068FE-62CA-4F19-BE18-357508CB0649}" type="pres">
      <dgm:prSet presAssocID="{FF31A47A-23F9-4007-98D6-DC18FCBA3002}" presName="rect2" presStyleLbl="fgImgPlace1" presStyleIdx="0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C7907DE2-FC9C-4214-BC7D-6D6ADA495970}" type="pres">
      <dgm:prSet presAssocID="{D8F9CF88-28C3-48A8-8043-DA0CA63709A3}" presName="sibTrans" presStyleCnt="0"/>
      <dgm:spPr/>
    </dgm:pt>
    <dgm:pt modelId="{D1BB1616-BA03-4925-9013-10BA78B00461}" type="pres">
      <dgm:prSet presAssocID="{D2BA0A0C-C911-4801-8F94-DA05C696154C}" presName="composite" presStyleCnt="0"/>
      <dgm:spPr/>
    </dgm:pt>
    <dgm:pt modelId="{52CC0ACF-8A9B-4245-9364-C2D1659E544A}" type="pres">
      <dgm:prSet presAssocID="{D2BA0A0C-C911-4801-8F94-DA05C696154C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5DB7B-BAD5-4337-9990-D10D6FED6C7E}" type="pres">
      <dgm:prSet presAssocID="{D2BA0A0C-C911-4801-8F94-DA05C696154C}" presName="rect2" presStyleLbl="fgImgPlace1" presStyleIdx="1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239A0A93-9231-4F2F-93D2-43F79D07D556}" type="pres">
      <dgm:prSet presAssocID="{5FC5B7AE-E4D2-4387-9FFB-7FF81E8B8DE4}" presName="sibTrans" presStyleCnt="0"/>
      <dgm:spPr/>
    </dgm:pt>
    <dgm:pt modelId="{C2925D6A-D3AD-4078-ABCF-61EDADEB23ED}" type="pres">
      <dgm:prSet presAssocID="{7B40D07F-3848-4CF3-B08D-E2B0CCCB70DE}" presName="composite" presStyleCnt="0"/>
      <dgm:spPr/>
    </dgm:pt>
    <dgm:pt modelId="{2D894230-9386-415C-9211-C4D848D957A9}" type="pres">
      <dgm:prSet presAssocID="{7B40D07F-3848-4CF3-B08D-E2B0CCCB70DE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17795-11D2-4535-BDE6-AE2DBCA24F17}" type="pres">
      <dgm:prSet presAssocID="{7B40D07F-3848-4CF3-B08D-E2B0CCCB70DE}" presName="rect2" presStyleLbl="fgImgPlace1" presStyleIdx="2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404F86AD-B0A8-45D7-9B45-086338B4D5DE}" type="pres">
      <dgm:prSet presAssocID="{CEFBB7AF-48FE-4AFF-B0F4-3702DD62D3D8}" presName="sibTrans" presStyleCnt="0"/>
      <dgm:spPr/>
    </dgm:pt>
    <dgm:pt modelId="{F9ED3E9D-7765-43B5-A25D-498E738DC088}" type="pres">
      <dgm:prSet presAssocID="{79014444-1A39-4E65-9E1C-36021D4E4EC9}" presName="composite" presStyleCnt="0"/>
      <dgm:spPr/>
    </dgm:pt>
    <dgm:pt modelId="{775360F9-18CB-4AB0-A328-50A1D67E1419}" type="pres">
      <dgm:prSet presAssocID="{79014444-1A39-4E65-9E1C-36021D4E4EC9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30971-167F-4F18-ADA8-B6FB1FC57EAF}" type="pres">
      <dgm:prSet presAssocID="{79014444-1A39-4E65-9E1C-36021D4E4EC9}" presName="rect2" presStyleLbl="fgImgPlace1" presStyleIdx="3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54D56C7B-91BB-4419-8F8F-9129FAD21D94}" type="pres">
      <dgm:prSet presAssocID="{12A366A2-56D8-466A-8946-300A3DC62F13}" presName="sibTrans" presStyleCnt="0"/>
      <dgm:spPr/>
    </dgm:pt>
    <dgm:pt modelId="{956B3B03-2439-4F4F-9F77-CC8F340C2184}" type="pres">
      <dgm:prSet presAssocID="{6B20F76B-9234-4829-85C3-E355A9E1CB45}" presName="composite" presStyleCnt="0"/>
      <dgm:spPr/>
    </dgm:pt>
    <dgm:pt modelId="{DCFA1D0B-ABDE-4B75-8D8A-9D3F9FB9792A}" type="pres">
      <dgm:prSet presAssocID="{6B20F76B-9234-4829-85C3-E355A9E1CB45}" presName="rect1" presStyleLbl="trAlignAcc1" presStyleIdx="4" presStyleCnt="6" custScaleY="96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AB51C-9F28-423C-83DF-CE33BFE5090E}" type="pres">
      <dgm:prSet presAssocID="{6B20F76B-9234-4829-85C3-E355A9E1CB45}" presName="rect2" presStyleLbl="fgImgPlace1" presStyleIdx="4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7105C7EA-E1DA-48A4-8D30-1CCC19788509}" type="pres">
      <dgm:prSet presAssocID="{47418FFA-581D-4052-BE3B-5B9AA29D4809}" presName="sibTrans" presStyleCnt="0"/>
      <dgm:spPr/>
    </dgm:pt>
    <dgm:pt modelId="{7F72DE1A-C644-499A-A785-373CE77CA016}" type="pres">
      <dgm:prSet presAssocID="{A19DF1F4-B55A-4EC5-B12B-C4FA96ADA8F8}" presName="composite" presStyleCnt="0"/>
      <dgm:spPr/>
    </dgm:pt>
    <dgm:pt modelId="{88302D42-B1E5-4249-8B27-46D8A316F67C}" type="pres">
      <dgm:prSet presAssocID="{A19DF1F4-B55A-4EC5-B12B-C4FA96ADA8F8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88113-E57C-4438-85B5-477DA90790B5}" type="pres">
      <dgm:prSet presAssocID="{A19DF1F4-B55A-4EC5-B12B-C4FA96ADA8F8}" presName="rect2" presStyleLbl="fgImgPlace1" presStyleIdx="5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</dgm:ptLst>
  <dgm:cxnLst>
    <dgm:cxn modelId="{75D4E87A-E9FD-4949-84AA-7B5EE2B11F98}" type="presOf" srcId="{7B40D07F-3848-4CF3-B08D-E2B0CCCB70DE}" destId="{2D894230-9386-415C-9211-C4D848D957A9}" srcOrd="0" destOrd="0" presId="urn:microsoft.com/office/officeart/2008/layout/PictureStrips"/>
    <dgm:cxn modelId="{0E0B3300-5EC1-497A-A69A-EBC104D1A281}" type="presOf" srcId="{0771C680-D979-42C5-8E3A-57E39C71DE6E}" destId="{B867093C-500F-422F-B6D3-23572095B042}" srcOrd="0" destOrd="0" presId="urn:microsoft.com/office/officeart/2008/layout/PictureStrips"/>
    <dgm:cxn modelId="{54E875C8-5E52-45A2-B33E-51E7D28CCE68}" srcId="{0771C680-D979-42C5-8E3A-57E39C71DE6E}" destId="{A19DF1F4-B55A-4EC5-B12B-C4FA96ADA8F8}" srcOrd="5" destOrd="0" parTransId="{A2A96F05-4CF9-4D7E-A507-12D4B84E8B9E}" sibTransId="{940BAF01-4770-4C6B-860C-232B1D5DA4EC}"/>
    <dgm:cxn modelId="{5AD10A2F-940A-42C4-B6B4-A479580C97B9}" type="presOf" srcId="{79014444-1A39-4E65-9E1C-36021D4E4EC9}" destId="{775360F9-18CB-4AB0-A328-50A1D67E1419}" srcOrd="0" destOrd="0" presId="urn:microsoft.com/office/officeart/2008/layout/PictureStrips"/>
    <dgm:cxn modelId="{9C73819E-DFD1-4898-B111-81AB9D74ADF3}" type="presOf" srcId="{A19DF1F4-B55A-4EC5-B12B-C4FA96ADA8F8}" destId="{88302D42-B1E5-4249-8B27-46D8A316F67C}" srcOrd="0" destOrd="0" presId="urn:microsoft.com/office/officeart/2008/layout/PictureStrips"/>
    <dgm:cxn modelId="{230A2BD5-CF72-49AF-9C37-694F4D9381C0}" type="presOf" srcId="{D2BA0A0C-C911-4801-8F94-DA05C696154C}" destId="{52CC0ACF-8A9B-4245-9364-C2D1659E544A}" srcOrd="0" destOrd="0" presId="urn:microsoft.com/office/officeart/2008/layout/PictureStrips"/>
    <dgm:cxn modelId="{C77052CE-59FB-491D-BE82-571679607041}" type="presOf" srcId="{FF31A47A-23F9-4007-98D6-DC18FCBA3002}" destId="{7D6E5C7F-2DE2-415B-8374-552191D76E11}" srcOrd="0" destOrd="0" presId="urn:microsoft.com/office/officeart/2008/layout/PictureStrips"/>
    <dgm:cxn modelId="{762F2F39-ADF2-4EC6-9961-ECF0A51E9FDA}" srcId="{0771C680-D979-42C5-8E3A-57E39C71DE6E}" destId="{FF31A47A-23F9-4007-98D6-DC18FCBA3002}" srcOrd="0" destOrd="0" parTransId="{7985BA0B-DBB5-45F5-932E-7CC052E3418E}" sibTransId="{D8F9CF88-28C3-48A8-8043-DA0CA63709A3}"/>
    <dgm:cxn modelId="{34FECF94-0684-4A0F-B451-6387A92DEFC9}" srcId="{0771C680-D979-42C5-8E3A-57E39C71DE6E}" destId="{79014444-1A39-4E65-9E1C-36021D4E4EC9}" srcOrd="3" destOrd="0" parTransId="{54434915-9134-4994-97F8-4FFD26FFD5F7}" sibTransId="{12A366A2-56D8-466A-8946-300A3DC62F13}"/>
    <dgm:cxn modelId="{3614934E-53EA-4B67-B0BE-5AA41748AFF3}" srcId="{0771C680-D979-42C5-8E3A-57E39C71DE6E}" destId="{6B20F76B-9234-4829-85C3-E355A9E1CB45}" srcOrd="4" destOrd="0" parTransId="{D1261456-D019-4D64-B910-D9C62C2EFDA2}" sibTransId="{47418FFA-581D-4052-BE3B-5B9AA29D4809}"/>
    <dgm:cxn modelId="{CC27863F-C057-4512-AA9A-7E252946AE9D}" srcId="{0771C680-D979-42C5-8E3A-57E39C71DE6E}" destId="{7B40D07F-3848-4CF3-B08D-E2B0CCCB70DE}" srcOrd="2" destOrd="0" parTransId="{0F99F7E1-83B0-4706-9FB8-71243A9F40E1}" sibTransId="{CEFBB7AF-48FE-4AFF-B0F4-3702DD62D3D8}"/>
    <dgm:cxn modelId="{19B623B7-96CE-44C0-BE43-568A425A0D26}" type="presOf" srcId="{6B20F76B-9234-4829-85C3-E355A9E1CB45}" destId="{DCFA1D0B-ABDE-4B75-8D8A-9D3F9FB9792A}" srcOrd="0" destOrd="0" presId="urn:microsoft.com/office/officeart/2008/layout/PictureStrips"/>
    <dgm:cxn modelId="{0C9476D2-E6F8-48F1-B7C3-EFF3B24DD64C}" srcId="{0771C680-D979-42C5-8E3A-57E39C71DE6E}" destId="{D2BA0A0C-C911-4801-8F94-DA05C696154C}" srcOrd="1" destOrd="0" parTransId="{82B81073-7DAF-43DE-820C-08E8E9CBA99B}" sibTransId="{5FC5B7AE-E4D2-4387-9FFB-7FF81E8B8DE4}"/>
    <dgm:cxn modelId="{5ED9B0A5-949D-424F-988B-C34A38E5FC90}" type="presParOf" srcId="{B867093C-500F-422F-B6D3-23572095B042}" destId="{D22CB342-3C45-48E5-B486-780F52A5B954}" srcOrd="0" destOrd="0" presId="urn:microsoft.com/office/officeart/2008/layout/PictureStrips"/>
    <dgm:cxn modelId="{6513F55E-728B-485D-83C9-0172928DE55D}" type="presParOf" srcId="{D22CB342-3C45-48E5-B486-780F52A5B954}" destId="{7D6E5C7F-2DE2-415B-8374-552191D76E11}" srcOrd="0" destOrd="0" presId="urn:microsoft.com/office/officeart/2008/layout/PictureStrips"/>
    <dgm:cxn modelId="{5FB6B1A6-1599-499C-981D-2D20502E10DA}" type="presParOf" srcId="{D22CB342-3C45-48E5-B486-780F52A5B954}" destId="{D72068FE-62CA-4F19-BE18-357508CB0649}" srcOrd="1" destOrd="0" presId="urn:microsoft.com/office/officeart/2008/layout/PictureStrips"/>
    <dgm:cxn modelId="{AAAF6AA8-3FCC-44C2-B8D3-9F1870CE53D1}" type="presParOf" srcId="{B867093C-500F-422F-B6D3-23572095B042}" destId="{C7907DE2-FC9C-4214-BC7D-6D6ADA495970}" srcOrd="1" destOrd="0" presId="urn:microsoft.com/office/officeart/2008/layout/PictureStrips"/>
    <dgm:cxn modelId="{BB9378FA-AC41-4FCC-8AE6-F41DE237E005}" type="presParOf" srcId="{B867093C-500F-422F-B6D3-23572095B042}" destId="{D1BB1616-BA03-4925-9013-10BA78B00461}" srcOrd="2" destOrd="0" presId="urn:microsoft.com/office/officeart/2008/layout/PictureStrips"/>
    <dgm:cxn modelId="{2E6232AD-8FF5-4822-86B5-3EBBAB7126B8}" type="presParOf" srcId="{D1BB1616-BA03-4925-9013-10BA78B00461}" destId="{52CC0ACF-8A9B-4245-9364-C2D1659E544A}" srcOrd="0" destOrd="0" presId="urn:microsoft.com/office/officeart/2008/layout/PictureStrips"/>
    <dgm:cxn modelId="{2796A0C4-537D-45EB-ABE6-81C4392EF571}" type="presParOf" srcId="{D1BB1616-BA03-4925-9013-10BA78B00461}" destId="{2AD5DB7B-BAD5-4337-9990-D10D6FED6C7E}" srcOrd="1" destOrd="0" presId="urn:microsoft.com/office/officeart/2008/layout/PictureStrips"/>
    <dgm:cxn modelId="{5DA4B84A-DDAC-4831-BDDD-3D54CF106DE4}" type="presParOf" srcId="{B867093C-500F-422F-B6D3-23572095B042}" destId="{239A0A93-9231-4F2F-93D2-43F79D07D556}" srcOrd="3" destOrd="0" presId="urn:microsoft.com/office/officeart/2008/layout/PictureStrips"/>
    <dgm:cxn modelId="{3B88F8D0-ECAA-4C92-8888-BA560247BECB}" type="presParOf" srcId="{B867093C-500F-422F-B6D3-23572095B042}" destId="{C2925D6A-D3AD-4078-ABCF-61EDADEB23ED}" srcOrd="4" destOrd="0" presId="urn:microsoft.com/office/officeart/2008/layout/PictureStrips"/>
    <dgm:cxn modelId="{4CCEE70B-BC52-4B48-A376-0AE5FBAA4534}" type="presParOf" srcId="{C2925D6A-D3AD-4078-ABCF-61EDADEB23ED}" destId="{2D894230-9386-415C-9211-C4D848D957A9}" srcOrd="0" destOrd="0" presId="urn:microsoft.com/office/officeart/2008/layout/PictureStrips"/>
    <dgm:cxn modelId="{527D6DFF-D4B6-4A6E-AD60-AA11F977CF82}" type="presParOf" srcId="{C2925D6A-D3AD-4078-ABCF-61EDADEB23ED}" destId="{0AE17795-11D2-4535-BDE6-AE2DBCA24F17}" srcOrd="1" destOrd="0" presId="urn:microsoft.com/office/officeart/2008/layout/PictureStrips"/>
    <dgm:cxn modelId="{EA7D3F46-BA61-49C6-BAFD-787E9F08BDC1}" type="presParOf" srcId="{B867093C-500F-422F-B6D3-23572095B042}" destId="{404F86AD-B0A8-45D7-9B45-086338B4D5DE}" srcOrd="5" destOrd="0" presId="urn:microsoft.com/office/officeart/2008/layout/PictureStrips"/>
    <dgm:cxn modelId="{D17C5E34-AF4D-4842-97CD-D5D1F70C567D}" type="presParOf" srcId="{B867093C-500F-422F-B6D3-23572095B042}" destId="{F9ED3E9D-7765-43B5-A25D-498E738DC088}" srcOrd="6" destOrd="0" presId="urn:microsoft.com/office/officeart/2008/layout/PictureStrips"/>
    <dgm:cxn modelId="{4BA65D3C-B7C6-445D-804E-A5D99E6A08B3}" type="presParOf" srcId="{F9ED3E9D-7765-43B5-A25D-498E738DC088}" destId="{775360F9-18CB-4AB0-A328-50A1D67E1419}" srcOrd="0" destOrd="0" presId="urn:microsoft.com/office/officeart/2008/layout/PictureStrips"/>
    <dgm:cxn modelId="{9739BF12-63D8-49BE-9FDF-B20143F90BF0}" type="presParOf" srcId="{F9ED3E9D-7765-43B5-A25D-498E738DC088}" destId="{ACC30971-167F-4F18-ADA8-B6FB1FC57EAF}" srcOrd="1" destOrd="0" presId="urn:microsoft.com/office/officeart/2008/layout/PictureStrips"/>
    <dgm:cxn modelId="{6619AC8A-888B-4ECE-B766-C1981E0035EA}" type="presParOf" srcId="{B867093C-500F-422F-B6D3-23572095B042}" destId="{54D56C7B-91BB-4419-8F8F-9129FAD21D94}" srcOrd="7" destOrd="0" presId="urn:microsoft.com/office/officeart/2008/layout/PictureStrips"/>
    <dgm:cxn modelId="{FC21AC2E-AFD6-4DE8-8000-B1603758B00D}" type="presParOf" srcId="{B867093C-500F-422F-B6D3-23572095B042}" destId="{956B3B03-2439-4F4F-9F77-CC8F340C2184}" srcOrd="8" destOrd="0" presId="urn:microsoft.com/office/officeart/2008/layout/PictureStrips"/>
    <dgm:cxn modelId="{3BB6A0CA-A26D-4A5D-B69C-98F85BDC20DB}" type="presParOf" srcId="{956B3B03-2439-4F4F-9F77-CC8F340C2184}" destId="{DCFA1D0B-ABDE-4B75-8D8A-9D3F9FB9792A}" srcOrd="0" destOrd="0" presId="urn:microsoft.com/office/officeart/2008/layout/PictureStrips"/>
    <dgm:cxn modelId="{4F8B050A-991C-48A6-BF7A-2CDF03BCB4C0}" type="presParOf" srcId="{956B3B03-2439-4F4F-9F77-CC8F340C2184}" destId="{041AB51C-9F28-423C-83DF-CE33BFE5090E}" srcOrd="1" destOrd="0" presId="urn:microsoft.com/office/officeart/2008/layout/PictureStrips"/>
    <dgm:cxn modelId="{49C90DC3-E4C7-4E83-AE63-6F923B65C4D1}" type="presParOf" srcId="{B867093C-500F-422F-B6D3-23572095B042}" destId="{7105C7EA-E1DA-48A4-8D30-1CCC19788509}" srcOrd="9" destOrd="0" presId="urn:microsoft.com/office/officeart/2008/layout/PictureStrips"/>
    <dgm:cxn modelId="{69DAC8A0-0AF1-4899-AF81-2816918883DC}" type="presParOf" srcId="{B867093C-500F-422F-B6D3-23572095B042}" destId="{7F72DE1A-C644-499A-A785-373CE77CA016}" srcOrd="10" destOrd="0" presId="urn:microsoft.com/office/officeart/2008/layout/PictureStrips"/>
    <dgm:cxn modelId="{E887CC18-F7B7-428C-AC70-764A99C9DDA6}" type="presParOf" srcId="{7F72DE1A-C644-499A-A785-373CE77CA016}" destId="{88302D42-B1E5-4249-8B27-46D8A316F67C}" srcOrd="0" destOrd="0" presId="urn:microsoft.com/office/officeart/2008/layout/PictureStrips"/>
    <dgm:cxn modelId="{8659FDDF-9BA7-41FE-9357-30C61EBF4B70}" type="presParOf" srcId="{7F72DE1A-C644-499A-A785-373CE77CA016}" destId="{D0988113-E57C-4438-85B5-477DA90790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780676-4B30-477A-91EC-6F962FFEA80B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9E0141-5F58-40F4-9242-B3B87C356FE5}">
      <dgm:prSet phldrT="[Text]"/>
      <dgm:spPr/>
      <dgm:t>
        <a:bodyPr/>
        <a:lstStyle/>
        <a:p>
          <a:r>
            <a:rPr lang="en-US" b="1" dirty="0" smtClean="0"/>
            <a:t>Disclosure Avoidance for IDEA Part C &amp; 619</a:t>
          </a:r>
          <a:endParaRPr lang="en-US" b="1" dirty="0"/>
        </a:p>
      </dgm:t>
    </dgm:pt>
    <dgm:pt modelId="{A54944A3-EF1D-450C-B5C6-F5B95672843A}" type="parTrans" cxnId="{FC59B44F-EB1A-4D09-92BC-70F00D9B3375}">
      <dgm:prSet/>
      <dgm:spPr/>
      <dgm:t>
        <a:bodyPr/>
        <a:lstStyle/>
        <a:p>
          <a:endParaRPr lang="en-US"/>
        </a:p>
      </dgm:t>
    </dgm:pt>
    <dgm:pt modelId="{607B3432-F098-4548-BD4F-FB0FB3CCF640}" type="sibTrans" cxnId="{FC59B44F-EB1A-4D09-92BC-70F00D9B3375}">
      <dgm:prSet/>
      <dgm:spPr/>
      <dgm:t>
        <a:bodyPr/>
        <a:lstStyle/>
        <a:p>
          <a:endParaRPr lang="en-US"/>
        </a:p>
      </dgm:t>
    </dgm:pt>
    <dgm:pt modelId="{A76B1907-3452-424B-917D-CF88B07756A4}">
      <dgm:prSet/>
      <dgm:spPr/>
      <dgm:t>
        <a:bodyPr/>
        <a:lstStyle/>
        <a:p>
          <a:r>
            <a:rPr lang="en-US" b="1" dirty="0" smtClean="0"/>
            <a:t>Data Sharing Agreement Checklist</a:t>
          </a:r>
        </a:p>
      </dgm:t>
    </dgm:pt>
    <dgm:pt modelId="{CB3E2BCC-01EA-4484-A1E2-AA082A3B1E06}" type="parTrans" cxnId="{227D37F1-32D6-47BD-BC00-B7ACC4B1C71E}">
      <dgm:prSet/>
      <dgm:spPr/>
      <dgm:t>
        <a:bodyPr/>
        <a:lstStyle/>
        <a:p>
          <a:endParaRPr lang="en-US"/>
        </a:p>
      </dgm:t>
    </dgm:pt>
    <dgm:pt modelId="{36153C5C-E8C1-4D89-B931-B3811C7EA184}" type="sibTrans" cxnId="{227D37F1-32D6-47BD-BC00-B7ACC4B1C71E}">
      <dgm:prSet/>
      <dgm:spPr/>
      <dgm:t>
        <a:bodyPr/>
        <a:lstStyle/>
        <a:p>
          <a:endParaRPr lang="en-US"/>
        </a:p>
      </dgm:t>
    </dgm:pt>
    <dgm:pt modelId="{9BB177A1-DF56-4FAC-8E40-A08C1BC3D1CF}">
      <dgm:prSet/>
      <dgm:spPr/>
      <dgm:t>
        <a:bodyPr/>
        <a:lstStyle/>
        <a:p>
          <a:r>
            <a:rPr lang="en-US" b="1" dirty="0" smtClean="0"/>
            <a:t>Data Privacy FAQ – IDEA Part C &amp; 619</a:t>
          </a:r>
        </a:p>
      </dgm:t>
    </dgm:pt>
    <dgm:pt modelId="{2B448BB3-B825-46E4-ADD3-ECBB09CFB7DF}" type="parTrans" cxnId="{201ECB82-8FFE-420E-B551-89F37695A735}">
      <dgm:prSet/>
      <dgm:spPr/>
      <dgm:t>
        <a:bodyPr/>
        <a:lstStyle/>
        <a:p>
          <a:endParaRPr lang="en-US"/>
        </a:p>
      </dgm:t>
    </dgm:pt>
    <dgm:pt modelId="{98F33844-EA79-4DEF-86CC-2F00915C7A26}" type="sibTrans" cxnId="{201ECB82-8FFE-420E-B551-89F37695A735}">
      <dgm:prSet/>
      <dgm:spPr/>
      <dgm:t>
        <a:bodyPr/>
        <a:lstStyle/>
        <a:p>
          <a:endParaRPr lang="en-US"/>
        </a:p>
      </dgm:t>
    </dgm:pt>
    <dgm:pt modelId="{4BB5DEF6-6BEE-4A47-9DFA-4F630CB20128}">
      <dgm:prSet/>
      <dgm:spPr/>
      <dgm:t>
        <a:bodyPr/>
        <a:lstStyle/>
        <a:p>
          <a:r>
            <a:rPr lang="en-US" b="1" dirty="0" smtClean="0"/>
            <a:t>PTAC 101 webinar</a:t>
          </a:r>
        </a:p>
      </dgm:t>
    </dgm:pt>
    <dgm:pt modelId="{EA445712-B600-420B-B80C-B65428E093F0}" type="parTrans" cxnId="{1F144613-D748-48DE-8816-897B524F26CA}">
      <dgm:prSet/>
      <dgm:spPr/>
      <dgm:t>
        <a:bodyPr/>
        <a:lstStyle/>
        <a:p>
          <a:endParaRPr lang="en-US"/>
        </a:p>
      </dgm:t>
    </dgm:pt>
    <dgm:pt modelId="{3C0016A4-AEEF-4893-BF6A-86C1BCBEFA7F}" type="sibTrans" cxnId="{1F144613-D748-48DE-8816-897B524F26CA}">
      <dgm:prSet/>
      <dgm:spPr/>
      <dgm:t>
        <a:bodyPr/>
        <a:lstStyle/>
        <a:p>
          <a:endParaRPr lang="en-US"/>
        </a:p>
      </dgm:t>
    </dgm:pt>
    <dgm:pt modelId="{1DACCA1D-3C24-43C3-AF8C-3362B81121C8}">
      <dgm:prSet/>
      <dgm:spPr/>
      <dgm:t>
        <a:bodyPr/>
        <a:lstStyle/>
        <a:p>
          <a:r>
            <a:rPr lang="en-US" b="1" dirty="0" smtClean="0"/>
            <a:t>Privacy &amp; Security in Early Childhood Workshop</a:t>
          </a:r>
        </a:p>
      </dgm:t>
    </dgm:pt>
    <dgm:pt modelId="{111056E3-9552-4C97-A41E-ADAFF94FDA2A}" type="parTrans" cxnId="{2E7F1CDD-EAC1-40C1-B2FA-7B9055EFB2D7}">
      <dgm:prSet/>
      <dgm:spPr/>
      <dgm:t>
        <a:bodyPr/>
        <a:lstStyle/>
        <a:p>
          <a:endParaRPr lang="en-US"/>
        </a:p>
      </dgm:t>
    </dgm:pt>
    <dgm:pt modelId="{69C4FA9C-D826-4993-B97F-2EB1C8ABB346}" type="sibTrans" cxnId="{2E7F1CDD-EAC1-40C1-B2FA-7B9055EFB2D7}">
      <dgm:prSet/>
      <dgm:spPr/>
      <dgm:t>
        <a:bodyPr/>
        <a:lstStyle/>
        <a:p>
          <a:endParaRPr lang="en-US"/>
        </a:p>
      </dgm:t>
    </dgm:pt>
    <dgm:pt modelId="{7C4A873D-CAF9-4873-84F7-C3D2B41317E0}" type="pres">
      <dgm:prSet presAssocID="{CD780676-4B30-477A-91EC-6F962FFEA8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8723AB-F28B-48CF-949F-EDD311F89852}" type="pres">
      <dgm:prSet presAssocID="{2E9E0141-5F58-40F4-9242-B3B87C356FE5}" presName="node" presStyleLbl="node1" presStyleIdx="0" presStyleCnt="5" custLinFactY="21304" custLinFactNeighborX="38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4C84A-DD23-4BA4-BC96-6C388C2AFFD8}" type="pres">
      <dgm:prSet presAssocID="{607B3432-F098-4548-BD4F-FB0FB3CCF640}" presName="sibTrans" presStyleCnt="0"/>
      <dgm:spPr/>
    </dgm:pt>
    <dgm:pt modelId="{271DB872-A123-4C44-B3C1-438BC432BAA9}" type="pres">
      <dgm:prSet presAssocID="{A76B1907-3452-424B-917D-CF88B07756A4}" presName="node" presStyleLbl="node1" presStyleIdx="1" presStyleCnt="5" custLinFactY="21304" custLinFactNeighborX="5973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F5A3D-0EFA-46E8-A8A7-A06568805502}" type="pres">
      <dgm:prSet presAssocID="{36153C5C-E8C1-4D89-B931-B3811C7EA184}" presName="sibTrans" presStyleCnt="0"/>
      <dgm:spPr/>
    </dgm:pt>
    <dgm:pt modelId="{BB4B70CC-784B-4911-BD2A-23372016A944}" type="pres">
      <dgm:prSet presAssocID="{9BB177A1-DF56-4FAC-8E40-A08C1BC3D1CF}" presName="node" presStyleLbl="node1" presStyleIdx="2" presStyleCnt="5" custLinFactNeighborX="-174" custLinFactNeighborY="-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B29B0-71FB-4F5B-8BC9-4B82041BE36B}" type="pres">
      <dgm:prSet presAssocID="{98F33844-EA79-4DEF-86CC-2F00915C7A26}" presName="sibTrans" presStyleCnt="0"/>
      <dgm:spPr/>
    </dgm:pt>
    <dgm:pt modelId="{68EDC98D-9306-44D7-BB0E-EDD909A5F68A}" type="pres">
      <dgm:prSet presAssocID="{4BB5DEF6-6BEE-4A47-9DFA-4F630CB20128}" presName="node" presStyleLbl="node1" presStyleIdx="3" presStyleCnt="5" custScaleY="102753" custLinFactY="-15942" custLinFactNeighborX="-522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C76E9-033F-49E9-8F8D-9014FEA900CC}" type="pres">
      <dgm:prSet presAssocID="{3C0016A4-AEEF-4893-BF6A-86C1BCBEFA7F}" presName="sibTrans" presStyleCnt="0"/>
      <dgm:spPr/>
    </dgm:pt>
    <dgm:pt modelId="{23993CEB-22C1-4DB9-8AD8-F1FDA7DD2FBE}" type="pres">
      <dgm:prSet presAssocID="{1DACCA1D-3C24-43C3-AF8C-3362B81121C8}" presName="node" presStyleLbl="node1" presStyleIdx="4" presStyleCnt="5" custLinFactY="-17319" custLinFactNeighborX="-509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F1CDD-EAC1-40C1-B2FA-7B9055EFB2D7}" srcId="{CD780676-4B30-477A-91EC-6F962FFEA80B}" destId="{1DACCA1D-3C24-43C3-AF8C-3362B81121C8}" srcOrd="4" destOrd="0" parTransId="{111056E3-9552-4C97-A41E-ADAFF94FDA2A}" sibTransId="{69C4FA9C-D826-4993-B97F-2EB1C8ABB346}"/>
    <dgm:cxn modelId="{6F784452-3ACC-4984-A89A-3DA41B3BBD4F}" type="presOf" srcId="{1DACCA1D-3C24-43C3-AF8C-3362B81121C8}" destId="{23993CEB-22C1-4DB9-8AD8-F1FDA7DD2FBE}" srcOrd="0" destOrd="0" presId="urn:microsoft.com/office/officeart/2005/8/layout/default"/>
    <dgm:cxn modelId="{1F144613-D748-48DE-8816-897B524F26CA}" srcId="{CD780676-4B30-477A-91EC-6F962FFEA80B}" destId="{4BB5DEF6-6BEE-4A47-9DFA-4F630CB20128}" srcOrd="3" destOrd="0" parTransId="{EA445712-B600-420B-B80C-B65428E093F0}" sibTransId="{3C0016A4-AEEF-4893-BF6A-86C1BCBEFA7F}"/>
    <dgm:cxn modelId="{227D37F1-32D6-47BD-BC00-B7ACC4B1C71E}" srcId="{CD780676-4B30-477A-91EC-6F962FFEA80B}" destId="{A76B1907-3452-424B-917D-CF88B07756A4}" srcOrd="1" destOrd="0" parTransId="{CB3E2BCC-01EA-4484-A1E2-AA082A3B1E06}" sibTransId="{36153C5C-E8C1-4D89-B931-B3811C7EA184}"/>
    <dgm:cxn modelId="{0C6AFE17-FB75-41C5-B3CC-ECD97794F9C7}" type="presOf" srcId="{4BB5DEF6-6BEE-4A47-9DFA-4F630CB20128}" destId="{68EDC98D-9306-44D7-BB0E-EDD909A5F68A}" srcOrd="0" destOrd="0" presId="urn:microsoft.com/office/officeart/2005/8/layout/default"/>
    <dgm:cxn modelId="{6996BCC9-8490-4446-98B9-29D3FE44DCB7}" type="presOf" srcId="{9BB177A1-DF56-4FAC-8E40-A08C1BC3D1CF}" destId="{BB4B70CC-784B-4911-BD2A-23372016A944}" srcOrd="0" destOrd="0" presId="urn:microsoft.com/office/officeart/2005/8/layout/default"/>
    <dgm:cxn modelId="{201ECB82-8FFE-420E-B551-89F37695A735}" srcId="{CD780676-4B30-477A-91EC-6F962FFEA80B}" destId="{9BB177A1-DF56-4FAC-8E40-A08C1BC3D1CF}" srcOrd="2" destOrd="0" parTransId="{2B448BB3-B825-46E4-ADD3-ECBB09CFB7DF}" sibTransId="{98F33844-EA79-4DEF-86CC-2F00915C7A26}"/>
    <dgm:cxn modelId="{302FF1B6-356C-41E4-9DB6-964D3B8A4F64}" type="presOf" srcId="{2E9E0141-5F58-40F4-9242-B3B87C356FE5}" destId="{098723AB-F28B-48CF-949F-EDD311F89852}" srcOrd="0" destOrd="0" presId="urn:microsoft.com/office/officeart/2005/8/layout/default"/>
    <dgm:cxn modelId="{B645D2F8-4392-4679-B817-123C9CADAB6E}" type="presOf" srcId="{A76B1907-3452-424B-917D-CF88B07756A4}" destId="{271DB872-A123-4C44-B3C1-438BC432BAA9}" srcOrd="0" destOrd="0" presId="urn:microsoft.com/office/officeart/2005/8/layout/default"/>
    <dgm:cxn modelId="{86D61775-D882-4549-AD06-ECF92BB6F6CB}" type="presOf" srcId="{CD780676-4B30-477A-91EC-6F962FFEA80B}" destId="{7C4A873D-CAF9-4873-84F7-C3D2B41317E0}" srcOrd="0" destOrd="0" presId="urn:microsoft.com/office/officeart/2005/8/layout/default"/>
    <dgm:cxn modelId="{FC59B44F-EB1A-4D09-92BC-70F00D9B3375}" srcId="{CD780676-4B30-477A-91EC-6F962FFEA80B}" destId="{2E9E0141-5F58-40F4-9242-B3B87C356FE5}" srcOrd="0" destOrd="0" parTransId="{A54944A3-EF1D-450C-B5C6-F5B95672843A}" sibTransId="{607B3432-F098-4548-BD4F-FB0FB3CCF640}"/>
    <dgm:cxn modelId="{2F94F059-5426-4D59-861E-45B4D49BCBFF}" type="presParOf" srcId="{7C4A873D-CAF9-4873-84F7-C3D2B41317E0}" destId="{098723AB-F28B-48CF-949F-EDD311F89852}" srcOrd="0" destOrd="0" presId="urn:microsoft.com/office/officeart/2005/8/layout/default"/>
    <dgm:cxn modelId="{168A48B7-4D0E-47B4-AF21-273A9D90ADF2}" type="presParOf" srcId="{7C4A873D-CAF9-4873-84F7-C3D2B41317E0}" destId="{8C94C84A-DD23-4BA4-BC96-6C388C2AFFD8}" srcOrd="1" destOrd="0" presId="urn:microsoft.com/office/officeart/2005/8/layout/default"/>
    <dgm:cxn modelId="{075904B5-5B5D-43DA-B72D-BE71DB3D7A75}" type="presParOf" srcId="{7C4A873D-CAF9-4873-84F7-C3D2B41317E0}" destId="{271DB872-A123-4C44-B3C1-438BC432BAA9}" srcOrd="2" destOrd="0" presId="urn:microsoft.com/office/officeart/2005/8/layout/default"/>
    <dgm:cxn modelId="{B2F95703-8436-466F-A70F-A3D3B734AA09}" type="presParOf" srcId="{7C4A873D-CAF9-4873-84F7-C3D2B41317E0}" destId="{590F5A3D-0EFA-46E8-A8A7-A06568805502}" srcOrd="3" destOrd="0" presId="urn:microsoft.com/office/officeart/2005/8/layout/default"/>
    <dgm:cxn modelId="{3E1F06CE-D109-497D-88A2-B25814018E9F}" type="presParOf" srcId="{7C4A873D-CAF9-4873-84F7-C3D2B41317E0}" destId="{BB4B70CC-784B-4911-BD2A-23372016A944}" srcOrd="4" destOrd="0" presId="urn:microsoft.com/office/officeart/2005/8/layout/default"/>
    <dgm:cxn modelId="{EDC66A08-B224-42D7-A6EB-1947B1C7D988}" type="presParOf" srcId="{7C4A873D-CAF9-4873-84F7-C3D2B41317E0}" destId="{8E3B29B0-71FB-4F5B-8BC9-4B82041BE36B}" srcOrd="5" destOrd="0" presId="urn:microsoft.com/office/officeart/2005/8/layout/default"/>
    <dgm:cxn modelId="{6D728871-EA10-4A27-B81B-9F734EFD69BB}" type="presParOf" srcId="{7C4A873D-CAF9-4873-84F7-C3D2B41317E0}" destId="{68EDC98D-9306-44D7-BB0E-EDD909A5F68A}" srcOrd="6" destOrd="0" presId="urn:microsoft.com/office/officeart/2005/8/layout/default"/>
    <dgm:cxn modelId="{56536350-AEEF-4190-BBD4-CF310639B235}" type="presParOf" srcId="{7C4A873D-CAF9-4873-84F7-C3D2B41317E0}" destId="{E0EC76E9-033F-49E9-8F8D-9014FEA900CC}" srcOrd="7" destOrd="0" presId="urn:microsoft.com/office/officeart/2005/8/layout/default"/>
    <dgm:cxn modelId="{73818F54-29D4-4A43-9BCD-535E2B950D39}" type="presParOf" srcId="{7C4A873D-CAF9-4873-84F7-C3D2B41317E0}" destId="{23993CEB-22C1-4DB9-8AD8-F1FDA7DD2F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DC455F-84C4-47CB-AACE-9F09935DE317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D74AF2-2E52-432B-8A13-62EA6999A90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9600" dirty="0"/>
        </a:p>
      </dgm:t>
    </dgm:pt>
    <dgm:pt modelId="{B1AC80E6-5A67-4CED-B007-690CA9422148}" type="parTrans" cxnId="{E3A72577-6A10-4AE0-AE80-C9681ED6FD1B}">
      <dgm:prSet/>
      <dgm:spPr/>
      <dgm:t>
        <a:bodyPr/>
        <a:lstStyle/>
        <a:p>
          <a:endParaRPr lang="en-US"/>
        </a:p>
      </dgm:t>
    </dgm:pt>
    <dgm:pt modelId="{03C2AA67-7741-4F2F-B248-71D31CEFA61C}" type="sibTrans" cxnId="{E3A72577-6A10-4AE0-AE80-C9681ED6FD1B}">
      <dgm:prSet/>
      <dgm:spPr/>
      <dgm:t>
        <a:bodyPr/>
        <a:lstStyle/>
        <a:p>
          <a:endParaRPr lang="en-US"/>
        </a:p>
      </dgm:t>
    </dgm:pt>
    <dgm:pt modelId="{9E5C4F37-6B05-4C89-862E-03A5B5823E4E}">
      <dgm:prSet phldrT="[Text]"/>
      <dgm:spPr/>
      <dgm:t>
        <a:bodyPr/>
        <a:lstStyle/>
        <a:p>
          <a:r>
            <a:rPr lang="en-US" dirty="0" smtClean="0"/>
            <a:t>What challenges do states face related to data sharing and privacy?</a:t>
          </a:r>
          <a:endParaRPr lang="en-US" dirty="0"/>
        </a:p>
      </dgm:t>
    </dgm:pt>
    <dgm:pt modelId="{C601C887-B268-41A9-8E8C-2A73672F50B2}" type="parTrans" cxnId="{D76285A2-0A7E-4A46-BA8B-8EF10FD0371D}">
      <dgm:prSet/>
      <dgm:spPr/>
      <dgm:t>
        <a:bodyPr/>
        <a:lstStyle/>
        <a:p>
          <a:endParaRPr lang="en-US"/>
        </a:p>
      </dgm:t>
    </dgm:pt>
    <dgm:pt modelId="{7D6085DA-0F7F-48E6-9982-18AB0F5E3329}" type="sibTrans" cxnId="{D76285A2-0A7E-4A46-BA8B-8EF10FD0371D}">
      <dgm:prSet/>
      <dgm:spPr/>
      <dgm:t>
        <a:bodyPr/>
        <a:lstStyle/>
        <a:p>
          <a:endParaRPr lang="en-US"/>
        </a:p>
      </dgm:t>
    </dgm:pt>
    <dgm:pt modelId="{24BBE3FE-9C0B-4716-9005-202AAFDC2B7B}">
      <dgm:prSet/>
      <dgm:spPr/>
      <dgm:t>
        <a:bodyPr/>
        <a:lstStyle/>
        <a:p>
          <a:r>
            <a:rPr lang="en-US" dirty="0" smtClean="0"/>
            <a:t>What solutions and resources have you found helpful?</a:t>
          </a:r>
        </a:p>
      </dgm:t>
    </dgm:pt>
    <dgm:pt modelId="{BD569067-7F9F-43B5-9C58-DCF0B4494F27}" type="parTrans" cxnId="{4AFCE22D-3425-452C-A609-511D31B292F9}">
      <dgm:prSet/>
      <dgm:spPr/>
      <dgm:t>
        <a:bodyPr/>
        <a:lstStyle/>
        <a:p>
          <a:endParaRPr lang="en-US"/>
        </a:p>
      </dgm:t>
    </dgm:pt>
    <dgm:pt modelId="{CB4BEEB5-591D-434A-8533-71EFABA89A79}" type="sibTrans" cxnId="{4AFCE22D-3425-452C-A609-511D31B292F9}">
      <dgm:prSet/>
      <dgm:spPr/>
      <dgm:t>
        <a:bodyPr/>
        <a:lstStyle/>
        <a:p>
          <a:endParaRPr lang="en-US"/>
        </a:p>
      </dgm:t>
    </dgm:pt>
    <dgm:pt modelId="{6F33C33B-01B6-462F-BDEB-A56E8ECA9357}">
      <dgm:prSet/>
      <dgm:spPr/>
      <dgm:t>
        <a:bodyPr/>
        <a:lstStyle/>
        <a:p>
          <a:r>
            <a:rPr lang="en-US" dirty="0" smtClean="0"/>
            <a:t>What areas would be helpful to focus on for collaborative TA?</a:t>
          </a:r>
        </a:p>
      </dgm:t>
    </dgm:pt>
    <dgm:pt modelId="{10413CE8-7C8E-4DEE-93DE-8F6B3D6F8F5B}" type="parTrans" cxnId="{14EF5CC9-407F-49F7-84F3-6215D9D759A3}">
      <dgm:prSet/>
      <dgm:spPr/>
      <dgm:t>
        <a:bodyPr/>
        <a:lstStyle/>
        <a:p>
          <a:endParaRPr lang="en-US"/>
        </a:p>
      </dgm:t>
    </dgm:pt>
    <dgm:pt modelId="{85E97021-E375-4059-8F21-78BE4F944371}" type="sibTrans" cxnId="{14EF5CC9-407F-49F7-84F3-6215D9D759A3}">
      <dgm:prSet/>
      <dgm:spPr/>
      <dgm:t>
        <a:bodyPr/>
        <a:lstStyle/>
        <a:p>
          <a:endParaRPr lang="en-US"/>
        </a:p>
      </dgm:t>
    </dgm:pt>
    <dgm:pt modelId="{D2C1D023-DDAF-4D68-96B1-EB30FABDB289}">
      <dgm:prSet phldrT="[Text]"/>
      <dgm:spPr/>
      <dgm:t>
        <a:bodyPr/>
        <a:lstStyle/>
        <a:p>
          <a:r>
            <a:rPr lang="en-US" dirty="0" smtClean="0"/>
            <a:t> What issues need clarification? </a:t>
          </a:r>
          <a:endParaRPr lang="en-US" dirty="0"/>
        </a:p>
      </dgm:t>
    </dgm:pt>
    <dgm:pt modelId="{6C3E64D2-7338-464C-9BBA-7755A4098721}" type="parTrans" cxnId="{8AD6029C-6FD2-457E-B17A-4A55DA9CDF9D}">
      <dgm:prSet/>
      <dgm:spPr/>
      <dgm:t>
        <a:bodyPr/>
        <a:lstStyle/>
        <a:p>
          <a:endParaRPr lang="en-US"/>
        </a:p>
      </dgm:t>
    </dgm:pt>
    <dgm:pt modelId="{DF3D5127-CD29-4414-8EB9-7679B66AABAF}" type="sibTrans" cxnId="{8AD6029C-6FD2-457E-B17A-4A55DA9CDF9D}">
      <dgm:prSet/>
      <dgm:spPr/>
      <dgm:t>
        <a:bodyPr/>
        <a:lstStyle/>
        <a:p>
          <a:endParaRPr lang="en-US"/>
        </a:p>
      </dgm:t>
    </dgm:pt>
    <dgm:pt modelId="{DA953C59-3A2A-4B51-80DA-2160913748BF}" type="pres">
      <dgm:prSet presAssocID="{BCDC455F-84C4-47CB-AACE-9F09935DE3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451BA-8370-45F5-8900-8779BC1BEC20}" type="pres">
      <dgm:prSet presAssocID="{BCDC455F-84C4-47CB-AACE-9F09935DE317}" presName="matrix" presStyleCnt="0"/>
      <dgm:spPr/>
    </dgm:pt>
    <dgm:pt modelId="{611F5C6F-4BC4-4C80-9635-0AB2CD4B2E44}" type="pres">
      <dgm:prSet presAssocID="{BCDC455F-84C4-47CB-AACE-9F09935DE317}" presName="tile1" presStyleLbl="node1" presStyleIdx="0" presStyleCnt="4"/>
      <dgm:spPr/>
      <dgm:t>
        <a:bodyPr/>
        <a:lstStyle/>
        <a:p>
          <a:endParaRPr lang="en-US"/>
        </a:p>
      </dgm:t>
    </dgm:pt>
    <dgm:pt modelId="{81D7F806-52A6-424B-8703-90AE4B313FF4}" type="pres">
      <dgm:prSet presAssocID="{BCDC455F-84C4-47CB-AACE-9F09935DE3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AA060-26B7-4E4D-956D-9C26E363F3A0}" type="pres">
      <dgm:prSet presAssocID="{BCDC455F-84C4-47CB-AACE-9F09935DE317}" presName="tile2" presStyleLbl="node1" presStyleIdx="1" presStyleCnt="4"/>
      <dgm:spPr/>
      <dgm:t>
        <a:bodyPr/>
        <a:lstStyle/>
        <a:p>
          <a:endParaRPr lang="en-US"/>
        </a:p>
      </dgm:t>
    </dgm:pt>
    <dgm:pt modelId="{2AE144C9-A4B1-4A1E-8D46-F3A0E934978D}" type="pres">
      <dgm:prSet presAssocID="{BCDC455F-84C4-47CB-AACE-9F09935DE3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02D-D4B0-4A51-868C-223876C955FD}" type="pres">
      <dgm:prSet presAssocID="{BCDC455F-84C4-47CB-AACE-9F09935DE317}" presName="tile3" presStyleLbl="node1" presStyleIdx="2" presStyleCnt="4"/>
      <dgm:spPr/>
      <dgm:t>
        <a:bodyPr/>
        <a:lstStyle/>
        <a:p>
          <a:endParaRPr lang="en-US"/>
        </a:p>
      </dgm:t>
    </dgm:pt>
    <dgm:pt modelId="{CF642C82-8B75-4A00-A6B1-BAE1648EE998}" type="pres">
      <dgm:prSet presAssocID="{BCDC455F-84C4-47CB-AACE-9F09935DE3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F97D-1A88-4DF5-9112-0DE8879EEAF9}" type="pres">
      <dgm:prSet presAssocID="{BCDC455F-84C4-47CB-AACE-9F09935DE317}" presName="tile4" presStyleLbl="node1" presStyleIdx="3" presStyleCnt="4"/>
      <dgm:spPr/>
      <dgm:t>
        <a:bodyPr/>
        <a:lstStyle/>
        <a:p>
          <a:endParaRPr lang="en-US"/>
        </a:p>
      </dgm:t>
    </dgm:pt>
    <dgm:pt modelId="{F8D37A63-DB94-4FA6-9C42-7EE409BC2E1F}" type="pres">
      <dgm:prSet presAssocID="{BCDC455F-84C4-47CB-AACE-9F09935DE3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6B774-876C-4ADF-A53F-00399DEA2D09}" type="pres">
      <dgm:prSet presAssocID="{BCDC455F-84C4-47CB-AACE-9F09935DE317}" presName="centerTile" presStyleLbl="fgShp" presStyleIdx="0" presStyleCnt="1" custScaleY="155556" custLinFactNeighborX="-725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09C1CA1-37F4-48C8-A462-FABF1AFEB606}" type="presOf" srcId="{24BBE3FE-9C0B-4716-9005-202AAFDC2B7B}" destId="{8A00902D-D4B0-4A51-868C-223876C955FD}" srcOrd="0" destOrd="0" presId="urn:microsoft.com/office/officeart/2005/8/layout/matrix1"/>
    <dgm:cxn modelId="{4AFCE22D-3425-452C-A609-511D31B292F9}" srcId="{76D74AF2-2E52-432B-8A13-62EA6999A901}" destId="{24BBE3FE-9C0B-4716-9005-202AAFDC2B7B}" srcOrd="2" destOrd="0" parTransId="{BD569067-7F9F-43B5-9C58-DCF0B4494F27}" sibTransId="{CB4BEEB5-591D-434A-8533-71EFABA89A79}"/>
    <dgm:cxn modelId="{A12E8D14-7332-4C52-A9DB-22F9A08928DE}" type="presOf" srcId="{6F33C33B-01B6-462F-BDEB-A56E8ECA9357}" destId="{F8D37A63-DB94-4FA6-9C42-7EE409BC2E1F}" srcOrd="1" destOrd="0" presId="urn:microsoft.com/office/officeart/2005/8/layout/matrix1"/>
    <dgm:cxn modelId="{A1751083-C2A5-4478-B100-FC422299671E}" type="presOf" srcId="{BCDC455F-84C4-47CB-AACE-9F09935DE317}" destId="{DA953C59-3A2A-4B51-80DA-2160913748BF}" srcOrd="0" destOrd="0" presId="urn:microsoft.com/office/officeart/2005/8/layout/matrix1"/>
    <dgm:cxn modelId="{E3A72577-6A10-4AE0-AE80-C9681ED6FD1B}" srcId="{BCDC455F-84C4-47CB-AACE-9F09935DE317}" destId="{76D74AF2-2E52-432B-8A13-62EA6999A901}" srcOrd="0" destOrd="0" parTransId="{B1AC80E6-5A67-4CED-B007-690CA9422148}" sibTransId="{03C2AA67-7741-4F2F-B248-71D31CEFA61C}"/>
    <dgm:cxn modelId="{D51A834A-E813-430A-A8B1-8FE1AE9E8A6C}" type="presOf" srcId="{6F33C33B-01B6-462F-BDEB-A56E8ECA9357}" destId="{A570F97D-1A88-4DF5-9112-0DE8879EEAF9}" srcOrd="0" destOrd="0" presId="urn:microsoft.com/office/officeart/2005/8/layout/matrix1"/>
    <dgm:cxn modelId="{644DAF83-3A95-417F-BF12-CDEE6412C23C}" type="presOf" srcId="{76D74AF2-2E52-432B-8A13-62EA6999A901}" destId="{9F86B774-876C-4ADF-A53F-00399DEA2D09}" srcOrd="0" destOrd="0" presId="urn:microsoft.com/office/officeart/2005/8/layout/matrix1"/>
    <dgm:cxn modelId="{5476EEE8-D6F5-4E79-92A6-191AF49B855D}" type="presOf" srcId="{24BBE3FE-9C0B-4716-9005-202AAFDC2B7B}" destId="{CF642C82-8B75-4A00-A6B1-BAE1648EE998}" srcOrd="1" destOrd="0" presId="urn:microsoft.com/office/officeart/2005/8/layout/matrix1"/>
    <dgm:cxn modelId="{1C01F992-D127-4EED-ABAD-7DA07398D2A8}" type="presOf" srcId="{D2C1D023-DDAF-4D68-96B1-EB30FABDB289}" destId="{2AE144C9-A4B1-4A1E-8D46-F3A0E934978D}" srcOrd="1" destOrd="0" presId="urn:microsoft.com/office/officeart/2005/8/layout/matrix1"/>
    <dgm:cxn modelId="{D76285A2-0A7E-4A46-BA8B-8EF10FD0371D}" srcId="{76D74AF2-2E52-432B-8A13-62EA6999A901}" destId="{9E5C4F37-6B05-4C89-862E-03A5B5823E4E}" srcOrd="0" destOrd="0" parTransId="{C601C887-B268-41A9-8E8C-2A73672F50B2}" sibTransId="{7D6085DA-0F7F-48E6-9982-18AB0F5E3329}"/>
    <dgm:cxn modelId="{8AD6029C-6FD2-457E-B17A-4A55DA9CDF9D}" srcId="{76D74AF2-2E52-432B-8A13-62EA6999A901}" destId="{D2C1D023-DDAF-4D68-96B1-EB30FABDB289}" srcOrd="1" destOrd="0" parTransId="{6C3E64D2-7338-464C-9BBA-7755A4098721}" sibTransId="{DF3D5127-CD29-4414-8EB9-7679B66AABAF}"/>
    <dgm:cxn modelId="{0C749FF4-8166-4971-BD1E-AC57AFC0E120}" type="presOf" srcId="{9E5C4F37-6B05-4C89-862E-03A5B5823E4E}" destId="{611F5C6F-4BC4-4C80-9635-0AB2CD4B2E44}" srcOrd="0" destOrd="0" presId="urn:microsoft.com/office/officeart/2005/8/layout/matrix1"/>
    <dgm:cxn modelId="{0D4583D7-0C63-4534-8E6E-8F47CE82F2F5}" type="presOf" srcId="{9E5C4F37-6B05-4C89-862E-03A5B5823E4E}" destId="{81D7F806-52A6-424B-8703-90AE4B313FF4}" srcOrd="1" destOrd="0" presId="urn:microsoft.com/office/officeart/2005/8/layout/matrix1"/>
    <dgm:cxn modelId="{14EF5CC9-407F-49F7-84F3-6215D9D759A3}" srcId="{76D74AF2-2E52-432B-8A13-62EA6999A901}" destId="{6F33C33B-01B6-462F-BDEB-A56E8ECA9357}" srcOrd="3" destOrd="0" parTransId="{10413CE8-7C8E-4DEE-93DE-8F6B3D6F8F5B}" sibTransId="{85E97021-E375-4059-8F21-78BE4F944371}"/>
    <dgm:cxn modelId="{5911CABB-B064-4631-9462-DB9635D4249C}" type="presOf" srcId="{D2C1D023-DDAF-4D68-96B1-EB30FABDB289}" destId="{8FFAA060-26B7-4E4D-956D-9C26E363F3A0}" srcOrd="0" destOrd="0" presId="urn:microsoft.com/office/officeart/2005/8/layout/matrix1"/>
    <dgm:cxn modelId="{4C025E47-AA26-4C69-BE30-57ECAD120C6F}" type="presParOf" srcId="{DA953C59-3A2A-4B51-80DA-2160913748BF}" destId="{86D451BA-8370-45F5-8900-8779BC1BEC20}" srcOrd="0" destOrd="0" presId="urn:microsoft.com/office/officeart/2005/8/layout/matrix1"/>
    <dgm:cxn modelId="{9ED880DB-B928-4671-A1DB-849C121EF409}" type="presParOf" srcId="{86D451BA-8370-45F5-8900-8779BC1BEC20}" destId="{611F5C6F-4BC4-4C80-9635-0AB2CD4B2E44}" srcOrd="0" destOrd="0" presId="urn:microsoft.com/office/officeart/2005/8/layout/matrix1"/>
    <dgm:cxn modelId="{35D2FDC7-0170-4A14-9BDF-55119A49A3AA}" type="presParOf" srcId="{86D451BA-8370-45F5-8900-8779BC1BEC20}" destId="{81D7F806-52A6-424B-8703-90AE4B313FF4}" srcOrd="1" destOrd="0" presId="urn:microsoft.com/office/officeart/2005/8/layout/matrix1"/>
    <dgm:cxn modelId="{A50D6D7E-2798-4CF7-A5DE-0EED625A8C01}" type="presParOf" srcId="{86D451BA-8370-45F5-8900-8779BC1BEC20}" destId="{8FFAA060-26B7-4E4D-956D-9C26E363F3A0}" srcOrd="2" destOrd="0" presId="urn:microsoft.com/office/officeart/2005/8/layout/matrix1"/>
    <dgm:cxn modelId="{D951559C-0561-4763-A1BB-E6CF61DF8FA9}" type="presParOf" srcId="{86D451BA-8370-45F5-8900-8779BC1BEC20}" destId="{2AE144C9-A4B1-4A1E-8D46-F3A0E934978D}" srcOrd="3" destOrd="0" presId="urn:microsoft.com/office/officeart/2005/8/layout/matrix1"/>
    <dgm:cxn modelId="{DBFA2941-C194-4723-A07F-9030185709A0}" type="presParOf" srcId="{86D451BA-8370-45F5-8900-8779BC1BEC20}" destId="{8A00902D-D4B0-4A51-868C-223876C955FD}" srcOrd="4" destOrd="0" presId="urn:microsoft.com/office/officeart/2005/8/layout/matrix1"/>
    <dgm:cxn modelId="{A7AACEF3-789A-45A9-A1E5-178A7B2C3A02}" type="presParOf" srcId="{86D451BA-8370-45F5-8900-8779BC1BEC20}" destId="{CF642C82-8B75-4A00-A6B1-BAE1648EE998}" srcOrd="5" destOrd="0" presId="urn:microsoft.com/office/officeart/2005/8/layout/matrix1"/>
    <dgm:cxn modelId="{1B0F7941-AA0F-4655-B9FB-8D8BBCD9836B}" type="presParOf" srcId="{86D451BA-8370-45F5-8900-8779BC1BEC20}" destId="{A570F97D-1A88-4DF5-9112-0DE8879EEAF9}" srcOrd="6" destOrd="0" presId="urn:microsoft.com/office/officeart/2005/8/layout/matrix1"/>
    <dgm:cxn modelId="{BA3E7368-F3E7-49B0-BF6A-A3BDEAE4060A}" type="presParOf" srcId="{86D451BA-8370-45F5-8900-8779BC1BEC20}" destId="{F8D37A63-DB94-4FA6-9C42-7EE409BC2E1F}" srcOrd="7" destOrd="0" presId="urn:microsoft.com/office/officeart/2005/8/layout/matrix1"/>
    <dgm:cxn modelId="{7032F57D-3A21-4952-B0B7-203BEE059B9A}" type="presParOf" srcId="{DA953C59-3A2A-4B51-80DA-2160913748BF}" destId="{9F86B774-876C-4ADF-A53F-00399DEA2D0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CF271-9600-406A-80C4-D0A66E64ED70}" type="doc">
      <dgm:prSet loTypeId="urn:microsoft.com/office/officeart/2005/8/layout/StepDownProcess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5231AD6-3E19-4AAC-B320-D2E3643CD37C}">
      <dgm:prSet phldrT="[Text]"/>
      <dgm:spPr/>
      <dgm:t>
        <a:bodyPr/>
        <a:lstStyle/>
        <a:p>
          <a:r>
            <a:rPr lang="en-US" dirty="0" smtClean="0"/>
            <a:t>Provide overview of Federal TA investments and plans for coordination of those efforts</a:t>
          </a:r>
          <a:endParaRPr lang="en-US" dirty="0"/>
        </a:p>
      </dgm:t>
    </dgm:pt>
    <dgm:pt modelId="{379D3742-DF96-4959-A7AB-B581F7B59A00}" type="parTrans" cxnId="{B31CF882-8409-4334-B1E6-8DE8F2BDE70B}">
      <dgm:prSet/>
      <dgm:spPr/>
      <dgm:t>
        <a:bodyPr/>
        <a:lstStyle/>
        <a:p>
          <a:endParaRPr lang="en-US"/>
        </a:p>
      </dgm:t>
    </dgm:pt>
    <dgm:pt modelId="{5AB7A145-9C19-444B-966B-05FC5443E778}" type="sibTrans" cxnId="{B31CF882-8409-4334-B1E6-8DE8F2BDE70B}">
      <dgm:prSet/>
      <dgm:spPr/>
      <dgm:t>
        <a:bodyPr/>
        <a:lstStyle/>
        <a:p>
          <a:endParaRPr lang="en-US"/>
        </a:p>
      </dgm:t>
    </dgm:pt>
    <dgm:pt modelId="{0F216690-FFEB-4C5B-AD9E-B3319C85778D}">
      <dgm:prSet/>
      <dgm:spPr/>
      <dgm:t>
        <a:bodyPr/>
        <a:lstStyle/>
        <a:p>
          <a:r>
            <a:rPr lang="en-US" smtClean="0"/>
            <a:t>Review of available resources, plans for TA and where to send questions</a:t>
          </a:r>
          <a:endParaRPr lang="en-US" dirty="0" smtClean="0"/>
        </a:p>
      </dgm:t>
    </dgm:pt>
    <dgm:pt modelId="{7D852538-5E04-498D-A822-E4E35CBA0F12}" type="parTrans" cxnId="{5A8CA7D5-F369-4120-A127-20E060252A16}">
      <dgm:prSet/>
      <dgm:spPr/>
      <dgm:t>
        <a:bodyPr/>
        <a:lstStyle/>
        <a:p>
          <a:endParaRPr lang="en-US"/>
        </a:p>
      </dgm:t>
    </dgm:pt>
    <dgm:pt modelId="{5F3E1757-F57D-401E-BB67-CF0895841055}" type="sibTrans" cxnId="{5A8CA7D5-F369-4120-A127-20E060252A16}">
      <dgm:prSet/>
      <dgm:spPr/>
      <dgm:t>
        <a:bodyPr/>
        <a:lstStyle/>
        <a:p>
          <a:endParaRPr lang="en-US"/>
        </a:p>
      </dgm:t>
    </dgm:pt>
    <dgm:pt modelId="{CB3D4C1D-0A3B-43F8-9220-4B85BE996260}">
      <dgm:prSet/>
      <dgm:spPr/>
      <dgm:t>
        <a:bodyPr/>
        <a:lstStyle/>
        <a:p>
          <a:r>
            <a:rPr lang="en-US" dirty="0" smtClean="0"/>
            <a:t>Identification of privacy and data sharing issues and questions</a:t>
          </a:r>
        </a:p>
      </dgm:t>
    </dgm:pt>
    <dgm:pt modelId="{1A65CA7D-3911-4EAF-80FA-9DDF3FD26848}" type="parTrans" cxnId="{0B0698C8-7E7C-4F79-AC4C-DCB2C3988263}">
      <dgm:prSet/>
      <dgm:spPr/>
      <dgm:t>
        <a:bodyPr/>
        <a:lstStyle/>
        <a:p>
          <a:endParaRPr lang="en-US"/>
        </a:p>
      </dgm:t>
    </dgm:pt>
    <dgm:pt modelId="{15FB235E-A6B9-414B-89A3-3EE25EC08756}" type="sibTrans" cxnId="{0B0698C8-7E7C-4F79-AC4C-DCB2C3988263}">
      <dgm:prSet/>
      <dgm:spPr/>
      <dgm:t>
        <a:bodyPr/>
        <a:lstStyle/>
        <a:p>
          <a:endParaRPr lang="en-US"/>
        </a:p>
      </dgm:t>
    </dgm:pt>
    <dgm:pt modelId="{F6DA7F16-64C9-4C34-B12E-BA2FFB83AB14}" type="pres">
      <dgm:prSet presAssocID="{A2DCF271-9600-406A-80C4-D0A66E64ED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19DFBAB-E250-4853-8867-F5424F9FAA4A}" type="pres">
      <dgm:prSet presAssocID="{45231AD6-3E19-4AAC-B320-D2E3643CD37C}" presName="composite" presStyleCnt="0"/>
      <dgm:spPr/>
    </dgm:pt>
    <dgm:pt modelId="{BAC85F9D-3A87-4A51-B01E-4EC336E62A96}" type="pres">
      <dgm:prSet presAssocID="{45231AD6-3E19-4AAC-B320-D2E3643CD37C}" presName="bentUpArrow1" presStyleLbl="alignImgPlace1" presStyleIdx="0" presStyleCnt="2"/>
      <dgm:spPr/>
    </dgm:pt>
    <dgm:pt modelId="{A6BC0D00-DF2B-4A16-983A-61943D1C417D}" type="pres">
      <dgm:prSet presAssocID="{45231AD6-3E19-4AAC-B320-D2E3643CD37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B6778-C568-40FD-AFDB-F76A49D71E70}" type="pres">
      <dgm:prSet presAssocID="{45231AD6-3E19-4AAC-B320-D2E3643CD37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DCB20285-037C-48E3-8E75-DA81396269D6}" type="pres">
      <dgm:prSet presAssocID="{5AB7A145-9C19-444B-966B-05FC5443E778}" presName="sibTrans" presStyleCnt="0"/>
      <dgm:spPr/>
    </dgm:pt>
    <dgm:pt modelId="{7A9ED3E7-2311-4000-9109-08706B5B3883}" type="pres">
      <dgm:prSet presAssocID="{0F216690-FFEB-4C5B-AD9E-B3319C85778D}" presName="composite" presStyleCnt="0"/>
      <dgm:spPr/>
    </dgm:pt>
    <dgm:pt modelId="{35538766-CB25-4AC0-B1C0-502ABB3BCBE2}" type="pres">
      <dgm:prSet presAssocID="{0F216690-FFEB-4C5B-AD9E-B3319C85778D}" presName="bentUpArrow1" presStyleLbl="alignImgPlace1" presStyleIdx="1" presStyleCnt="2"/>
      <dgm:spPr/>
    </dgm:pt>
    <dgm:pt modelId="{3F4F4F72-8FB7-42A2-8B5F-5B229C6D8E4D}" type="pres">
      <dgm:prSet presAssocID="{0F216690-FFEB-4C5B-AD9E-B3319C85778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01887-86B0-4AE6-9E44-C3E8C5950EEC}" type="pres">
      <dgm:prSet presAssocID="{0F216690-FFEB-4C5B-AD9E-B3319C85778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370DAC0-7201-49FF-8698-1C98697A19C5}" type="pres">
      <dgm:prSet presAssocID="{5F3E1757-F57D-401E-BB67-CF0895841055}" presName="sibTrans" presStyleCnt="0"/>
      <dgm:spPr/>
    </dgm:pt>
    <dgm:pt modelId="{632E7F45-C380-4C37-B82C-2745F0B08813}" type="pres">
      <dgm:prSet presAssocID="{CB3D4C1D-0A3B-43F8-9220-4B85BE996260}" presName="composite" presStyleCnt="0"/>
      <dgm:spPr/>
    </dgm:pt>
    <dgm:pt modelId="{65D2C79B-ACC3-46C5-A3A6-15C618FFAA23}" type="pres">
      <dgm:prSet presAssocID="{CB3D4C1D-0A3B-43F8-9220-4B85BE99626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698C8-7E7C-4F79-AC4C-DCB2C3988263}" srcId="{A2DCF271-9600-406A-80C4-D0A66E64ED70}" destId="{CB3D4C1D-0A3B-43F8-9220-4B85BE996260}" srcOrd="2" destOrd="0" parTransId="{1A65CA7D-3911-4EAF-80FA-9DDF3FD26848}" sibTransId="{15FB235E-A6B9-414B-89A3-3EE25EC08756}"/>
    <dgm:cxn modelId="{7F94CD4E-5498-44BC-880C-6CC186CB9790}" type="presOf" srcId="{45231AD6-3E19-4AAC-B320-D2E3643CD37C}" destId="{A6BC0D00-DF2B-4A16-983A-61943D1C417D}" srcOrd="0" destOrd="0" presId="urn:microsoft.com/office/officeart/2005/8/layout/StepDownProcess"/>
    <dgm:cxn modelId="{5A8CA7D5-F369-4120-A127-20E060252A16}" srcId="{A2DCF271-9600-406A-80C4-D0A66E64ED70}" destId="{0F216690-FFEB-4C5B-AD9E-B3319C85778D}" srcOrd="1" destOrd="0" parTransId="{7D852538-5E04-498D-A822-E4E35CBA0F12}" sibTransId="{5F3E1757-F57D-401E-BB67-CF0895841055}"/>
    <dgm:cxn modelId="{481A1EAF-1EC2-4517-9D79-392C0D77F794}" type="presOf" srcId="{0F216690-FFEB-4C5B-AD9E-B3319C85778D}" destId="{3F4F4F72-8FB7-42A2-8B5F-5B229C6D8E4D}" srcOrd="0" destOrd="0" presId="urn:microsoft.com/office/officeart/2005/8/layout/StepDownProcess"/>
    <dgm:cxn modelId="{92DD70C5-79C2-465E-B654-4F7A55D453EB}" type="presOf" srcId="{A2DCF271-9600-406A-80C4-D0A66E64ED70}" destId="{F6DA7F16-64C9-4C34-B12E-BA2FFB83AB14}" srcOrd="0" destOrd="0" presId="urn:microsoft.com/office/officeart/2005/8/layout/StepDownProcess"/>
    <dgm:cxn modelId="{B31CF882-8409-4334-B1E6-8DE8F2BDE70B}" srcId="{A2DCF271-9600-406A-80C4-D0A66E64ED70}" destId="{45231AD6-3E19-4AAC-B320-D2E3643CD37C}" srcOrd="0" destOrd="0" parTransId="{379D3742-DF96-4959-A7AB-B581F7B59A00}" sibTransId="{5AB7A145-9C19-444B-966B-05FC5443E778}"/>
    <dgm:cxn modelId="{1DB873BE-17D7-49B3-9A41-F21940CCD274}" type="presOf" srcId="{CB3D4C1D-0A3B-43F8-9220-4B85BE996260}" destId="{65D2C79B-ACC3-46C5-A3A6-15C618FFAA23}" srcOrd="0" destOrd="0" presId="urn:microsoft.com/office/officeart/2005/8/layout/StepDownProcess"/>
    <dgm:cxn modelId="{7E4AD0F4-E0F8-486F-97E5-8435B173C864}" type="presParOf" srcId="{F6DA7F16-64C9-4C34-B12E-BA2FFB83AB14}" destId="{819DFBAB-E250-4853-8867-F5424F9FAA4A}" srcOrd="0" destOrd="0" presId="urn:microsoft.com/office/officeart/2005/8/layout/StepDownProcess"/>
    <dgm:cxn modelId="{7EBDE13F-8D76-4791-A221-DB97ACCF3855}" type="presParOf" srcId="{819DFBAB-E250-4853-8867-F5424F9FAA4A}" destId="{BAC85F9D-3A87-4A51-B01E-4EC336E62A96}" srcOrd="0" destOrd="0" presId="urn:microsoft.com/office/officeart/2005/8/layout/StepDownProcess"/>
    <dgm:cxn modelId="{66DA8AF8-FFB6-4238-ACE5-6D2958EC1EEE}" type="presParOf" srcId="{819DFBAB-E250-4853-8867-F5424F9FAA4A}" destId="{A6BC0D00-DF2B-4A16-983A-61943D1C417D}" srcOrd="1" destOrd="0" presId="urn:microsoft.com/office/officeart/2005/8/layout/StepDownProcess"/>
    <dgm:cxn modelId="{87076CA8-B761-496E-87B7-10A97E9F838D}" type="presParOf" srcId="{819DFBAB-E250-4853-8867-F5424F9FAA4A}" destId="{414B6778-C568-40FD-AFDB-F76A49D71E70}" srcOrd="2" destOrd="0" presId="urn:microsoft.com/office/officeart/2005/8/layout/StepDownProcess"/>
    <dgm:cxn modelId="{39424ACC-C71C-4462-B965-24B5BE30C76D}" type="presParOf" srcId="{F6DA7F16-64C9-4C34-B12E-BA2FFB83AB14}" destId="{DCB20285-037C-48E3-8E75-DA81396269D6}" srcOrd="1" destOrd="0" presId="urn:microsoft.com/office/officeart/2005/8/layout/StepDownProcess"/>
    <dgm:cxn modelId="{C1A78F9B-C40B-4F1F-910D-A26377D9F072}" type="presParOf" srcId="{F6DA7F16-64C9-4C34-B12E-BA2FFB83AB14}" destId="{7A9ED3E7-2311-4000-9109-08706B5B3883}" srcOrd="2" destOrd="0" presId="urn:microsoft.com/office/officeart/2005/8/layout/StepDownProcess"/>
    <dgm:cxn modelId="{3389D398-088E-401B-BEE8-AFB0DAD90895}" type="presParOf" srcId="{7A9ED3E7-2311-4000-9109-08706B5B3883}" destId="{35538766-CB25-4AC0-B1C0-502ABB3BCBE2}" srcOrd="0" destOrd="0" presId="urn:microsoft.com/office/officeart/2005/8/layout/StepDownProcess"/>
    <dgm:cxn modelId="{BD2B8049-2C96-40B8-BAB2-01222CD348DD}" type="presParOf" srcId="{7A9ED3E7-2311-4000-9109-08706B5B3883}" destId="{3F4F4F72-8FB7-42A2-8B5F-5B229C6D8E4D}" srcOrd="1" destOrd="0" presId="urn:microsoft.com/office/officeart/2005/8/layout/StepDownProcess"/>
    <dgm:cxn modelId="{A42DBD55-02AE-4700-B251-80919D3CD62C}" type="presParOf" srcId="{7A9ED3E7-2311-4000-9109-08706B5B3883}" destId="{E1001887-86B0-4AE6-9E44-C3E8C5950EEC}" srcOrd="2" destOrd="0" presId="urn:microsoft.com/office/officeart/2005/8/layout/StepDownProcess"/>
    <dgm:cxn modelId="{4DF058D6-259C-4B47-B8EA-82707AEA863C}" type="presParOf" srcId="{F6DA7F16-64C9-4C34-B12E-BA2FFB83AB14}" destId="{1370DAC0-7201-49FF-8698-1C98697A19C5}" srcOrd="3" destOrd="0" presId="urn:microsoft.com/office/officeart/2005/8/layout/StepDownProcess"/>
    <dgm:cxn modelId="{32A7B2C0-1F25-4DC6-97EA-1B734281347B}" type="presParOf" srcId="{F6DA7F16-64C9-4C34-B12E-BA2FFB83AB14}" destId="{632E7F45-C380-4C37-B82C-2745F0B08813}" srcOrd="4" destOrd="0" presId="urn:microsoft.com/office/officeart/2005/8/layout/StepDownProcess"/>
    <dgm:cxn modelId="{1B2E57D1-D3E3-4171-81FA-F5C113D388E4}" type="presParOf" srcId="{632E7F45-C380-4C37-B82C-2745F0B08813}" destId="{65D2C79B-ACC3-46C5-A3A6-15C618FFAA2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D9B9A1-92E0-40B9-9310-7A2AD09C9778}" type="doc">
      <dgm:prSet loTypeId="urn:microsoft.com/office/officeart/2005/8/layout/venn1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F12C4E4-9192-4CE1-B4A3-AB797FF37365}">
      <dgm:prSet/>
      <dgm:spPr/>
      <dgm:t>
        <a:bodyPr/>
        <a:lstStyle/>
        <a:p>
          <a:r>
            <a:rPr lang="en-US" dirty="0" smtClean="0"/>
            <a:t>Privacy Technical Assistance Center (PTAC)</a:t>
          </a:r>
          <a:endParaRPr lang="en-US" dirty="0"/>
        </a:p>
      </dgm:t>
    </dgm:pt>
    <dgm:pt modelId="{A9C5AD3B-B496-4C93-BB03-7AB9E4FDD913}" type="parTrans" cxnId="{50DD551F-22DF-4988-8B2C-EB29AF2EEF10}">
      <dgm:prSet/>
      <dgm:spPr/>
      <dgm:t>
        <a:bodyPr/>
        <a:lstStyle/>
        <a:p>
          <a:endParaRPr lang="en-US"/>
        </a:p>
      </dgm:t>
    </dgm:pt>
    <dgm:pt modelId="{F90C9E2A-42DE-4456-8C5D-244CB2FE77E4}" type="sibTrans" cxnId="{50DD551F-22DF-4988-8B2C-EB29AF2EEF10}">
      <dgm:prSet/>
      <dgm:spPr/>
      <dgm:t>
        <a:bodyPr/>
        <a:lstStyle/>
        <a:p>
          <a:endParaRPr lang="en-US"/>
        </a:p>
      </dgm:t>
    </dgm:pt>
    <dgm:pt modelId="{B95D5448-4EB0-4832-81E3-1AB4B3BE8E86}">
      <dgm:prSet/>
      <dgm:spPr/>
      <dgm:t>
        <a:bodyPr/>
        <a:lstStyle/>
        <a:p>
          <a:r>
            <a:rPr lang="en-US" dirty="0" smtClean="0"/>
            <a:t>Center for the Individuals with Disabilities Education Act (IDEA) Early Childhood Data Systems (</a:t>
          </a:r>
          <a:r>
            <a:rPr lang="en-US" i="1" dirty="0" smtClean="0"/>
            <a:t>DaSy Center</a:t>
          </a:r>
          <a:r>
            <a:rPr lang="en-US" dirty="0" smtClean="0"/>
            <a:t>)</a:t>
          </a:r>
        </a:p>
      </dgm:t>
    </dgm:pt>
    <dgm:pt modelId="{B91E27B4-B899-4C41-97A3-F64BFC4451AD}" type="parTrans" cxnId="{F6838615-9A16-4B03-AB9E-FCD521B6AE44}">
      <dgm:prSet/>
      <dgm:spPr/>
      <dgm:t>
        <a:bodyPr/>
        <a:lstStyle/>
        <a:p>
          <a:endParaRPr lang="en-US"/>
        </a:p>
      </dgm:t>
    </dgm:pt>
    <dgm:pt modelId="{CDC72BE2-4D8F-4838-8A2C-9372E683AADB}" type="sibTrans" cxnId="{F6838615-9A16-4B03-AB9E-FCD521B6AE44}">
      <dgm:prSet/>
      <dgm:spPr/>
      <dgm:t>
        <a:bodyPr/>
        <a:lstStyle/>
        <a:p>
          <a:endParaRPr lang="en-US"/>
        </a:p>
      </dgm:t>
    </dgm:pt>
    <dgm:pt modelId="{F1D5807D-172B-45CC-9EE0-C714A691B71A}">
      <dgm:prSet/>
      <dgm:spPr/>
      <dgm:t>
        <a:bodyPr/>
        <a:lstStyle/>
        <a:p>
          <a:r>
            <a:rPr lang="en-US" dirty="0" smtClean="0"/>
            <a:t>Early Childhood Technical Assistance Center (ECTA)</a:t>
          </a:r>
        </a:p>
      </dgm:t>
    </dgm:pt>
    <dgm:pt modelId="{C1DF03DD-F122-47C7-85D4-3B8A1CE512EC}" type="parTrans" cxnId="{ED664A02-CE41-41FD-AC16-38FE56C5F0FE}">
      <dgm:prSet/>
      <dgm:spPr/>
      <dgm:t>
        <a:bodyPr/>
        <a:lstStyle/>
        <a:p>
          <a:endParaRPr lang="en-US"/>
        </a:p>
      </dgm:t>
    </dgm:pt>
    <dgm:pt modelId="{089F576E-63BB-4A28-A008-4E02197BE56C}" type="sibTrans" cxnId="{ED664A02-CE41-41FD-AC16-38FE56C5F0FE}">
      <dgm:prSet/>
      <dgm:spPr/>
      <dgm:t>
        <a:bodyPr/>
        <a:lstStyle/>
        <a:p>
          <a:endParaRPr lang="en-US"/>
        </a:p>
      </dgm:t>
    </dgm:pt>
    <dgm:pt modelId="{3934783F-243C-4004-B011-412F71B31953}" type="pres">
      <dgm:prSet presAssocID="{E8D9B9A1-92E0-40B9-9310-7A2AD09C977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0CA7E4-3FD7-4784-951D-D23F2AD42839}" type="pres">
      <dgm:prSet presAssocID="{9F12C4E4-9192-4CE1-B4A3-AB797FF37365}" presName="circ1" presStyleLbl="vennNode1" presStyleIdx="0" presStyleCnt="3"/>
      <dgm:spPr/>
      <dgm:t>
        <a:bodyPr/>
        <a:lstStyle/>
        <a:p>
          <a:endParaRPr lang="en-US"/>
        </a:p>
      </dgm:t>
    </dgm:pt>
    <dgm:pt modelId="{4C40D2A4-701A-4081-9EC7-E21B89D0FCBB}" type="pres">
      <dgm:prSet presAssocID="{9F12C4E4-9192-4CE1-B4A3-AB797FF373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C8248-7359-495F-80AA-56DCE5E2DC45}" type="pres">
      <dgm:prSet presAssocID="{B95D5448-4EB0-4832-81E3-1AB4B3BE8E86}" presName="circ2" presStyleLbl="vennNode1" presStyleIdx="1" presStyleCnt="3"/>
      <dgm:spPr/>
      <dgm:t>
        <a:bodyPr/>
        <a:lstStyle/>
        <a:p>
          <a:endParaRPr lang="en-US"/>
        </a:p>
      </dgm:t>
    </dgm:pt>
    <dgm:pt modelId="{230052B5-05C5-4230-AA5C-330009CFEE22}" type="pres">
      <dgm:prSet presAssocID="{B95D5448-4EB0-4832-81E3-1AB4B3BE8E8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0FE68-F808-4CA1-9D7A-06A5030DA7C1}" type="pres">
      <dgm:prSet presAssocID="{F1D5807D-172B-45CC-9EE0-C714A691B71A}" presName="circ3" presStyleLbl="vennNode1" presStyleIdx="2" presStyleCnt="3"/>
      <dgm:spPr/>
      <dgm:t>
        <a:bodyPr/>
        <a:lstStyle/>
        <a:p>
          <a:endParaRPr lang="en-US"/>
        </a:p>
      </dgm:t>
    </dgm:pt>
    <dgm:pt modelId="{75CDD2CF-71DF-4A21-A4B1-9EB74C565605}" type="pres">
      <dgm:prSet presAssocID="{F1D5807D-172B-45CC-9EE0-C714A691B7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AD4CB-C610-46E2-845F-0FBEABF52115}" type="presOf" srcId="{9F12C4E4-9192-4CE1-B4A3-AB797FF37365}" destId="{0B0CA7E4-3FD7-4784-951D-D23F2AD42839}" srcOrd="1" destOrd="0" presId="urn:microsoft.com/office/officeart/2005/8/layout/venn1"/>
    <dgm:cxn modelId="{ED664A02-CE41-41FD-AC16-38FE56C5F0FE}" srcId="{E8D9B9A1-92E0-40B9-9310-7A2AD09C9778}" destId="{F1D5807D-172B-45CC-9EE0-C714A691B71A}" srcOrd="2" destOrd="0" parTransId="{C1DF03DD-F122-47C7-85D4-3B8A1CE512EC}" sibTransId="{089F576E-63BB-4A28-A008-4E02197BE56C}"/>
    <dgm:cxn modelId="{7E09A339-0C30-4E27-907D-01851206D0CA}" type="presOf" srcId="{B95D5448-4EB0-4832-81E3-1AB4B3BE8E86}" destId="{230052B5-05C5-4230-AA5C-330009CFEE22}" srcOrd="1" destOrd="0" presId="urn:microsoft.com/office/officeart/2005/8/layout/venn1"/>
    <dgm:cxn modelId="{18FE37CC-9198-4054-A14B-6E872023BBF4}" type="presOf" srcId="{9F12C4E4-9192-4CE1-B4A3-AB797FF37365}" destId="{4C40D2A4-701A-4081-9EC7-E21B89D0FCBB}" srcOrd="0" destOrd="0" presId="urn:microsoft.com/office/officeart/2005/8/layout/venn1"/>
    <dgm:cxn modelId="{50DD551F-22DF-4988-8B2C-EB29AF2EEF10}" srcId="{E8D9B9A1-92E0-40B9-9310-7A2AD09C9778}" destId="{9F12C4E4-9192-4CE1-B4A3-AB797FF37365}" srcOrd="0" destOrd="0" parTransId="{A9C5AD3B-B496-4C93-BB03-7AB9E4FDD913}" sibTransId="{F90C9E2A-42DE-4456-8C5D-244CB2FE77E4}"/>
    <dgm:cxn modelId="{409B6A2C-9165-4FF4-AE21-F181B18F4851}" type="presOf" srcId="{F1D5807D-172B-45CC-9EE0-C714A691B71A}" destId="{75CDD2CF-71DF-4A21-A4B1-9EB74C565605}" srcOrd="1" destOrd="0" presId="urn:microsoft.com/office/officeart/2005/8/layout/venn1"/>
    <dgm:cxn modelId="{F6838615-9A16-4B03-AB9E-FCD521B6AE44}" srcId="{E8D9B9A1-92E0-40B9-9310-7A2AD09C9778}" destId="{B95D5448-4EB0-4832-81E3-1AB4B3BE8E86}" srcOrd="1" destOrd="0" parTransId="{B91E27B4-B899-4C41-97A3-F64BFC4451AD}" sibTransId="{CDC72BE2-4D8F-4838-8A2C-9372E683AADB}"/>
    <dgm:cxn modelId="{568F8CA9-EAE6-4F19-9CE4-D0870E4915F7}" type="presOf" srcId="{B95D5448-4EB0-4832-81E3-1AB4B3BE8E86}" destId="{1AAC8248-7359-495F-80AA-56DCE5E2DC45}" srcOrd="0" destOrd="0" presId="urn:microsoft.com/office/officeart/2005/8/layout/venn1"/>
    <dgm:cxn modelId="{022AF31D-14A9-45F1-A9DF-C0C3935D9697}" type="presOf" srcId="{F1D5807D-172B-45CC-9EE0-C714A691B71A}" destId="{4250FE68-F808-4CA1-9D7A-06A5030DA7C1}" srcOrd="0" destOrd="0" presId="urn:microsoft.com/office/officeart/2005/8/layout/venn1"/>
    <dgm:cxn modelId="{AE340C2D-1128-44F3-A326-6D17438B932F}" type="presOf" srcId="{E8D9B9A1-92E0-40B9-9310-7A2AD09C9778}" destId="{3934783F-243C-4004-B011-412F71B31953}" srcOrd="0" destOrd="0" presId="urn:microsoft.com/office/officeart/2005/8/layout/venn1"/>
    <dgm:cxn modelId="{7D274813-C0FA-4947-9963-6BCAEC5329AC}" type="presParOf" srcId="{3934783F-243C-4004-B011-412F71B31953}" destId="{0B0CA7E4-3FD7-4784-951D-D23F2AD42839}" srcOrd="0" destOrd="0" presId="urn:microsoft.com/office/officeart/2005/8/layout/venn1"/>
    <dgm:cxn modelId="{0F6FF4B1-6389-445E-96A8-4175F84B565A}" type="presParOf" srcId="{3934783F-243C-4004-B011-412F71B31953}" destId="{4C40D2A4-701A-4081-9EC7-E21B89D0FCBB}" srcOrd="1" destOrd="0" presId="urn:microsoft.com/office/officeart/2005/8/layout/venn1"/>
    <dgm:cxn modelId="{EC1C745F-7171-4DE9-8B18-01BD810A035A}" type="presParOf" srcId="{3934783F-243C-4004-B011-412F71B31953}" destId="{1AAC8248-7359-495F-80AA-56DCE5E2DC45}" srcOrd="2" destOrd="0" presId="urn:microsoft.com/office/officeart/2005/8/layout/venn1"/>
    <dgm:cxn modelId="{2F9C1025-D1F2-444F-84A5-65A1D686C0C6}" type="presParOf" srcId="{3934783F-243C-4004-B011-412F71B31953}" destId="{230052B5-05C5-4230-AA5C-330009CFEE22}" srcOrd="3" destOrd="0" presId="urn:microsoft.com/office/officeart/2005/8/layout/venn1"/>
    <dgm:cxn modelId="{EB4F198A-6A98-4CAF-B716-994ADA79F600}" type="presParOf" srcId="{3934783F-243C-4004-B011-412F71B31953}" destId="{4250FE68-F808-4CA1-9D7A-06A5030DA7C1}" srcOrd="4" destOrd="0" presId="urn:microsoft.com/office/officeart/2005/8/layout/venn1"/>
    <dgm:cxn modelId="{E46DC7F8-3247-438F-A022-F42A424D4C87}" type="presParOf" srcId="{3934783F-243C-4004-B011-412F71B31953}" destId="{75CDD2CF-71DF-4A21-A4B1-9EB74C56560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4AE042-C3EC-4DCA-BE73-5261A01D601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F48EF-98A4-47FF-A26A-4D9C18A514E1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396261E8-66AC-4775-BB71-F9ABCB454C5C}" type="parTrans" cxnId="{F863282A-95E8-4CE7-862E-41F2B77A477D}">
      <dgm:prSet/>
      <dgm:spPr/>
      <dgm:t>
        <a:bodyPr/>
        <a:lstStyle/>
        <a:p>
          <a:endParaRPr lang="en-US"/>
        </a:p>
      </dgm:t>
    </dgm:pt>
    <dgm:pt modelId="{F7416EB2-5A71-491B-A3A9-F3701A4F13E4}" type="sibTrans" cxnId="{F863282A-95E8-4CE7-862E-41F2B77A477D}">
      <dgm:prSet/>
      <dgm:spPr/>
      <dgm:t>
        <a:bodyPr/>
        <a:lstStyle/>
        <a:p>
          <a:endParaRPr lang="en-US"/>
        </a:p>
      </dgm:t>
    </dgm:pt>
    <dgm:pt modelId="{DBB35411-E2FD-4086-A0BA-F1C112BA81E3}">
      <dgm:prSet phldrT="[Text]"/>
      <dgm:spPr/>
      <dgm:t>
        <a:bodyPr/>
        <a:lstStyle/>
        <a:p>
          <a:r>
            <a:rPr lang="en-US" dirty="0" smtClean="0"/>
            <a:t>Sharon Walsh</a:t>
          </a:r>
          <a:endParaRPr lang="en-US" dirty="0"/>
        </a:p>
      </dgm:t>
    </dgm:pt>
    <dgm:pt modelId="{DD4FF813-0A07-46B3-9CF6-5864419C7F81}" type="parTrans" cxnId="{C0F7A8CA-2917-4851-95F7-7C53C846FAFA}">
      <dgm:prSet/>
      <dgm:spPr/>
      <dgm:t>
        <a:bodyPr/>
        <a:lstStyle/>
        <a:p>
          <a:endParaRPr lang="en-US"/>
        </a:p>
      </dgm:t>
    </dgm:pt>
    <dgm:pt modelId="{CF6C1497-19AC-4A59-A8D8-7E0A9BFC915D}" type="sibTrans" cxnId="{C0F7A8CA-2917-4851-95F7-7C53C846FAFA}">
      <dgm:prSet/>
      <dgm:spPr/>
      <dgm:t>
        <a:bodyPr/>
        <a:lstStyle/>
        <a:p>
          <a:endParaRPr lang="en-US"/>
        </a:p>
      </dgm:t>
    </dgm:pt>
    <dgm:pt modelId="{50BD5A49-4FC9-4A54-A994-C1780C0E25BE}">
      <dgm:prSet/>
      <dgm:spPr/>
      <dgm:t>
        <a:bodyPr/>
        <a:lstStyle/>
        <a:p>
          <a:r>
            <a:rPr lang="en-US" smtClean="0"/>
            <a:t>Baron Rodriguez</a:t>
          </a:r>
          <a:endParaRPr lang="en-US" dirty="0" smtClean="0"/>
        </a:p>
      </dgm:t>
    </dgm:pt>
    <dgm:pt modelId="{57B05522-145D-4EEB-86AD-6412064BC754}" type="parTrans" cxnId="{0393E592-8444-43B4-AED3-3A4EE409B068}">
      <dgm:prSet/>
      <dgm:spPr/>
      <dgm:t>
        <a:bodyPr/>
        <a:lstStyle/>
        <a:p>
          <a:endParaRPr lang="en-US"/>
        </a:p>
      </dgm:t>
    </dgm:pt>
    <dgm:pt modelId="{45E2AC9F-A203-4EEA-9197-F976C9E723E6}" type="sibTrans" cxnId="{0393E592-8444-43B4-AED3-3A4EE409B068}">
      <dgm:prSet/>
      <dgm:spPr/>
      <dgm:t>
        <a:bodyPr/>
        <a:lstStyle/>
        <a:p>
          <a:endParaRPr lang="en-US"/>
        </a:p>
      </dgm:t>
    </dgm:pt>
    <dgm:pt modelId="{D6CC39B5-2B6C-44BF-9A54-8C2B4F1A196C}">
      <dgm:prSet/>
      <dgm:spPr/>
      <dgm:t>
        <a:bodyPr/>
        <a:lstStyle/>
        <a:p>
          <a:r>
            <a:rPr lang="en-US" smtClean="0"/>
            <a:t>Haidee Bernstein</a:t>
          </a:r>
          <a:endParaRPr lang="en-US" dirty="0" smtClean="0"/>
        </a:p>
      </dgm:t>
    </dgm:pt>
    <dgm:pt modelId="{9EB4741D-84EE-4C71-9897-7D196ECB9D25}" type="parTrans" cxnId="{B68A96B2-0E5D-4150-B893-AA1CCFA200C9}">
      <dgm:prSet/>
      <dgm:spPr/>
      <dgm:t>
        <a:bodyPr/>
        <a:lstStyle/>
        <a:p>
          <a:endParaRPr lang="en-US"/>
        </a:p>
      </dgm:t>
    </dgm:pt>
    <dgm:pt modelId="{2AF5069C-E3C4-4CE8-A6E7-7D2E874B9B85}" type="sibTrans" cxnId="{B68A96B2-0E5D-4150-B893-AA1CCFA200C9}">
      <dgm:prSet/>
      <dgm:spPr/>
      <dgm:t>
        <a:bodyPr/>
        <a:lstStyle/>
        <a:p>
          <a:endParaRPr lang="en-US"/>
        </a:p>
      </dgm:t>
    </dgm:pt>
    <dgm:pt modelId="{EF78D2A7-0F2C-4575-BAFC-43A8E576C118}">
      <dgm:prSet/>
      <dgm:spPr/>
      <dgm:t>
        <a:bodyPr/>
        <a:lstStyle/>
        <a:p>
          <a:r>
            <a:rPr lang="en-US" dirty="0" smtClean="0"/>
            <a:t>Robin Nelson</a:t>
          </a:r>
        </a:p>
      </dgm:t>
    </dgm:pt>
    <dgm:pt modelId="{B0084CD7-3C75-4376-8F2A-41F8BFFAE383}" type="parTrans" cxnId="{0C62A5D5-12D0-4C30-B13B-4A33E8F3DF91}">
      <dgm:prSet/>
      <dgm:spPr/>
      <dgm:t>
        <a:bodyPr/>
        <a:lstStyle/>
        <a:p>
          <a:endParaRPr lang="en-US"/>
        </a:p>
      </dgm:t>
    </dgm:pt>
    <dgm:pt modelId="{2A9139EE-3243-4310-9660-4CC44ED961B9}" type="sibTrans" cxnId="{0C62A5D5-12D0-4C30-B13B-4A33E8F3DF91}">
      <dgm:prSet/>
      <dgm:spPr/>
      <dgm:t>
        <a:bodyPr/>
        <a:lstStyle/>
        <a:p>
          <a:endParaRPr lang="en-US"/>
        </a:p>
      </dgm:t>
    </dgm:pt>
    <dgm:pt modelId="{90484210-8EA9-4DE4-AFE6-C2888CFF47B8}">
      <dgm:prSet/>
      <dgm:spPr/>
      <dgm:t>
        <a:bodyPr/>
        <a:lstStyle/>
        <a:p>
          <a:r>
            <a:rPr lang="en-US" dirty="0" smtClean="0"/>
            <a:t>Jennifer Tschantz</a:t>
          </a:r>
        </a:p>
      </dgm:t>
    </dgm:pt>
    <dgm:pt modelId="{E58182E2-0883-4BF1-8F47-87F857BCA6D4}" type="parTrans" cxnId="{810184CE-E52E-4F2F-A084-8DFB87923E5D}">
      <dgm:prSet/>
      <dgm:spPr/>
      <dgm:t>
        <a:bodyPr/>
        <a:lstStyle/>
        <a:p>
          <a:endParaRPr lang="en-US"/>
        </a:p>
      </dgm:t>
    </dgm:pt>
    <dgm:pt modelId="{6ADD91FD-1535-4585-A07A-1A6A25B7D6D9}" type="sibTrans" cxnId="{810184CE-E52E-4F2F-A084-8DFB87923E5D}">
      <dgm:prSet/>
      <dgm:spPr/>
      <dgm:t>
        <a:bodyPr/>
        <a:lstStyle/>
        <a:p>
          <a:endParaRPr lang="en-US"/>
        </a:p>
      </dgm:t>
    </dgm:pt>
    <dgm:pt modelId="{F3E0BD26-BE53-4597-A54A-FBFC8A599AF8}" type="pres">
      <dgm:prSet presAssocID="{7E4AE042-C3EC-4DCA-BE73-5261A01D601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FC7FF8-2262-4D4D-89E1-D36A8ECA83D7}" type="pres">
      <dgm:prSet presAssocID="{0BFF48EF-98A4-47FF-A26A-4D9C18A514E1}" presName="compNode" presStyleCnt="0"/>
      <dgm:spPr/>
    </dgm:pt>
    <dgm:pt modelId="{C1706C4A-D158-4B5C-B5AD-B635E5210013}" type="pres">
      <dgm:prSet presAssocID="{0BFF48EF-98A4-47FF-A26A-4D9C18A514E1}" presName="childRec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8418D-B726-4A40-AFB0-EF2E2B19C9EA}" type="pres">
      <dgm:prSet presAssocID="{0BFF48EF-98A4-47FF-A26A-4D9C18A514E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6376C-1D59-4FE1-BB35-A3214A09DFC7}" type="pres">
      <dgm:prSet presAssocID="{0BFF48EF-98A4-47FF-A26A-4D9C18A514E1}" presName="parentRect" presStyleLbl="alignNode1" presStyleIdx="0" presStyleCnt="1"/>
      <dgm:spPr/>
      <dgm:t>
        <a:bodyPr/>
        <a:lstStyle/>
        <a:p>
          <a:endParaRPr lang="en-US"/>
        </a:p>
      </dgm:t>
    </dgm:pt>
    <dgm:pt modelId="{2785EB29-CB23-480B-91A3-9BD53EC66E5C}" type="pres">
      <dgm:prSet presAssocID="{0BFF48EF-98A4-47FF-A26A-4D9C18A514E1}" presName="adorn" presStyleLbl="fgAccFollowNode1" presStyleIdx="0" presStyleCnt="1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</dgm:ptLst>
  <dgm:cxnLst>
    <dgm:cxn modelId="{6F5A44DE-A4E8-46B5-B37C-4E56C1A6BED7}" type="presOf" srcId="{0BFF48EF-98A4-47FF-A26A-4D9C18A514E1}" destId="{6658418D-B726-4A40-AFB0-EF2E2B19C9EA}" srcOrd="0" destOrd="0" presId="urn:microsoft.com/office/officeart/2005/8/layout/bList2"/>
    <dgm:cxn modelId="{8A4FA86F-419E-4220-A09A-97917DB543EE}" type="presOf" srcId="{EF78D2A7-0F2C-4575-BAFC-43A8E576C118}" destId="{C1706C4A-D158-4B5C-B5AD-B635E5210013}" srcOrd="0" destOrd="3" presId="urn:microsoft.com/office/officeart/2005/8/layout/bList2"/>
    <dgm:cxn modelId="{042DDC49-A4E4-4BF4-B18D-5711C5C8D488}" type="presOf" srcId="{50BD5A49-4FC9-4A54-A994-C1780C0E25BE}" destId="{C1706C4A-D158-4B5C-B5AD-B635E5210013}" srcOrd="0" destOrd="1" presId="urn:microsoft.com/office/officeart/2005/8/layout/bList2"/>
    <dgm:cxn modelId="{810184CE-E52E-4F2F-A084-8DFB87923E5D}" srcId="{0BFF48EF-98A4-47FF-A26A-4D9C18A514E1}" destId="{90484210-8EA9-4DE4-AFE6-C2888CFF47B8}" srcOrd="4" destOrd="0" parTransId="{E58182E2-0883-4BF1-8F47-87F857BCA6D4}" sibTransId="{6ADD91FD-1535-4585-A07A-1A6A25B7D6D9}"/>
    <dgm:cxn modelId="{4C9A403F-D10C-43EB-82EA-B1A4A109F5D2}" type="presOf" srcId="{DBB35411-E2FD-4086-A0BA-F1C112BA81E3}" destId="{C1706C4A-D158-4B5C-B5AD-B635E5210013}" srcOrd="0" destOrd="0" presId="urn:microsoft.com/office/officeart/2005/8/layout/bList2"/>
    <dgm:cxn modelId="{0393E592-8444-43B4-AED3-3A4EE409B068}" srcId="{0BFF48EF-98A4-47FF-A26A-4D9C18A514E1}" destId="{50BD5A49-4FC9-4A54-A994-C1780C0E25BE}" srcOrd="1" destOrd="0" parTransId="{57B05522-145D-4EEB-86AD-6412064BC754}" sibTransId="{45E2AC9F-A203-4EEA-9197-F976C9E723E6}"/>
    <dgm:cxn modelId="{C0F7A8CA-2917-4851-95F7-7C53C846FAFA}" srcId="{0BFF48EF-98A4-47FF-A26A-4D9C18A514E1}" destId="{DBB35411-E2FD-4086-A0BA-F1C112BA81E3}" srcOrd="0" destOrd="0" parTransId="{DD4FF813-0A07-46B3-9CF6-5864419C7F81}" sibTransId="{CF6C1497-19AC-4A59-A8D8-7E0A9BFC915D}"/>
    <dgm:cxn modelId="{C46521EA-43EA-472B-B89D-8616D62FD539}" type="presOf" srcId="{7E4AE042-C3EC-4DCA-BE73-5261A01D601A}" destId="{F3E0BD26-BE53-4597-A54A-FBFC8A599AF8}" srcOrd="0" destOrd="0" presId="urn:microsoft.com/office/officeart/2005/8/layout/bList2"/>
    <dgm:cxn modelId="{0C62A5D5-12D0-4C30-B13B-4A33E8F3DF91}" srcId="{0BFF48EF-98A4-47FF-A26A-4D9C18A514E1}" destId="{EF78D2A7-0F2C-4575-BAFC-43A8E576C118}" srcOrd="3" destOrd="0" parTransId="{B0084CD7-3C75-4376-8F2A-41F8BFFAE383}" sibTransId="{2A9139EE-3243-4310-9660-4CC44ED961B9}"/>
    <dgm:cxn modelId="{B68A96B2-0E5D-4150-B893-AA1CCFA200C9}" srcId="{0BFF48EF-98A4-47FF-A26A-4D9C18A514E1}" destId="{D6CC39B5-2B6C-44BF-9A54-8C2B4F1A196C}" srcOrd="2" destOrd="0" parTransId="{9EB4741D-84EE-4C71-9897-7D196ECB9D25}" sibTransId="{2AF5069C-E3C4-4CE8-A6E7-7D2E874B9B85}"/>
    <dgm:cxn modelId="{FCA2000B-0D7B-42CB-882F-EBACB58046E8}" type="presOf" srcId="{90484210-8EA9-4DE4-AFE6-C2888CFF47B8}" destId="{C1706C4A-D158-4B5C-B5AD-B635E5210013}" srcOrd="0" destOrd="4" presId="urn:microsoft.com/office/officeart/2005/8/layout/bList2"/>
    <dgm:cxn modelId="{E1C171A9-4000-418B-8C0D-49E56E4F00E2}" type="presOf" srcId="{0BFF48EF-98A4-47FF-A26A-4D9C18A514E1}" destId="{8E16376C-1D59-4FE1-BB35-A3214A09DFC7}" srcOrd="1" destOrd="0" presId="urn:microsoft.com/office/officeart/2005/8/layout/bList2"/>
    <dgm:cxn modelId="{282D6C05-2DF2-44A4-8300-CD0FFB7FAFC1}" type="presOf" srcId="{D6CC39B5-2B6C-44BF-9A54-8C2B4F1A196C}" destId="{C1706C4A-D158-4B5C-B5AD-B635E5210013}" srcOrd="0" destOrd="2" presId="urn:microsoft.com/office/officeart/2005/8/layout/bList2"/>
    <dgm:cxn modelId="{F863282A-95E8-4CE7-862E-41F2B77A477D}" srcId="{7E4AE042-C3EC-4DCA-BE73-5261A01D601A}" destId="{0BFF48EF-98A4-47FF-A26A-4D9C18A514E1}" srcOrd="0" destOrd="0" parTransId="{396261E8-66AC-4775-BB71-F9ABCB454C5C}" sibTransId="{F7416EB2-5A71-491B-A3A9-F3701A4F13E4}"/>
    <dgm:cxn modelId="{F7F8C1C3-E227-455D-B0E1-4239E5628D28}" type="presParOf" srcId="{F3E0BD26-BE53-4597-A54A-FBFC8A599AF8}" destId="{8AFC7FF8-2262-4D4D-89E1-D36A8ECA83D7}" srcOrd="0" destOrd="0" presId="urn:microsoft.com/office/officeart/2005/8/layout/bList2"/>
    <dgm:cxn modelId="{9E613087-4B7E-4B2E-9337-25F7014D9205}" type="presParOf" srcId="{8AFC7FF8-2262-4D4D-89E1-D36A8ECA83D7}" destId="{C1706C4A-D158-4B5C-B5AD-B635E5210013}" srcOrd="0" destOrd="0" presId="urn:microsoft.com/office/officeart/2005/8/layout/bList2"/>
    <dgm:cxn modelId="{450D4281-DB73-4214-8AB3-CCB207864FDE}" type="presParOf" srcId="{8AFC7FF8-2262-4D4D-89E1-D36A8ECA83D7}" destId="{6658418D-B726-4A40-AFB0-EF2E2B19C9EA}" srcOrd="1" destOrd="0" presId="urn:microsoft.com/office/officeart/2005/8/layout/bList2"/>
    <dgm:cxn modelId="{5432E056-9CBD-4078-B97C-11F24BF5D2D6}" type="presParOf" srcId="{8AFC7FF8-2262-4D4D-89E1-D36A8ECA83D7}" destId="{8E16376C-1D59-4FE1-BB35-A3214A09DFC7}" srcOrd="2" destOrd="0" presId="urn:microsoft.com/office/officeart/2005/8/layout/bList2"/>
    <dgm:cxn modelId="{D6094E67-06ED-4C39-B97C-6F0FAF921401}" type="presParOf" srcId="{8AFC7FF8-2262-4D4D-89E1-D36A8ECA83D7}" destId="{2785EB29-CB23-480B-91A3-9BD53EC66E5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DC455F-84C4-47CB-AACE-9F09935DE317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D74AF2-2E52-432B-8A13-62EA6999A901}">
      <dgm:prSet phldrT="[Text]" custT="1"/>
      <dgm:spPr/>
      <dgm:t>
        <a:bodyPr/>
        <a:lstStyle/>
        <a:p>
          <a:r>
            <a:rPr lang="en-US" sz="9600" dirty="0" smtClean="0"/>
            <a:t>?</a:t>
          </a:r>
          <a:endParaRPr lang="en-US" sz="9600" dirty="0"/>
        </a:p>
      </dgm:t>
    </dgm:pt>
    <dgm:pt modelId="{B1AC80E6-5A67-4CED-B007-690CA9422148}" type="parTrans" cxnId="{E3A72577-6A10-4AE0-AE80-C9681ED6FD1B}">
      <dgm:prSet/>
      <dgm:spPr/>
      <dgm:t>
        <a:bodyPr/>
        <a:lstStyle/>
        <a:p>
          <a:endParaRPr lang="en-US"/>
        </a:p>
      </dgm:t>
    </dgm:pt>
    <dgm:pt modelId="{03C2AA67-7741-4F2F-B248-71D31CEFA61C}" type="sibTrans" cxnId="{E3A72577-6A10-4AE0-AE80-C9681ED6FD1B}">
      <dgm:prSet/>
      <dgm:spPr/>
      <dgm:t>
        <a:bodyPr/>
        <a:lstStyle/>
        <a:p>
          <a:endParaRPr lang="en-US"/>
        </a:p>
      </dgm:t>
    </dgm:pt>
    <dgm:pt modelId="{9E5C4F37-6B05-4C89-862E-03A5B5823E4E}">
      <dgm:prSet phldrT="[Text]"/>
      <dgm:spPr/>
      <dgm:t>
        <a:bodyPr/>
        <a:lstStyle/>
        <a:p>
          <a:r>
            <a:rPr lang="en-US" dirty="0" smtClean="0"/>
            <a:t>Where does the data reside as a result of your inventory?</a:t>
          </a:r>
          <a:endParaRPr lang="en-US" dirty="0"/>
        </a:p>
      </dgm:t>
    </dgm:pt>
    <dgm:pt modelId="{C601C887-B268-41A9-8E8C-2A73672F50B2}" type="parTrans" cxnId="{D76285A2-0A7E-4A46-BA8B-8EF10FD0371D}">
      <dgm:prSet/>
      <dgm:spPr/>
      <dgm:t>
        <a:bodyPr/>
        <a:lstStyle/>
        <a:p>
          <a:endParaRPr lang="en-US"/>
        </a:p>
      </dgm:t>
    </dgm:pt>
    <dgm:pt modelId="{7D6085DA-0F7F-48E6-9982-18AB0F5E3329}" type="sibTrans" cxnId="{D76285A2-0A7E-4A46-BA8B-8EF10FD0371D}">
      <dgm:prSet/>
      <dgm:spPr/>
      <dgm:t>
        <a:bodyPr/>
        <a:lstStyle/>
        <a:p>
          <a:endParaRPr lang="en-US"/>
        </a:p>
      </dgm:t>
    </dgm:pt>
    <dgm:pt modelId="{24BBE3FE-9C0B-4716-9005-202AAFDC2B7B}">
      <dgm:prSet/>
      <dgm:spPr/>
      <dgm:t>
        <a:bodyPr/>
        <a:lstStyle/>
        <a:p>
          <a:r>
            <a:rPr lang="en-US" dirty="0" smtClean="0"/>
            <a:t>What federal, state, and local laws apply to data sets?</a:t>
          </a:r>
        </a:p>
      </dgm:t>
    </dgm:pt>
    <dgm:pt modelId="{BD569067-7F9F-43B5-9C58-DCF0B4494F27}" type="parTrans" cxnId="{4AFCE22D-3425-452C-A609-511D31B292F9}">
      <dgm:prSet/>
      <dgm:spPr/>
      <dgm:t>
        <a:bodyPr/>
        <a:lstStyle/>
        <a:p>
          <a:endParaRPr lang="en-US"/>
        </a:p>
      </dgm:t>
    </dgm:pt>
    <dgm:pt modelId="{CB4BEEB5-591D-434A-8533-71EFABA89A79}" type="sibTrans" cxnId="{4AFCE22D-3425-452C-A609-511D31B292F9}">
      <dgm:prSet/>
      <dgm:spPr/>
      <dgm:t>
        <a:bodyPr/>
        <a:lstStyle/>
        <a:p>
          <a:endParaRPr lang="en-US"/>
        </a:p>
      </dgm:t>
    </dgm:pt>
    <dgm:pt modelId="{6F33C33B-01B6-462F-BDEB-A56E8ECA9357}">
      <dgm:prSet/>
      <dgm:spPr/>
      <dgm:t>
        <a:bodyPr/>
        <a:lstStyle/>
        <a:p>
          <a:r>
            <a:rPr lang="en-US" dirty="0" smtClean="0"/>
            <a:t>What data sharing agreements need to be in place?  Requirements?</a:t>
          </a:r>
        </a:p>
      </dgm:t>
    </dgm:pt>
    <dgm:pt modelId="{10413CE8-7C8E-4DEE-93DE-8F6B3D6F8F5B}" type="parTrans" cxnId="{14EF5CC9-407F-49F7-84F3-6215D9D759A3}">
      <dgm:prSet/>
      <dgm:spPr/>
      <dgm:t>
        <a:bodyPr/>
        <a:lstStyle/>
        <a:p>
          <a:endParaRPr lang="en-US"/>
        </a:p>
      </dgm:t>
    </dgm:pt>
    <dgm:pt modelId="{85E97021-E375-4059-8F21-78BE4F944371}" type="sibTrans" cxnId="{14EF5CC9-407F-49F7-84F3-6215D9D759A3}">
      <dgm:prSet/>
      <dgm:spPr/>
      <dgm:t>
        <a:bodyPr/>
        <a:lstStyle/>
        <a:p>
          <a:endParaRPr lang="en-US"/>
        </a:p>
      </dgm:t>
    </dgm:pt>
    <dgm:pt modelId="{D2C1D023-DDAF-4D68-96B1-EB30FABDB289}">
      <dgm:prSet phldrT="[Text]"/>
      <dgm:spPr/>
      <dgm:t>
        <a:bodyPr/>
        <a:lstStyle/>
        <a:p>
          <a:r>
            <a:rPr lang="en-US" dirty="0" smtClean="0"/>
            <a:t> What data will need to be shared AND how will the data flow?</a:t>
          </a:r>
          <a:endParaRPr lang="en-US" dirty="0"/>
        </a:p>
      </dgm:t>
    </dgm:pt>
    <dgm:pt modelId="{6C3E64D2-7338-464C-9BBA-7755A4098721}" type="parTrans" cxnId="{8AD6029C-6FD2-457E-B17A-4A55DA9CDF9D}">
      <dgm:prSet/>
      <dgm:spPr/>
      <dgm:t>
        <a:bodyPr/>
        <a:lstStyle/>
        <a:p>
          <a:endParaRPr lang="en-US"/>
        </a:p>
      </dgm:t>
    </dgm:pt>
    <dgm:pt modelId="{DF3D5127-CD29-4414-8EB9-7679B66AABAF}" type="sibTrans" cxnId="{8AD6029C-6FD2-457E-B17A-4A55DA9CDF9D}">
      <dgm:prSet/>
      <dgm:spPr/>
      <dgm:t>
        <a:bodyPr/>
        <a:lstStyle/>
        <a:p>
          <a:endParaRPr lang="en-US"/>
        </a:p>
      </dgm:t>
    </dgm:pt>
    <dgm:pt modelId="{DA953C59-3A2A-4B51-80DA-2160913748BF}" type="pres">
      <dgm:prSet presAssocID="{BCDC455F-84C4-47CB-AACE-9F09935DE3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451BA-8370-45F5-8900-8779BC1BEC20}" type="pres">
      <dgm:prSet presAssocID="{BCDC455F-84C4-47CB-AACE-9F09935DE317}" presName="matrix" presStyleCnt="0"/>
      <dgm:spPr/>
    </dgm:pt>
    <dgm:pt modelId="{611F5C6F-4BC4-4C80-9635-0AB2CD4B2E44}" type="pres">
      <dgm:prSet presAssocID="{BCDC455F-84C4-47CB-AACE-9F09935DE317}" presName="tile1" presStyleLbl="node1" presStyleIdx="0" presStyleCnt="4"/>
      <dgm:spPr/>
      <dgm:t>
        <a:bodyPr/>
        <a:lstStyle/>
        <a:p>
          <a:endParaRPr lang="en-US"/>
        </a:p>
      </dgm:t>
    </dgm:pt>
    <dgm:pt modelId="{81D7F806-52A6-424B-8703-90AE4B313FF4}" type="pres">
      <dgm:prSet presAssocID="{BCDC455F-84C4-47CB-AACE-9F09935DE3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AA060-26B7-4E4D-956D-9C26E363F3A0}" type="pres">
      <dgm:prSet presAssocID="{BCDC455F-84C4-47CB-AACE-9F09935DE317}" presName="tile2" presStyleLbl="node1" presStyleIdx="1" presStyleCnt="4"/>
      <dgm:spPr/>
      <dgm:t>
        <a:bodyPr/>
        <a:lstStyle/>
        <a:p>
          <a:endParaRPr lang="en-US"/>
        </a:p>
      </dgm:t>
    </dgm:pt>
    <dgm:pt modelId="{2AE144C9-A4B1-4A1E-8D46-F3A0E934978D}" type="pres">
      <dgm:prSet presAssocID="{BCDC455F-84C4-47CB-AACE-9F09935DE3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02D-D4B0-4A51-868C-223876C955FD}" type="pres">
      <dgm:prSet presAssocID="{BCDC455F-84C4-47CB-AACE-9F09935DE317}" presName="tile3" presStyleLbl="node1" presStyleIdx="2" presStyleCnt="4"/>
      <dgm:spPr/>
      <dgm:t>
        <a:bodyPr/>
        <a:lstStyle/>
        <a:p>
          <a:endParaRPr lang="en-US"/>
        </a:p>
      </dgm:t>
    </dgm:pt>
    <dgm:pt modelId="{CF642C82-8B75-4A00-A6B1-BAE1648EE998}" type="pres">
      <dgm:prSet presAssocID="{BCDC455F-84C4-47CB-AACE-9F09935DE3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F97D-1A88-4DF5-9112-0DE8879EEAF9}" type="pres">
      <dgm:prSet presAssocID="{BCDC455F-84C4-47CB-AACE-9F09935DE317}" presName="tile4" presStyleLbl="node1" presStyleIdx="3" presStyleCnt="4"/>
      <dgm:spPr/>
      <dgm:t>
        <a:bodyPr/>
        <a:lstStyle/>
        <a:p>
          <a:endParaRPr lang="en-US"/>
        </a:p>
      </dgm:t>
    </dgm:pt>
    <dgm:pt modelId="{F8D37A63-DB94-4FA6-9C42-7EE409BC2E1F}" type="pres">
      <dgm:prSet presAssocID="{BCDC455F-84C4-47CB-AACE-9F09935DE3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6B774-876C-4ADF-A53F-00399DEA2D09}" type="pres">
      <dgm:prSet presAssocID="{BCDC455F-84C4-47CB-AACE-9F09935DE31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EB374-386C-40D2-AE85-B884141433B2}" type="presOf" srcId="{24BBE3FE-9C0B-4716-9005-202AAFDC2B7B}" destId="{CF642C82-8B75-4A00-A6B1-BAE1648EE998}" srcOrd="1" destOrd="0" presId="urn:microsoft.com/office/officeart/2005/8/layout/matrix1"/>
    <dgm:cxn modelId="{E8D77AFE-0432-4911-8D79-A652A7066C61}" type="presOf" srcId="{6F33C33B-01B6-462F-BDEB-A56E8ECA9357}" destId="{F8D37A63-DB94-4FA6-9C42-7EE409BC2E1F}" srcOrd="1" destOrd="0" presId="urn:microsoft.com/office/officeart/2005/8/layout/matrix1"/>
    <dgm:cxn modelId="{4AFCE22D-3425-452C-A609-511D31B292F9}" srcId="{76D74AF2-2E52-432B-8A13-62EA6999A901}" destId="{24BBE3FE-9C0B-4716-9005-202AAFDC2B7B}" srcOrd="2" destOrd="0" parTransId="{BD569067-7F9F-43B5-9C58-DCF0B4494F27}" sibTransId="{CB4BEEB5-591D-434A-8533-71EFABA89A79}"/>
    <dgm:cxn modelId="{A7319DB1-3C9A-4DB4-889C-99CD249717EA}" type="presOf" srcId="{D2C1D023-DDAF-4D68-96B1-EB30FABDB289}" destId="{2AE144C9-A4B1-4A1E-8D46-F3A0E934978D}" srcOrd="1" destOrd="0" presId="urn:microsoft.com/office/officeart/2005/8/layout/matrix1"/>
    <dgm:cxn modelId="{E3A72577-6A10-4AE0-AE80-C9681ED6FD1B}" srcId="{BCDC455F-84C4-47CB-AACE-9F09935DE317}" destId="{76D74AF2-2E52-432B-8A13-62EA6999A901}" srcOrd="0" destOrd="0" parTransId="{B1AC80E6-5A67-4CED-B007-690CA9422148}" sibTransId="{03C2AA67-7741-4F2F-B248-71D31CEFA61C}"/>
    <dgm:cxn modelId="{60B96C2E-A7F6-4EF6-94BD-8B8A3AB0C018}" type="presOf" srcId="{6F33C33B-01B6-462F-BDEB-A56E8ECA9357}" destId="{A570F97D-1A88-4DF5-9112-0DE8879EEAF9}" srcOrd="0" destOrd="0" presId="urn:microsoft.com/office/officeart/2005/8/layout/matrix1"/>
    <dgm:cxn modelId="{7E60C733-2194-4856-8A9E-34337270871F}" type="presOf" srcId="{BCDC455F-84C4-47CB-AACE-9F09935DE317}" destId="{DA953C59-3A2A-4B51-80DA-2160913748BF}" srcOrd="0" destOrd="0" presId="urn:microsoft.com/office/officeart/2005/8/layout/matrix1"/>
    <dgm:cxn modelId="{47D0DDCA-4CD5-4ECD-8105-299BE69D83EC}" type="presOf" srcId="{9E5C4F37-6B05-4C89-862E-03A5B5823E4E}" destId="{81D7F806-52A6-424B-8703-90AE4B313FF4}" srcOrd="1" destOrd="0" presId="urn:microsoft.com/office/officeart/2005/8/layout/matrix1"/>
    <dgm:cxn modelId="{9A577920-BD12-44E9-BD4D-DB92F107B2C3}" type="presOf" srcId="{24BBE3FE-9C0B-4716-9005-202AAFDC2B7B}" destId="{8A00902D-D4B0-4A51-868C-223876C955FD}" srcOrd="0" destOrd="0" presId="urn:microsoft.com/office/officeart/2005/8/layout/matrix1"/>
    <dgm:cxn modelId="{D76285A2-0A7E-4A46-BA8B-8EF10FD0371D}" srcId="{76D74AF2-2E52-432B-8A13-62EA6999A901}" destId="{9E5C4F37-6B05-4C89-862E-03A5B5823E4E}" srcOrd="0" destOrd="0" parTransId="{C601C887-B268-41A9-8E8C-2A73672F50B2}" sibTransId="{7D6085DA-0F7F-48E6-9982-18AB0F5E3329}"/>
    <dgm:cxn modelId="{50B46771-C32E-4231-B21C-4D76AD1C3E6B}" type="presOf" srcId="{D2C1D023-DDAF-4D68-96B1-EB30FABDB289}" destId="{8FFAA060-26B7-4E4D-956D-9C26E363F3A0}" srcOrd="0" destOrd="0" presId="urn:microsoft.com/office/officeart/2005/8/layout/matrix1"/>
    <dgm:cxn modelId="{8AD6029C-6FD2-457E-B17A-4A55DA9CDF9D}" srcId="{76D74AF2-2E52-432B-8A13-62EA6999A901}" destId="{D2C1D023-DDAF-4D68-96B1-EB30FABDB289}" srcOrd="1" destOrd="0" parTransId="{6C3E64D2-7338-464C-9BBA-7755A4098721}" sibTransId="{DF3D5127-CD29-4414-8EB9-7679B66AABAF}"/>
    <dgm:cxn modelId="{C87725CB-3863-4AC0-956F-7E5149FF0C4B}" type="presOf" srcId="{9E5C4F37-6B05-4C89-862E-03A5B5823E4E}" destId="{611F5C6F-4BC4-4C80-9635-0AB2CD4B2E44}" srcOrd="0" destOrd="0" presId="urn:microsoft.com/office/officeart/2005/8/layout/matrix1"/>
    <dgm:cxn modelId="{14EF5CC9-407F-49F7-84F3-6215D9D759A3}" srcId="{76D74AF2-2E52-432B-8A13-62EA6999A901}" destId="{6F33C33B-01B6-462F-BDEB-A56E8ECA9357}" srcOrd="3" destOrd="0" parTransId="{10413CE8-7C8E-4DEE-93DE-8F6B3D6F8F5B}" sibTransId="{85E97021-E375-4059-8F21-78BE4F944371}"/>
    <dgm:cxn modelId="{7645F8AD-7755-4C8B-9DA3-3E90074428DA}" type="presOf" srcId="{76D74AF2-2E52-432B-8A13-62EA6999A901}" destId="{9F86B774-876C-4ADF-A53F-00399DEA2D09}" srcOrd="0" destOrd="0" presId="urn:microsoft.com/office/officeart/2005/8/layout/matrix1"/>
    <dgm:cxn modelId="{88E44898-DB96-4922-8D76-63F1C52C19DE}" type="presParOf" srcId="{DA953C59-3A2A-4B51-80DA-2160913748BF}" destId="{86D451BA-8370-45F5-8900-8779BC1BEC20}" srcOrd="0" destOrd="0" presId="urn:microsoft.com/office/officeart/2005/8/layout/matrix1"/>
    <dgm:cxn modelId="{6D2E1852-BCBB-44E4-9091-083209127FB7}" type="presParOf" srcId="{86D451BA-8370-45F5-8900-8779BC1BEC20}" destId="{611F5C6F-4BC4-4C80-9635-0AB2CD4B2E44}" srcOrd="0" destOrd="0" presId="urn:microsoft.com/office/officeart/2005/8/layout/matrix1"/>
    <dgm:cxn modelId="{139097D7-F388-449B-B096-5C37AAEC5BB3}" type="presParOf" srcId="{86D451BA-8370-45F5-8900-8779BC1BEC20}" destId="{81D7F806-52A6-424B-8703-90AE4B313FF4}" srcOrd="1" destOrd="0" presId="urn:microsoft.com/office/officeart/2005/8/layout/matrix1"/>
    <dgm:cxn modelId="{20906A7F-F3A9-4B3A-9BCF-39DCD669CD4D}" type="presParOf" srcId="{86D451BA-8370-45F5-8900-8779BC1BEC20}" destId="{8FFAA060-26B7-4E4D-956D-9C26E363F3A0}" srcOrd="2" destOrd="0" presId="urn:microsoft.com/office/officeart/2005/8/layout/matrix1"/>
    <dgm:cxn modelId="{63E5C8A0-DAC5-4D20-A4BC-EE7143D491DD}" type="presParOf" srcId="{86D451BA-8370-45F5-8900-8779BC1BEC20}" destId="{2AE144C9-A4B1-4A1E-8D46-F3A0E934978D}" srcOrd="3" destOrd="0" presId="urn:microsoft.com/office/officeart/2005/8/layout/matrix1"/>
    <dgm:cxn modelId="{10E90779-C938-4552-9BE9-67CE54839D5C}" type="presParOf" srcId="{86D451BA-8370-45F5-8900-8779BC1BEC20}" destId="{8A00902D-D4B0-4A51-868C-223876C955FD}" srcOrd="4" destOrd="0" presId="urn:microsoft.com/office/officeart/2005/8/layout/matrix1"/>
    <dgm:cxn modelId="{C5E4706B-7369-4B2D-996B-E0E85EEFE09D}" type="presParOf" srcId="{86D451BA-8370-45F5-8900-8779BC1BEC20}" destId="{CF642C82-8B75-4A00-A6B1-BAE1648EE998}" srcOrd="5" destOrd="0" presId="urn:microsoft.com/office/officeart/2005/8/layout/matrix1"/>
    <dgm:cxn modelId="{8F8B5CCE-E62D-49DF-83F7-73487741C9C0}" type="presParOf" srcId="{86D451BA-8370-45F5-8900-8779BC1BEC20}" destId="{A570F97D-1A88-4DF5-9112-0DE8879EEAF9}" srcOrd="6" destOrd="0" presId="urn:microsoft.com/office/officeart/2005/8/layout/matrix1"/>
    <dgm:cxn modelId="{20871D47-14EA-47E5-BAAA-639159D5F727}" type="presParOf" srcId="{86D451BA-8370-45F5-8900-8779BC1BEC20}" destId="{F8D37A63-DB94-4FA6-9C42-7EE409BC2E1F}" srcOrd="7" destOrd="0" presId="urn:microsoft.com/office/officeart/2005/8/layout/matrix1"/>
    <dgm:cxn modelId="{D2E78609-0E2E-4D08-91CE-B214CCA7F431}" type="presParOf" srcId="{DA953C59-3A2A-4B51-80DA-2160913748BF}" destId="{9F86B774-876C-4ADF-A53F-00399DEA2D0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D4768F-F68F-4158-8BA2-D90888BAC6B2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A2B549-BF91-4557-BB91-F45C74C4D41C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“One Stop” resource center for all privacy &amp; security questions.</a:t>
          </a:r>
          <a:endParaRPr lang="en-US" dirty="0"/>
        </a:p>
      </dgm:t>
    </dgm:pt>
    <dgm:pt modelId="{68C3DF43-CD22-4B3F-BE8A-CAB2168F129B}" type="parTrans" cxnId="{263B7922-6E55-4789-B790-5BB8F021C581}">
      <dgm:prSet/>
      <dgm:spPr/>
      <dgm:t>
        <a:bodyPr/>
        <a:lstStyle/>
        <a:p>
          <a:endParaRPr lang="en-US"/>
        </a:p>
      </dgm:t>
    </dgm:pt>
    <dgm:pt modelId="{AB48BBBC-1B9B-4207-B4CB-A22874012C58}" type="sibTrans" cxnId="{263B7922-6E55-4789-B790-5BB8F021C581}">
      <dgm:prSet/>
      <dgm:spPr/>
      <dgm:t>
        <a:bodyPr/>
        <a:lstStyle/>
        <a:p>
          <a:endParaRPr lang="en-US"/>
        </a:p>
      </dgm:t>
    </dgm:pt>
    <dgm:pt modelId="{653D8580-DB9A-476E-9796-55686A750AEC}">
      <dgm:prSet/>
      <dgm:spPr/>
      <dgm:t>
        <a:bodyPr/>
        <a:lstStyle/>
        <a:p>
          <a:r>
            <a:rPr lang="en-US" smtClean="0">
              <a:latin typeface="+mj-lt"/>
            </a:rPr>
            <a:t>Regional meetings, customized webinars, and on-site presentations</a:t>
          </a:r>
          <a:endParaRPr lang="en-US" dirty="0" smtClean="0">
            <a:latin typeface="+mj-lt"/>
          </a:endParaRPr>
        </a:p>
      </dgm:t>
    </dgm:pt>
    <dgm:pt modelId="{98C88400-38A4-4F45-BC1A-89C8F9DB34CE}" type="parTrans" cxnId="{D02D988A-7ADF-4F31-A626-AC17CA5DDEED}">
      <dgm:prSet/>
      <dgm:spPr/>
      <dgm:t>
        <a:bodyPr/>
        <a:lstStyle/>
        <a:p>
          <a:endParaRPr lang="en-US"/>
        </a:p>
      </dgm:t>
    </dgm:pt>
    <dgm:pt modelId="{57B2228B-60DC-4AF7-81AF-80A3AD7ABB7F}" type="sibTrans" cxnId="{D02D988A-7ADF-4F31-A626-AC17CA5DDEED}">
      <dgm:prSet/>
      <dgm:spPr/>
      <dgm:t>
        <a:bodyPr/>
        <a:lstStyle/>
        <a:p>
          <a:endParaRPr lang="en-US"/>
        </a:p>
      </dgm:t>
    </dgm:pt>
    <dgm:pt modelId="{F9C8769B-A62B-4B49-A5BB-8DD88E8A41B5}">
      <dgm:prSet/>
      <dgm:spPr/>
      <dgm:t>
        <a:bodyPr/>
        <a:lstStyle/>
        <a:p>
          <a:r>
            <a:rPr lang="en-US" smtClean="0">
              <a:latin typeface="+mj-lt"/>
            </a:rPr>
            <a:t>Technical Assistance (TA) site visits</a:t>
          </a:r>
          <a:endParaRPr lang="en-US" dirty="0" smtClean="0">
            <a:latin typeface="+mj-lt"/>
          </a:endParaRPr>
        </a:p>
      </dgm:t>
    </dgm:pt>
    <dgm:pt modelId="{C8D68ECA-7F00-4E90-9F7A-B48ED68894A2}" type="parTrans" cxnId="{A2B0C0CE-267F-44A9-9C90-6313B8A5E2B2}">
      <dgm:prSet/>
      <dgm:spPr/>
      <dgm:t>
        <a:bodyPr/>
        <a:lstStyle/>
        <a:p>
          <a:endParaRPr lang="en-US"/>
        </a:p>
      </dgm:t>
    </dgm:pt>
    <dgm:pt modelId="{99F12078-F693-41D5-B556-4A8016CC23BE}" type="sibTrans" cxnId="{A2B0C0CE-267F-44A9-9C90-6313B8A5E2B2}">
      <dgm:prSet/>
      <dgm:spPr/>
      <dgm:t>
        <a:bodyPr/>
        <a:lstStyle/>
        <a:p>
          <a:endParaRPr lang="en-US"/>
        </a:p>
      </dgm:t>
    </dgm:pt>
    <dgm:pt modelId="{BCA08714-A24F-47E5-8785-CFE67C70EA23}">
      <dgm:prSet/>
      <dgm:spPr/>
      <dgm:t>
        <a:bodyPr/>
        <a:lstStyle/>
        <a:p>
          <a:r>
            <a:rPr lang="en-US" smtClean="0">
              <a:latin typeface="+mj-lt"/>
            </a:rPr>
            <a:t>Help desk</a:t>
          </a:r>
          <a:endParaRPr lang="en-US" dirty="0" smtClean="0">
            <a:latin typeface="+mj-lt"/>
          </a:endParaRPr>
        </a:p>
      </dgm:t>
    </dgm:pt>
    <dgm:pt modelId="{2C9ACD99-0BC7-48FF-B085-A76212946B93}" type="parTrans" cxnId="{3CBD46FF-BAE9-48EE-A494-E3E4125011AD}">
      <dgm:prSet/>
      <dgm:spPr/>
      <dgm:t>
        <a:bodyPr/>
        <a:lstStyle/>
        <a:p>
          <a:endParaRPr lang="en-US"/>
        </a:p>
      </dgm:t>
    </dgm:pt>
    <dgm:pt modelId="{DE95059F-B8EE-433F-A73A-23B095E36726}" type="sibTrans" cxnId="{3CBD46FF-BAE9-48EE-A494-E3E4125011AD}">
      <dgm:prSet/>
      <dgm:spPr/>
      <dgm:t>
        <a:bodyPr/>
        <a:lstStyle/>
        <a:p>
          <a:endParaRPr lang="en-US"/>
        </a:p>
      </dgm:t>
    </dgm:pt>
    <dgm:pt modelId="{ABB2C9B9-F9B3-45FE-80CF-8B1C9F629CC8}">
      <dgm:prSet/>
      <dgm:spPr/>
      <dgm:t>
        <a:bodyPr/>
        <a:lstStyle/>
        <a:p>
          <a:r>
            <a:rPr lang="en-US" smtClean="0">
              <a:latin typeface="+mj-lt"/>
            </a:rPr>
            <a:t>Web resources </a:t>
          </a:r>
          <a:endParaRPr lang="en-US" dirty="0" smtClean="0">
            <a:latin typeface="+mj-lt"/>
          </a:endParaRPr>
        </a:p>
      </dgm:t>
    </dgm:pt>
    <dgm:pt modelId="{391A27D5-4875-4FAE-B07B-8C824464A0F1}" type="parTrans" cxnId="{79E4164B-3963-4F3F-BA5C-6F93195F6EBA}">
      <dgm:prSet/>
      <dgm:spPr/>
      <dgm:t>
        <a:bodyPr/>
        <a:lstStyle/>
        <a:p>
          <a:endParaRPr lang="en-US"/>
        </a:p>
      </dgm:t>
    </dgm:pt>
    <dgm:pt modelId="{883CC5E7-E71C-44D8-A11D-22041BE5065A}" type="sibTrans" cxnId="{79E4164B-3963-4F3F-BA5C-6F93195F6EBA}">
      <dgm:prSet/>
      <dgm:spPr/>
      <dgm:t>
        <a:bodyPr/>
        <a:lstStyle/>
        <a:p>
          <a:endParaRPr lang="en-US"/>
        </a:p>
      </dgm:t>
    </dgm:pt>
    <dgm:pt modelId="{1E8B8594-8CED-4057-9005-2A97504919D9}" type="pres">
      <dgm:prSet presAssocID="{8BD4768F-F68F-4158-8BA2-D90888BAC6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C9EC034-DF47-4FC9-B413-5BAC3DC53A16}" type="pres">
      <dgm:prSet presAssocID="{8BD4768F-F68F-4158-8BA2-D90888BAC6B2}" presName="Name1" presStyleCnt="0"/>
      <dgm:spPr/>
    </dgm:pt>
    <dgm:pt modelId="{6CCA3F05-E206-43E1-8F36-7B3BA1EBD3FC}" type="pres">
      <dgm:prSet presAssocID="{8BD4768F-F68F-4158-8BA2-D90888BAC6B2}" presName="cycle" presStyleCnt="0"/>
      <dgm:spPr/>
    </dgm:pt>
    <dgm:pt modelId="{8F6DBB11-E39B-4D29-8D5A-CF33A694EE94}" type="pres">
      <dgm:prSet presAssocID="{8BD4768F-F68F-4158-8BA2-D90888BAC6B2}" presName="srcNode" presStyleLbl="node1" presStyleIdx="0" presStyleCnt="5"/>
      <dgm:spPr/>
    </dgm:pt>
    <dgm:pt modelId="{5BB3E267-0B38-4400-884E-B9C84270548D}" type="pres">
      <dgm:prSet presAssocID="{8BD4768F-F68F-4158-8BA2-D90888BAC6B2}" presName="conn" presStyleLbl="parChTrans1D2" presStyleIdx="0" presStyleCnt="1"/>
      <dgm:spPr/>
      <dgm:t>
        <a:bodyPr/>
        <a:lstStyle/>
        <a:p>
          <a:endParaRPr lang="en-US"/>
        </a:p>
      </dgm:t>
    </dgm:pt>
    <dgm:pt modelId="{5731C22E-D2F4-434C-8111-BDE6474D149D}" type="pres">
      <dgm:prSet presAssocID="{8BD4768F-F68F-4158-8BA2-D90888BAC6B2}" presName="extraNode" presStyleLbl="node1" presStyleIdx="0" presStyleCnt="5"/>
      <dgm:spPr/>
    </dgm:pt>
    <dgm:pt modelId="{3D809CA6-E7AD-4572-B7CE-8DBC53788419}" type="pres">
      <dgm:prSet presAssocID="{8BD4768F-F68F-4158-8BA2-D90888BAC6B2}" presName="dstNode" presStyleLbl="node1" presStyleIdx="0" presStyleCnt="5"/>
      <dgm:spPr/>
    </dgm:pt>
    <dgm:pt modelId="{C1678C12-746C-4F4C-83BC-1F1EA42F064A}" type="pres">
      <dgm:prSet presAssocID="{98A2B549-BF91-4557-BB91-F45C74C4D41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F6D8C-216B-4838-AD6C-C30BD3E2431C}" type="pres">
      <dgm:prSet presAssocID="{98A2B549-BF91-4557-BB91-F45C74C4D41C}" presName="accent_1" presStyleCnt="0"/>
      <dgm:spPr/>
    </dgm:pt>
    <dgm:pt modelId="{7272465A-8F2F-4B44-98A7-41BF8B7EC27B}" type="pres">
      <dgm:prSet presAssocID="{98A2B549-BF91-4557-BB91-F45C74C4D41C}" presName="accentRepeatNode" presStyleLbl="solidFgAcc1" presStyleIdx="0" presStyleCnt="5"/>
      <dgm:spPr/>
    </dgm:pt>
    <dgm:pt modelId="{26B47829-1D54-46F7-9FA1-7FA579773594}" type="pres">
      <dgm:prSet presAssocID="{653D8580-DB9A-476E-9796-55686A750AE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687F5-029B-4BFA-AE0B-425655296B6D}" type="pres">
      <dgm:prSet presAssocID="{653D8580-DB9A-476E-9796-55686A750AEC}" presName="accent_2" presStyleCnt="0"/>
      <dgm:spPr/>
    </dgm:pt>
    <dgm:pt modelId="{CA9E87DD-5D6C-4920-B4B4-D5DF0EBBF3E3}" type="pres">
      <dgm:prSet presAssocID="{653D8580-DB9A-476E-9796-55686A750AEC}" presName="accentRepeatNode" presStyleLbl="solidFgAcc1" presStyleIdx="1" presStyleCnt="5"/>
      <dgm:spPr/>
    </dgm:pt>
    <dgm:pt modelId="{42E579AA-0A25-4452-86CB-A4C5E0F2E554}" type="pres">
      <dgm:prSet presAssocID="{F9C8769B-A62B-4B49-A5BB-8DD88E8A41B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4844D-8600-47DB-A853-D8365C68F748}" type="pres">
      <dgm:prSet presAssocID="{F9C8769B-A62B-4B49-A5BB-8DD88E8A41B5}" presName="accent_3" presStyleCnt="0"/>
      <dgm:spPr/>
    </dgm:pt>
    <dgm:pt modelId="{5B06BE0D-89A1-44F6-9C4D-2E3E93F3B4D5}" type="pres">
      <dgm:prSet presAssocID="{F9C8769B-A62B-4B49-A5BB-8DD88E8A41B5}" presName="accentRepeatNode" presStyleLbl="solidFgAcc1" presStyleIdx="2" presStyleCnt="5"/>
      <dgm:spPr/>
    </dgm:pt>
    <dgm:pt modelId="{E2815EB8-1EB6-43D5-BEC7-1C158129FACF}" type="pres">
      <dgm:prSet presAssocID="{BCA08714-A24F-47E5-8785-CFE67C70EA2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8AC5F-9995-4EAE-B752-F61617CA9DCE}" type="pres">
      <dgm:prSet presAssocID="{BCA08714-A24F-47E5-8785-CFE67C70EA23}" presName="accent_4" presStyleCnt="0"/>
      <dgm:spPr/>
    </dgm:pt>
    <dgm:pt modelId="{CCB9A490-2013-4AD5-9406-978DA7E171AA}" type="pres">
      <dgm:prSet presAssocID="{BCA08714-A24F-47E5-8785-CFE67C70EA23}" presName="accentRepeatNode" presStyleLbl="solidFgAcc1" presStyleIdx="3" presStyleCnt="5"/>
      <dgm:spPr/>
    </dgm:pt>
    <dgm:pt modelId="{E98392DF-5F1A-4046-8B9F-2A21CA3F48F9}" type="pres">
      <dgm:prSet presAssocID="{ABB2C9B9-F9B3-45FE-80CF-8B1C9F629CC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56B22-6788-4E1F-BB03-47D1A56CE7FB}" type="pres">
      <dgm:prSet presAssocID="{ABB2C9B9-F9B3-45FE-80CF-8B1C9F629CC8}" presName="accent_5" presStyleCnt="0"/>
      <dgm:spPr/>
    </dgm:pt>
    <dgm:pt modelId="{4FFAF620-A939-4D99-AD98-C6248B7BF716}" type="pres">
      <dgm:prSet presAssocID="{ABB2C9B9-F9B3-45FE-80CF-8B1C9F629CC8}" presName="accentRepeatNode" presStyleLbl="solidFgAcc1" presStyleIdx="4" presStyleCnt="5"/>
      <dgm:spPr/>
    </dgm:pt>
  </dgm:ptLst>
  <dgm:cxnLst>
    <dgm:cxn modelId="{A2B0C0CE-267F-44A9-9C90-6313B8A5E2B2}" srcId="{8BD4768F-F68F-4158-8BA2-D90888BAC6B2}" destId="{F9C8769B-A62B-4B49-A5BB-8DD88E8A41B5}" srcOrd="2" destOrd="0" parTransId="{C8D68ECA-7F00-4E90-9F7A-B48ED68894A2}" sibTransId="{99F12078-F693-41D5-B556-4A8016CC23BE}"/>
    <dgm:cxn modelId="{62454294-409F-4D0F-B12F-D6AC741A630E}" type="presOf" srcId="{F9C8769B-A62B-4B49-A5BB-8DD88E8A41B5}" destId="{42E579AA-0A25-4452-86CB-A4C5E0F2E554}" srcOrd="0" destOrd="0" presId="urn:microsoft.com/office/officeart/2008/layout/VerticalCurvedList"/>
    <dgm:cxn modelId="{E7CAC33B-FB60-45A9-8F12-0B7D1B7EAE54}" type="presOf" srcId="{98A2B549-BF91-4557-BB91-F45C74C4D41C}" destId="{C1678C12-746C-4F4C-83BC-1F1EA42F064A}" srcOrd="0" destOrd="0" presId="urn:microsoft.com/office/officeart/2008/layout/VerticalCurvedList"/>
    <dgm:cxn modelId="{3CBD46FF-BAE9-48EE-A494-E3E4125011AD}" srcId="{8BD4768F-F68F-4158-8BA2-D90888BAC6B2}" destId="{BCA08714-A24F-47E5-8785-CFE67C70EA23}" srcOrd="3" destOrd="0" parTransId="{2C9ACD99-0BC7-48FF-B085-A76212946B93}" sibTransId="{DE95059F-B8EE-433F-A73A-23B095E36726}"/>
    <dgm:cxn modelId="{5EA203B3-D4A1-4C7E-850A-181195033814}" type="presOf" srcId="{BCA08714-A24F-47E5-8785-CFE67C70EA23}" destId="{E2815EB8-1EB6-43D5-BEC7-1C158129FACF}" srcOrd="0" destOrd="0" presId="urn:microsoft.com/office/officeart/2008/layout/VerticalCurvedList"/>
    <dgm:cxn modelId="{7F135031-2FC3-4CBC-9B79-10F11134E821}" type="presOf" srcId="{653D8580-DB9A-476E-9796-55686A750AEC}" destId="{26B47829-1D54-46F7-9FA1-7FA579773594}" srcOrd="0" destOrd="0" presId="urn:microsoft.com/office/officeart/2008/layout/VerticalCurvedList"/>
    <dgm:cxn modelId="{263B7922-6E55-4789-B790-5BB8F021C581}" srcId="{8BD4768F-F68F-4158-8BA2-D90888BAC6B2}" destId="{98A2B549-BF91-4557-BB91-F45C74C4D41C}" srcOrd="0" destOrd="0" parTransId="{68C3DF43-CD22-4B3F-BE8A-CAB2168F129B}" sibTransId="{AB48BBBC-1B9B-4207-B4CB-A22874012C58}"/>
    <dgm:cxn modelId="{D02D988A-7ADF-4F31-A626-AC17CA5DDEED}" srcId="{8BD4768F-F68F-4158-8BA2-D90888BAC6B2}" destId="{653D8580-DB9A-476E-9796-55686A750AEC}" srcOrd="1" destOrd="0" parTransId="{98C88400-38A4-4F45-BC1A-89C8F9DB34CE}" sibTransId="{57B2228B-60DC-4AF7-81AF-80A3AD7ABB7F}"/>
    <dgm:cxn modelId="{C7E760AA-08EA-4B1A-8DF0-D6C0E8831DAD}" type="presOf" srcId="{8BD4768F-F68F-4158-8BA2-D90888BAC6B2}" destId="{1E8B8594-8CED-4057-9005-2A97504919D9}" srcOrd="0" destOrd="0" presId="urn:microsoft.com/office/officeart/2008/layout/VerticalCurvedList"/>
    <dgm:cxn modelId="{79E4164B-3963-4F3F-BA5C-6F93195F6EBA}" srcId="{8BD4768F-F68F-4158-8BA2-D90888BAC6B2}" destId="{ABB2C9B9-F9B3-45FE-80CF-8B1C9F629CC8}" srcOrd="4" destOrd="0" parTransId="{391A27D5-4875-4FAE-B07B-8C824464A0F1}" sibTransId="{883CC5E7-E71C-44D8-A11D-22041BE5065A}"/>
    <dgm:cxn modelId="{9DBAB9BA-A497-4510-A124-AA3218C9DEAC}" type="presOf" srcId="{AB48BBBC-1B9B-4207-B4CB-A22874012C58}" destId="{5BB3E267-0B38-4400-884E-B9C84270548D}" srcOrd="0" destOrd="0" presId="urn:microsoft.com/office/officeart/2008/layout/VerticalCurvedList"/>
    <dgm:cxn modelId="{A9C5B6E2-8F4F-4642-810C-F38B7C82A966}" type="presOf" srcId="{ABB2C9B9-F9B3-45FE-80CF-8B1C9F629CC8}" destId="{E98392DF-5F1A-4046-8B9F-2A21CA3F48F9}" srcOrd="0" destOrd="0" presId="urn:microsoft.com/office/officeart/2008/layout/VerticalCurvedList"/>
    <dgm:cxn modelId="{1FA5F024-F210-4E87-9DED-E315B6966879}" type="presParOf" srcId="{1E8B8594-8CED-4057-9005-2A97504919D9}" destId="{CC9EC034-DF47-4FC9-B413-5BAC3DC53A16}" srcOrd="0" destOrd="0" presId="urn:microsoft.com/office/officeart/2008/layout/VerticalCurvedList"/>
    <dgm:cxn modelId="{4133BA9A-7EEB-4106-9729-4977FA054CFA}" type="presParOf" srcId="{CC9EC034-DF47-4FC9-B413-5BAC3DC53A16}" destId="{6CCA3F05-E206-43E1-8F36-7B3BA1EBD3FC}" srcOrd="0" destOrd="0" presId="urn:microsoft.com/office/officeart/2008/layout/VerticalCurvedList"/>
    <dgm:cxn modelId="{7F41E4B7-A1C3-4A85-9AC6-B3608B84F0FF}" type="presParOf" srcId="{6CCA3F05-E206-43E1-8F36-7B3BA1EBD3FC}" destId="{8F6DBB11-E39B-4D29-8D5A-CF33A694EE94}" srcOrd="0" destOrd="0" presId="urn:microsoft.com/office/officeart/2008/layout/VerticalCurvedList"/>
    <dgm:cxn modelId="{A3A0082C-E1C6-4D67-BBA0-056BA4DED74C}" type="presParOf" srcId="{6CCA3F05-E206-43E1-8F36-7B3BA1EBD3FC}" destId="{5BB3E267-0B38-4400-884E-B9C84270548D}" srcOrd="1" destOrd="0" presId="urn:microsoft.com/office/officeart/2008/layout/VerticalCurvedList"/>
    <dgm:cxn modelId="{3B78F13A-C692-4183-BEA8-CF2797E53397}" type="presParOf" srcId="{6CCA3F05-E206-43E1-8F36-7B3BA1EBD3FC}" destId="{5731C22E-D2F4-434C-8111-BDE6474D149D}" srcOrd="2" destOrd="0" presId="urn:microsoft.com/office/officeart/2008/layout/VerticalCurvedList"/>
    <dgm:cxn modelId="{898C3C3F-FADC-4411-A49F-7A49FB18EB59}" type="presParOf" srcId="{6CCA3F05-E206-43E1-8F36-7B3BA1EBD3FC}" destId="{3D809CA6-E7AD-4572-B7CE-8DBC53788419}" srcOrd="3" destOrd="0" presId="urn:microsoft.com/office/officeart/2008/layout/VerticalCurvedList"/>
    <dgm:cxn modelId="{C4994997-5E78-4920-9A42-9FA2C91303CF}" type="presParOf" srcId="{CC9EC034-DF47-4FC9-B413-5BAC3DC53A16}" destId="{C1678C12-746C-4F4C-83BC-1F1EA42F064A}" srcOrd="1" destOrd="0" presId="urn:microsoft.com/office/officeart/2008/layout/VerticalCurvedList"/>
    <dgm:cxn modelId="{C082B1E8-6EFC-4057-A1DF-B8E1AE32A73B}" type="presParOf" srcId="{CC9EC034-DF47-4FC9-B413-5BAC3DC53A16}" destId="{C82F6D8C-216B-4838-AD6C-C30BD3E2431C}" srcOrd="2" destOrd="0" presId="urn:microsoft.com/office/officeart/2008/layout/VerticalCurvedList"/>
    <dgm:cxn modelId="{D8E46E6F-E17E-4305-9928-96C9C647350A}" type="presParOf" srcId="{C82F6D8C-216B-4838-AD6C-C30BD3E2431C}" destId="{7272465A-8F2F-4B44-98A7-41BF8B7EC27B}" srcOrd="0" destOrd="0" presId="urn:microsoft.com/office/officeart/2008/layout/VerticalCurvedList"/>
    <dgm:cxn modelId="{F49B2C2F-4A8E-4CB9-9BE8-140D7097F842}" type="presParOf" srcId="{CC9EC034-DF47-4FC9-B413-5BAC3DC53A16}" destId="{26B47829-1D54-46F7-9FA1-7FA579773594}" srcOrd="3" destOrd="0" presId="urn:microsoft.com/office/officeart/2008/layout/VerticalCurvedList"/>
    <dgm:cxn modelId="{2D4022AD-7F74-4B31-985F-7604007837F1}" type="presParOf" srcId="{CC9EC034-DF47-4FC9-B413-5BAC3DC53A16}" destId="{65E687F5-029B-4BFA-AE0B-425655296B6D}" srcOrd="4" destOrd="0" presId="urn:microsoft.com/office/officeart/2008/layout/VerticalCurvedList"/>
    <dgm:cxn modelId="{100CC5B9-BE46-44B1-A091-76B2F4B09B84}" type="presParOf" srcId="{65E687F5-029B-4BFA-AE0B-425655296B6D}" destId="{CA9E87DD-5D6C-4920-B4B4-D5DF0EBBF3E3}" srcOrd="0" destOrd="0" presId="urn:microsoft.com/office/officeart/2008/layout/VerticalCurvedList"/>
    <dgm:cxn modelId="{7C46BCB1-311B-4CA4-BEEF-14671F26A999}" type="presParOf" srcId="{CC9EC034-DF47-4FC9-B413-5BAC3DC53A16}" destId="{42E579AA-0A25-4452-86CB-A4C5E0F2E554}" srcOrd="5" destOrd="0" presId="urn:microsoft.com/office/officeart/2008/layout/VerticalCurvedList"/>
    <dgm:cxn modelId="{2D8BF524-6BA0-44EF-A2E2-DF6A51825669}" type="presParOf" srcId="{CC9EC034-DF47-4FC9-B413-5BAC3DC53A16}" destId="{B634844D-8600-47DB-A853-D8365C68F748}" srcOrd="6" destOrd="0" presId="urn:microsoft.com/office/officeart/2008/layout/VerticalCurvedList"/>
    <dgm:cxn modelId="{37BE62F2-DD52-42A8-B8B0-B0B747A0E563}" type="presParOf" srcId="{B634844D-8600-47DB-A853-D8365C68F748}" destId="{5B06BE0D-89A1-44F6-9C4D-2E3E93F3B4D5}" srcOrd="0" destOrd="0" presId="urn:microsoft.com/office/officeart/2008/layout/VerticalCurvedList"/>
    <dgm:cxn modelId="{0D8DB711-3623-4239-AD6E-D6FB6AE6DA02}" type="presParOf" srcId="{CC9EC034-DF47-4FC9-B413-5BAC3DC53A16}" destId="{E2815EB8-1EB6-43D5-BEC7-1C158129FACF}" srcOrd="7" destOrd="0" presId="urn:microsoft.com/office/officeart/2008/layout/VerticalCurvedList"/>
    <dgm:cxn modelId="{70F9807B-0761-46E7-9520-992A62D858A3}" type="presParOf" srcId="{CC9EC034-DF47-4FC9-B413-5BAC3DC53A16}" destId="{8C68AC5F-9995-4EAE-B752-F61617CA9DCE}" srcOrd="8" destOrd="0" presId="urn:microsoft.com/office/officeart/2008/layout/VerticalCurvedList"/>
    <dgm:cxn modelId="{274F7F68-FF5B-44FF-9B16-CDFD5BB293A2}" type="presParOf" srcId="{8C68AC5F-9995-4EAE-B752-F61617CA9DCE}" destId="{CCB9A490-2013-4AD5-9406-978DA7E171AA}" srcOrd="0" destOrd="0" presId="urn:microsoft.com/office/officeart/2008/layout/VerticalCurvedList"/>
    <dgm:cxn modelId="{27D22669-F2D8-4E6E-869C-32DD85DA4203}" type="presParOf" srcId="{CC9EC034-DF47-4FC9-B413-5BAC3DC53A16}" destId="{E98392DF-5F1A-4046-8B9F-2A21CA3F48F9}" srcOrd="9" destOrd="0" presId="urn:microsoft.com/office/officeart/2008/layout/VerticalCurvedList"/>
    <dgm:cxn modelId="{9C5087CC-49C7-454E-B080-43D350DD5124}" type="presParOf" srcId="{CC9EC034-DF47-4FC9-B413-5BAC3DC53A16}" destId="{8B956B22-6788-4E1F-BB03-47D1A56CE7FB}" srcOrd="10" destOrd="0" presId="urn:microsoft.com/office/officeart/2008/layout/VerticalCurvedList"/>
    <dgm:cxn modelId="{D063E326-CF4E-468E-ADA2-8DAAA2F548F3}" type="presParOf" srcId="{8B956B22-6788-4E1F-BB03-47D1A56CE7FB}" destId="{4FFAF620-A939-4D99-AD98-C6248B7BF7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74FB36-50F1-4EBA-B19E-DEF0A867CB50}" type="doc">
      <dgm:prSet loTypeId="urn:microsoft.com/office/officeart/2008/layout/RadialCluster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1AADD-3889-4C5E-BFB6-1C5F6428D202}">
      <dgm:prSet phldrT="[Text]"/>
      <dgm:spPr/>
      <dgm:t>
        <a:bodyPr/>
        <a:lstStyle/>
        <a:p>
          <a:r>
            <a:rPr lang="en-US" dirty="0" smtClean="0"/>
            <a:t>Web Resources</a:t>
          </a:r>
          <a:endParaRPr lang="en-US" dirty="0"/>
        </a:p>
      </dgm:t>
    </dgm:pt>
    <dgm:pt modelId="{F35560B9-D5BA-4103-BAAE-33D4D76322F0}" type="parTrans" cxnId="{65D03FD1-E431-4C28-B623-30E8D4369242}">
      <dgm:prSet/>
      <dgm:spPr/>
      <dgm:t>
        <a:bodyPr/>
        <a:lstStyle/>
        <a:p>
          <a:endParaRPr lang="en-US"/>
        </a:p>
      </dgm:t>
    </dgm:pt>
    <dgm:pt modelId="{065B878F-74EC-40ED-A3F0-11A8293CEF6E}" type="sibTrans" cxnId="{65D03FD1-E431-4C28-B623-30E8D4369242}">
      <dgm:prSet/>
      <dgm:spPr/>
      <dgm:t>
        <a:bodyPr/>
        <a:lstStyle/>
        <a:p>
          <a:endParaRPr lang="en-US"/>
        </a:p>
      </dgm:t>
    </dgm:pt>
    <dgm:pt modelId="{5D3E3EA2-C1B7-4C98-B988-1FA271C13F2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 Issue briefs, and white papers</a:t>
          </a:r>
          <a:endParaRPr lang="en-US" dirty="0"/>
        </a:p>
      </dgm:t>
    </dgm:pt>
    <dgm:pt modelId="{42F3213E-F145-4B7F-82D1-B956EB019203}" type="parTrans" cxnId="{134DB755-0A3B-46BC-9A42-806BE84587CB}">
      <dgm:prSet/>
      <dgm:spPr/>
      <dgm:t>
        <a:bodyPr/>
        <a:lstStyle/>
        <a:p>
          <a:endParaRPr lang="en-US"/>
        </a:p>
      </dgm:t>
    </dgm:pt>
    <dgm:pt modelId="{C019DFCF-0C4D-4CD5-804C-85EAB0C7BE15}" type="sibTrans" cxnId="{134DB755-0A3B-46BC-9A42-806BE84587CB}">
      <dgm:prSet/>
      <dgm:spPr/>
      <dgm:t>
        <a:bodyPr/>
        <a:lstStyle/>
        <a:p>
          <a:endParaRPr lang="en-US"/>
        </a:p>
      </dgm:t>
    </dgm:pt>
    <dgm:pt modelId="{A50767E2-6DA1-45B7-BCD2-81A54DC611B7}">
      <dgm:prSet/>
      <dgm:spPr/>
      <dgm:t>
        <a:bodyPr/>
        <a:lstStyle/>
        <a:p>
          <a:r>
            <a:rPr lang="en-US" dirty="0" smtClean="0">
              <a:latin typeface="+mj-lt"/>
            </a:rPr>
            <a:t>Training Videos</a:t>
          </a:r>
          <a:endParaRPr lang="en-US" dirty="0">
            <a:latin typeface="+mj-lt"/>
          </a:endParaRPr>
        </a:p>
      </dgm:t>
    </dgm:pt>
    <dgm:pt modelId="{FAE2E0C3-38F4-4497-B11D-AFBFFE874486}" type="parTrans" cxnId="{BEA875EB-A7DD-42E5-AF15-02F7FA370F4C}">
      <dgm:prSet/>
      <dgm:spPr/>
      <dgm:t>
        <a:bodyPr/>
        <a:lstStyle/>
        <a:p>
          <a:endParaRPr lang="en-US"/>
        </a:p>
      </dgm:t>
    </dgm:pt>
    <dgm:pt modelId="{016597F7-B97D-4D7B-A309-A87A383D0154}" type="sibTrans" cxnId="{BEA875EB-A7DD-42E5-AF15-02F7FA370F4C}">
      <dgm:prSet/>
      <dgm:spPr/>
      <dgm:t>
        <a:bodyPr/>
        <a:lstStyle/>
        <a:p>
          <a:endParaRPr lang="en-US"/>
        </a:p>
      </dgm:t>
    </dgm:pt>
    <dgm:pt modelId="{AF9B3EAB-B963-435F-8AFF-848F47D9590A}">
      <dgm:prSet/>
      <dgm:spPr/>
      <dgm:t>
        <a:bodyPr/>
        <a:lstStyle/>
        <a:p>
          <a:r>
            <a:rPr lang="en-US" dirty="0" smtClean="0">
              <a:latin typeface="+mj-lt"/>
            </a:rPr>
            <a:t>Security checklists</a:t>
          </a:r>
          <a:endParaRPr lang="en-US" dirty="0">
            <a:latin typeface="+mj-lt"/>
          </a:endParaRPr>
        </a:p>
      </dgm:t>
    </dgm:pt>
    <dgm:pt modelId="{B3F92B5F-46FC-4A74-9D5B-D0EE31E0D3A2}" type="parTrans" cxnId="{B355AC40-8985-4C91-882E-C0D65EC35BBB}">
      <dgm:prSet/>
      <dgm:spPr/>
      <dgm:t>
        <a:bodyPr/>
        <a:lstStyle/>
        <a:p>
          <a:endParaRPr lang="en-US"/>
        </a:p>
      </dgm:t>
    </dgm:pt>
    <dgm:pt modelId="{7E6549B6-5DF7-4347-B73B-501F1A3E05EB}" type="sibTrans" cxnId="{B355AC40-8985-4C91-882E-C0D65EC35BBB}">
      <dgm:prSet/>
      <dgm:spPr/>
      <dgm:t>
        <a:bodyPr/>
        <a:lstStyle/>
        <a:p>
          <a:endParaRPr lang="en-US"/>
        </a:p>
      </dgm:t>
    </dgm:pt>
    <dgm:pt modelId="{99C7EBD4-E111-4CEB-A4B3-AFE2DF70C038}">
      <dgm:prSet/>
      <dgm:spPr/>
      <dgm:t>
        <a:bodyPr/>
        <a:lstStyle/>
        <a:p>
          <a:r>
            <a:rPr lang="en-US" dirty="0" smtClean="0"/>
            <a:t>Frequently Asked Questions</a:t>
          </a:r>
        </a:p>
        <a:p>
          <a:r>
            <a:rPr lang="en-US" dirty="0" smtClean="0"/>
            <a:t> (FAQs)</a:t>
          </a:r>
          <a:endParaRPr lang="en-US" dirty="0"/>
        </a:p>
      </dgm:t>
    </dgm:pt>
    <dgm:pt modelId="{B69CD947-4143-4A4C-9685-E6E2F132D8B8}" type="parTrans" cxnId="{5ADBE0B5-B504-45C6-A4CE-18597C51B9C8}">
      <dgm:prSet/>
      <dgm:spPr/>
      <dgm:t>
        <a:bodyPr/>
        <a:lstStyle/>
        <a:p>
          <a:endParaRPr lang="en-US"/>
        </a:p>
      </dgm:t>
    </dgm:pt>
    <dgm:pt modelId="{E3525317-0AD9-4715-ADED-968994FB53D0}" type="sibTrans" cxnId="{5ADBE0B5-B504-45C6-A4CE-18597C51B9C8}">
      <dgm:prSet/>
      <dgm:spPr/>
      <dgm:t>
        <a:bodyPr/>
        <a:lstStyle/>
        <a:p>
          <a:endParaRPr lang="en-US"/>
        </a:p>
      </dgm:t>
    </dgm:pt>
    <dgm:pt modelId="{9376C3E6-0F9A-4EED-8674-49CFAB3C12A9}">
      <dgm:prSet/>
      <dgm:spPr/>
      <dgm:t>
        <a:bodyPr/>
        <a:lstStyle/>
        <a:p>
          <a:r>
            <a:rPr lang="en-US" dirty="0" smtClean="0"/>
            <a:t>Webinars, presentations, and training materials</a:t>
          </a:r>
          <a:endParaRPr lang="en-US" dirty="0"/>
        </a:p>
      </dgm:t>
    </dgm:pt>
    <dgm:pt modelId="{406D683D-D443-42B5-9B1B-03C4AB127AB8}" type="parTrans" cxnId="{27C732FF-DD99-4970-BA0B-A70989AF8859}">
      <dgm:prSet/>
      <dgm:spPr/>
      <dgm:t>
        <a:bodyPr/>
        <a:lstStyle/>
        <a:p>
          <a:endParaRPr lang="en-US"/>
        </a:p>
      </dgm:t>
    </dgm:pt>
    <dgm:pt modelId="{763EDE29-6B86-47CF-8B42-244ECE4103B6}" type="sibTrans" cxnId="{27C732FF-DD99-4970-BA0B-A70989AF8859}">
      <dgm:prSet/>
      <dgm:spPr/>
      <dgm:t>
        <a:bodyPr/>
        <a:lstStyle/>
        <a:p>
          <a:endParaRPr lang="en-US"/>
        </a:p>
      </dgm:t>
    </dgm:pt>
    <dgm:pt modelId="{03EFE5F4-5AFA-4DD6-9A03-33508C681CC1}" type="pres">
      <dgm:prSet presAssocID="{F774FB36-50F1-4EBA-B19E-DEF0A867CB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D9520AC-E756-4D52-A84B-92F747687B49}" type="pres">
      <dgm:prSet presAssocID="{C881AADD-3889-4C5E-BFB6-1C5F6428D202}" presName="singleCycle" presStyleCnt="0"/>
      <dgm:spPr/>
    </dgm:pt>
    <dgm:pt modelId="{89F386BE-8D89-48BD-B478-FA90271926DE}" type="pres">
      <dgm:prSet presAssocID="{C881AADD-3889-4C5E-BFB6-1C5F6428D202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745D3C6-4A90-4887-A83C-1E5A88B6F6C8}" type="pres">
      <dgm:prSet presAssocID="{42F3213E-F145-4B7F-82D1-B956EB019203}" presName="Name56" presStyleLbl="parChTrans1D2" presStyleIdx="0" presStyleCnt="5"/>
      <dgm:spPr/>
      <dgm:t>
        <a:bodyPr/>
        <a:lstStyle/>
        <a:p>
          <a:endParaRPr lang="en-US"/>
        </a:p>
      </dgm:t>
    </dgm:pt>
    <dgm:pt modelId="{357A2CF2-819D-4669-9404-4E9DA5C41E41}" type="pres">
      <dgm:prSet presAssocID="{5D3E3EA2-C1B7-4C98-B988-1FA271C13F25}" presName="text0" presStyleLbl="node1" presStyleIdx="1" presStyleCnt="6" custScaleX="170119" custScaleY="149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4216E-4A30-4EEF-B694-9A3E7351F648}" type="pres">
      <dgm:prSet presAssocID="{FAE2E0C3-38F4-4497-B11D-AFBFFE874486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7ABFFA6-149D-47EC-9539-B27D670E3827}" type="pres">
      <dgm:prSet presAssocID="{A50767E2-6DA1-45B7-BCD2-81A54DC611B7}" presName="text0" presStyleLbl="node1" presStyleIdx="2" presStyleCnt="6" custScaleX="129942" custScaleY="10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82120-6145-4A66-A0C8-0C235F84677B}" type="pres">
      <dgm:prSet presAssocID="{B3F92B5F-46FC-4A74-9D5B-D0EE31E0D3A2}" presName="Name56" presStyleLbl="parChTrans1D2" presStyleIdx="2" presStyleCnt="5"/>
      <dgm:spPr/>
      <dgm:t>
        <a:bodyPr/>
        <a:lstStyle/>
        <a:p>
          <a:endParaRPr lang="en-US"/>
        </a:p>
      </dgm:t>
    </dgm:pt>
    <dgm:pt modelId="{8BD934D7-29A0-4226-9A8C-7711D8610BDD}" type="pres">
      <dgm:prSet presAssocID="{AF9B3EAB-B963-435F-8AFF-848F47D9590A}" presName="text0" presStyleLbl="node1" presStyleIdx="3" presStyleCnt="6" custScaleX="146789" custScaleY="96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86542-ED68-4FB6-8FFC-2B9F757CFC10}" type="pres">
      <dgm:prSet presAssocID="{B69CD947-4143-4A4C-9685-E6E2F132D8B8}" presName="Name56" presStyleLbl="parChTrans1D2" presStyleIdx="3" presStyleCnt="5"/>
      <dgm:spPr/>
      <dgm:t>
        <a:bodyPr/>
        <a:lstStyle/>
        <a:p>
          <a:endParaRPr lang="en-US"/>
        </a:p>
      </dgm:t>
    </dgm:pt>
    <dgm:pt modelId="{DBA3140C-1263-4304-BA56-36921C4DB827}" type="pres">
      <dgm:prSet presAssocID="{99C7EBD4-E111-4CEB-A4B3-AFE2DF70C038}" presName="text0" presStyleLbl="node1" presStyleIdx="4" presStyleCnt="6" custScaleX="157633" custScaleY="103044" custRadScaleRad="100653" custRadScaleInc="-1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3DF69-692B-420D-B638-2272D0699EA1}" type="pres">
      <dgm:prSet presAssocID="{406D683D-D443-42B5-9B1B-03C4AB127AB8}" presName="Name56" presStyleLbl="parChTrans1D2" presStyleIdx="4" presStyleCnt="5"/>
      <dgm:spPr/>
      <dgm:t>
        <a:bodyPr/>
        <a:lstStyle/>
        <a:p>
          <a:endParaRPr lang="en-US"/>
        </a:p>
      </dgm:t>
    </dgm:pt>
    <dgm:pt modelId="{C10727E3-2BA6-461E-BBB6-FB349FECC844}" type="pres">
      <dgm:prSet presAssocID="{9376C3E6-0F9A-4EED-8674-49CFAB3C12A9}" presName="text0" presStyleLbl="node1" presStyleIdx="5" presStyleCnt="6" custScaleX="144950" custScaleY="125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4F24B7-80D7-4142-B74C-1167068E6257}" type="presOf" srcId="{A50767E2-6DA1-45B7-BCD2-81A54DC611B7}" destId="{17ABFFA6-149D-47EC-9539-B27D670E3827}" srcOrd="0" destOrd="0" presId="urn:microsoft.com/office/officeart/2008/layout/RadialCluster"/>
    <dgm:cxn modelId="{C0C3F65A-5FFA-4E94-852A-7CBF397F1337}" type="presOf" srcId="{406D683D-D443-42B5-9B1B-03C4AB127AB8}" destId="{5BE3DF69-692B-420D-B638-2272D0699EA1}" srcOrd="0" destOrd="0" presId="urn:microsoft.com/office/officeart/2008/layout/RadialCluster"/>
    <dgm:cxn modelId="{B355AC40-8985-4C91-882E-C0D65EC35BBB}" srcId="{C881AADD-3889-4C5E-BFB6-1C5F6428D202}" destId="{AF9B3EAB-B963-435F-8AFF-848F47D9590A}" srcOrd="2" destOrd="0" parTransId="{B3F92B5F-46FC-4A74-9D5B-D0EE31E0D3A2}" sibTransId="{7E6549B6-5DF7-4347-B73B-501F1A3E05EB}"/>
    <dgm:cxn modelId="{134DB755-0A3B-46BC-9A42-806BE84587CB}" srcId="{C881AADD-3889-4C5E-BFB6-1C5F6428D202}" destId="{5D3E3EA2-C1B7-4C98-B988-1FA271C13F25}" srcOrd="0" destOrd="0" parTransId="{42F3213E-F145-4B7F-82D1-B956EB019203}" sibTransId="{C019DFCF-0C4D-4CD5-804C-85EAB0C7BE15}"/>
    <dgm:cxn modelId="{BD1D6160-F97B-4EDE-9B15-E756BCD5DEA4}" type="presOf" srcId="{B3F92B5F-46FC-4A74-9D5B-D0EE31E0D3A2}" destId="{99F82120-6145-4A66-A0C8-0C235F84677B}" srcOrd="0" destOrd="0" presId="urn:microsoft.com/office/officeart/2008/layout/RadialCluster"/>
    <dgm:cxn modelId="{FD0E14D6-180F-4F68-B935-3E0D77666D62}" type="presOf" srcId="{9376C3E6-0F9A-4EED-8674-49CFAB3C12A9}" destId="{C10727E3-2BA6-461E-BBB6-FB349FECC844}" srcOrd="0" destOrd="0" presId="urn:microsoft.com/office/officeart/2008/layout/RadialCluster"/>
    <dgm:cxn modelId="{BEA875EB-A7DD-42E5-AF15-02F7FA370F4C}" srcId="{C881AADD-3889-4C5E-BFB6-1C5F6428D202}" destId="{A50767E2-6DA1-45B7-BCD2-81A54DC611B7}" srcOrd="1" destOrd="0" parTransId="{FAE2E0C3-38F4-4497-B11D-AFBFFE874486}" sibTransId="{016597F7-B97D-4D7B-A309-A87A383D0154}"/>
    <dgm:cxn modelId="{06C441B7-F567-4F7F-8FF0-30F09088DFBD}" type="presOf" srcId="{42F3213E-F145-4B7F-82D1-B956EB019203}" destId="{2745D3C6-4A90-4887-A83C-1E5A88B6F6C8}" srcOrd="0" destOrd="0" presId="urn:microsoft.com/office/officeart/2008/layout/RadialCluster"/>
    <dgm:cxn modelId="{5ADBE0B5-B504-45C6-A4CE-18597C51B9C8}" srcId="{C881AADD-3889-4C5E-BFB6-1C5F6428D202}" destId="{99C7EBD4-E111-4CEB-A4B3-AFE2DF70C038}" srcOrd="3" destOrd="0" parTransId="{B69CD947-4143-4A4C-9685-E6E2F132D8B8}" sibTransId="{E3525317-0AD9-4715-ADED-968994FB53D0}"/>
    <dgm:cxn modelId="{C4FAFDBD-3CA8-4F1A-B2B4-D6BA44F04443}" type="presOf" srcId="{99C7EBD4-E111-4CEB-A4B3-AFE2DF70C038}" destId="{DBA3140C-1263-4304-BA56-36921C4DB827}" srcOrd="0" destOrd="0" presId="urn:microsoft.com/office/officeart/2008/layout/RadialCluster"/>
    <dgm:cxn modelId="{65D03FD1-E431-4C28-B623-30E8D4369242}" srcId="{F774FB36-50F1-4EBA-B19E-DEF0A867CB50}" destId="{C881AADD-3889-4C5E-BFB6-1C5F6428D202}" srcOrd="0" destOrd="0" parTransId="{F35560B9-D5BA-4103-BAAE-33D4D76322F0}" sibTransId="{065B878F-74EC-40ED-A3F0-11A8293CEF6E}"/>
    <dgm:cxn modelId="{B0CD7B27-4BC5-499A-88AE-B3F1B5599676}" type="presOf" srcId="{AF9B3EAB-B963-435F-8AFF-848F47D9590A}" destId="{8BD934D7-29A0-4226-9A8C-7711D8610BDD}" srcOrd="0" destOrd="0" presId="urn:microsoft.com/office/officeart/2008/layout/RadialCluster"/>
    <dgm:cxn modelId="{DD867143-5493-4BEF-AB68-79EE7338A77D}" type="presOf" srcId="{C881AADD-3889-4C5E-BFB6-1C5F6428D202}" destId="{89F386BE-8D89-48BD-B478-FA90271926DE}" srcOrd="0" destOrd="0" presId="urn:microsoft.com/office/officeart/2008/layout/RadialCluster"/>
    <dgm:cxn modelId="{27C732FF-DD99-4970-BA0B-A70989AF8859}" srcId="{C881AADD-3889-4C5E-BFB6-1C5F6428D202}" destId="{9376C3E6-0F9A-4EED-8674-49CFAB3C12A9}" srcOrd="4" destOrd="0" parTransId="{406D683D-D443-42B5-9B1B-03C4AB127AB8}" sibTransId="{763EDE29-6B86-47CF-8B42-244ECE4103B6}"/>
    <dgm:cxn modelId="{3EC3C20C-E91F-4078-9BD9-35376C65B31E}" type="presOf" srcId="{5D3E3EA2-C1B7-4C98-B988-1FA271C13F25}" destId="{357A2CF2-819D-4669-9404-4E9DA5C41E41}" srcOrd="0" destOrd="0" presId="urn:microsoft.com/office/officeart/2008/layout/RadialCluster"/>
    <dgm:cxn modelId="{68AEF494-F531-40B9-9E74-B9AA46E17CD5}" type="presOf" srcId="{B69CD947-4143-4A4C-9685-E6E2F132D8B8}" destId="{47A86542-ED68-4FB6-8FFC-2B9F757CFC10}" srcOrd="0" destOrd="0" presId="urn:microsoft.com/office/officeart/2008/layout/RadialCluster"/>
    <dgm:cxn modelId="{3C007190-2855-4512-B4F8-7669932C07E0}" type="presOf" srcId="{FAE2E0C3-38F4-4497-B11D-AFBFFE874486}" destId="{F054216E-4A30-4EEF-B694-9A3E7351F648}" srcOrd="0" destOrd="0" presId="urn:microsoft.com/office/officeart/2008/layout/RadialCluster"/>
    <dgm:cxn modelId="{279D88AA-5F33-42C1-9CC0-0B32539D79C3}" type="presOf" srcId="{F774FB36-50F1-4EBA-B19E-DEF0A867CB50}" destId="{03EFE5F4-5AFA-4DD6-9A03-33508C681CC1}" srcOrd="0" destOrd="0" presId="urn:microsoft.com/office/officeart/2008/layout/RadialCluster"/>
    <dgm:cxn modelId="{7C6FB9C6-A616-42A9-82F7-79374D925A70}" type="presParOf" srcId="{03EFE5F4-5AFA-4DD6-9A03-33508C681CC1}" destId="{8D9520AC-E756-4D52-A84B-92F747687B49}" srcOrd="0" destOrd="0" presId="urn:microsoft.com/office/officeart/2008/layout/RadialCluster"/>
    <dgm:cxn modelId="{93040E0B-6604-4EF2-AF86-F3E16FC0F5BE}" type="presParOf" srcId="{8D9520AC-E756-4D52-A84B-92F747687B49}" destId="{89F386BE-8D89-48BD-B478-FA90271926DE}" srcOrd="0" destOrd="0" presId="urn:microsoft.com/office/officeart/2008/layout/RadialCluster"/>
    <dgm:cxn modelId="{10214D80-30B5-4714-967F-CD556511A7EA}" type="presParOf" srcId="{8D9520AC-E756-4D52-A84B-92F747687B49}" destId="{2745D3C6-4A90-4887-A83C-1E5A88B6F6C8}" srcOrd="1" destOrd="0" presId="urn:microsoft.com/office/officeart/2008/layout/RadialCluster"/>
    <dgm:cxn modelId="{D7D9B695-1414-428E-A781-E5F29584D12F}" type="presParOf" srcId="{8D9520AC-E756-4D52-A84B-92F747687B49}" destId="{357A2CF2-819D-4669-9404-4E9DA5C41E41}" srcOrd="2" destOrd="0" presId="urn:microsoft.com/office/officeart/2008/layout/RadialCluster"/>
    <dgm:cxn modelId="{9B673C88-7C9E-495F-93E1-68754872D9A6}" type="presParOf" srcId="{8D9520AC-E756-4D52-A84B-92F747687B49}" destId="{F054216E-4A30-4EEF-B694-9A3E7351F648}" srcOrd="3" destOrd="0" presId="urn:microsoft.com/office/officeart/2008/layout/RadialCluster"/>
    <dgm:cxn modelId="{DF69B415-FF42-4FEA-9808-D872C0C276EC}" type="presParOf" srcId="{8D9520AC-E756-4D52-A84B-92F747687B49}" destId="{17ABFFA6-149D-47EC-9539-B27D670E3827}" srcOrd="4" destOrd="0" presId="urn:microsoft.com/office/officeart/2008/layout/RadialCluster"/>
    <dgm:cxn modelId="{5F7BFE28-2DDD-4B63-9234-32F5A82A5065}" type="presParOf" srcId="{8D9520AC-E756-4D52-A84B-92F747687B49}" destId="{99F82120-6145-4A66-A0C8-0C235F84677B}" srcOrd="5" destOrd="0" presId="urn:microsoft.com/office/officeart/2008/layout/RadialCluster"/>
    <dgm:cxn modelId="{D5EB89B7-C09F-4026-B6D5-DC6D20A87249}" type="presParOf" srcId="{8D9520AC-E756-4D52-A84B-92F747687B49}" destId="{8BD934D7-29A0-4226-9A8C-7711D8610BDD}" srcOrd="6" destOrd="0" presId="urn:microsoft.com/office/officeart/2008/layout/RadialCluster"/>
    <dgm:cxn modelId="{DFE6BCE9-D4C3-4DCA-9A5C-7CE3A74C78E0}" type="presParOf" srcId="{8D9520AC-E756-4D52-A84B-92F747687B49}" destId="{47A86542-ED68-4FB6-8FFC-2B9F757CFC10}" srcOrd="7" destOrd="0" presId="urn:microsoft.com/office/officeart/2008/layout/RadialCluster"/>
    <dgm:cxn modelId="{449317B6-AFEB-43A4-8151-CF0FC0EF075E}" type="presParOf" srcId="{8D9520AC-E756-4D52-A84B-92F747687B49}" destId="{DBA3140C-1263-4304-BA56-36921C4DB827}" srcOrd="8" destOrd="0" presId="urn:microsoft.com/office/officeart/2008/layout/RadialCluster"/>
    <dgm:cxn modelId="{38237204-DBD1-49C7-8E30-CD3E86606028}" type="presParOf" srcId="{8D9520AC-E756-4D52-A84B-92F747687B49}" destId="{5BE3DF69-692B-420D-B638-2272D0699EA1}" srcOrd="9" destOrd="0" presId="urn:microsoft.com/office/officeart/2008/layout/RadialCluster"/>
    <dgm:cxn modelId="{BDDE6EB5-E900-477B-A68D-ABB2EFAF8EA7}" type="presParOf" srcId="{8D9520AC-E756-4D52-A84B-92F747687B49}" destId="{C10727E3-2BA6-461E-BBB6-FB349FECC84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56A7A6-4662-4759-860B-75C63CC804A1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C26246-F30C-47CA-98DB-3831958F93F7}">
      <dgm:prSet custT="1"/>
      <dgm:spPr/>
      <dgm:t>
        <a:bodyPr/>
        <a:lstStyle/>
        <a:p>
          <a:r>
            <a:rPr lang="en-US" sz="1600" dirty="0" smtClean="0"/>
            <a:t>Privacy Technical Assistance Center (PTAC) </a:t>
          </a:r>
          <a:endParaRPr lang="en-US" sz="1600" dirty="0"/>
        </a:p>
      </dgm:t>
    </dgm:pt>
    <dgm:pt modelId="{F0F7D642-80FF-468D-9C79-E153AB20BC77}" type="parTrans" cxnId="{33040528-14ED-4F75-BC6E-44801A584048}">
      <dgm:prSet/>
      <dgm:spPr/>
      <dgm:t>
        <a:bodyPr/>
        <a:lstStyle/>
        <a:p>
          <a:endParaRPr lang="en-US"/>
        </a:p>
      </dgm:t>
    </dgm:pt>
    <dgm:pt modelId="{63ECAC26-1FE6-43BA-95B5-9EC66467768A}" type="sibTrans" cxnId="{33040528-14ED-4F75-BC6E-44801A584048}">
      <dgm:prSet/>
      <dgm:spPr/>
      <dgm:t>
        <a:bodyPr/>
        <a:lstStyle/>
        <a:p>
          <a:endParaRPr lang="en-US"/>
        </a:p>
      </dgm:t>
    </dgm:pt>
    <dgm:pt modelId="{D0348A65-2302-409C-90DF-8BB72F6480FB}">
      <dgm:prSet custT="1"/>
      <dgm:spPr/>
      <dgm:t>
        <a:bodyPr/>
        <a:lstStyle/>
        <a:p>
          <a:r>
            <a:rPr lang="en-US" sz="1600" dirty="0" smtClean="0"/>
            <a:t>Privacy Advisory Committee (PAC) – Cross section of all ED offices to provide uniform guidance across all ED offices in the areas of privacy and security.</a:t>
          </a:r>
        </a:p>
      </dgm:t>
    </dgm:pt>
    <dgm:pt modelId="{548ED4F1-0EA6-4C11-A0A7-DCA4A2F9549D}" type="parTrans" cxnId="{80A741A9-F5FA-4F81-9FFC-7335726899C4}">
      <dgm:prSet/>
      <dgm:spPr/>
      <dgm:t>
        <a:bodyPr/>
        <a:lstStyle/>
        <a:p>
          <a:endParaRPr lang="en-US"/>
        </a:p>
      </dgm:t>
    </dgm:pt>
    <dgm:pt modelId="{B383A7FC-6658-4182-8450-8E7C4939A3BB}" type="sibTrans" cxnId="{80A741A9-F5FA-4F81-9FFC-7335726899C4}">
      <dgm:prSet/>
      <dgm:spPr/>
      <dgm:t>
        <a:bodyPr/>
        <a:lstStyle/>
        <a:p>
          <a:endParaRPr lang="en-US"/>
        </a:p>
      </dgm:t>
    </dgm:pt>
    <dgm:pt modelId="{BECC00BA-6DBC-43B6-ADD3-0F951120F667}">
      <dgm:prSet custT="1"/>
      <dgm:spPr/>
      <dgm:t>
        <a:bodyPr/>
        <a:lstStyle/>
        <a:p>
          <a:r>
            <a:rPr lang="en-US" sz="1600" dirty="0" smtClean="0"/>
            <a:t>Office of General Council, Family Policy Compliance Office (FPCO) </a:t>
          </a:r>
        </a:p>
      </dgm:t>
    </dgm:pt>
    <dgm:pt modelId="{CF464AAF-0D4E-4376-86A7-59E6D43E6F01}" type="parTrans" cxnId="{763B1D06-75BD-4DBA-92D3-46289EC9EB2F}">
      <dgm:prSet/>
      <dgm:spPr/>
      <dgm:t>
        <a:bodyPr/>
        <a:lstStyle/>
        <a:p>
          <a:endParaRPr lang="en-US"/>
        </a:p>
      </dgm:t>
    </dgm:pt>
    <dgm:pt modelId="{818290DE-34C2-470B-A17B-2DF6A5AE07CF}" type="sibTrans" cxnId="{763B1D06-75BD-4DBA-92D3-46289EC9EB2F}">
      <dgm:prSet/>
      <dgm:spPr/>
      <dgm:t>
        <a:bodyPr/>
        <a:lstStyle/>
        <a:p>
          <a:endParaRPr lang="en-US"/>
        </a:p>
      </dgm:t>
    </dgm:pt>
    <dgm:pt modelId="{2D91DC7C-2054-420D-AC29-20EF5C799DF0}">
      <dgm:prSet custT="1"/>
      <dgm:spPr/>
      <dgm:t>
        <a:bodyPr/>
        <a:lstStyle/>
        <a:p>
          <a:r>
            <a:rPr lang="en-US" sz="1600" dirty="0" smtClean="0"/>
            <a:t>FERPA Working Group (FWG) – FPCO, Chief Privacy Officer, Office of Management.</a:t>
          </a:r>
        </a:p>
      </dgm:t>
    </dgm:pt>
    <dgm:pt modelId="{954F9DEF-5045-4576-91D1-DBCA6DB985C9}" type="parTrans" cxnId="{3A8C1D43-C95A-432C-832A-CCD7E5257A9A}">
      <dgm:prSet/>
      <dgm:spPr/>
      <dgm:t>
        <a:bodyPr/>
        <a:lstStyle/>
        <a:p>
          <a:endParaRPr lang="en-US"/>
        </a:p>
      </dgm:t>
    </dgm:pt>
    <dgm:pt modelId="{3CCB766B-A49A-4CC9-B53E-3E541CDDDB37}" type="sibTrans" cxnId="{3A8C1D43-C95A-432C-832A-CCD7E5257A9A}">
      <dgm:prSet/>
      <dgm:spPr/>
      <dgm:t>
        <a:bodyPr/>
        <a:lstStyle/>
        <a:p>
          <a:endParaRPr lang="en-US"/>
        </a:p>
      </dgm:t>
    </dgm:pt>
    <dgm:pt modelId="{E272BCF0-7E70-4AA4-9D56-C94732CD4011}" type="pres">
      <dgm:prSet presAssocID="{F756A7A6-4662-4759-860B-75C63CC804A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EBC80-C3C6-413D-97D7-039C45F886B9}" type="pres">
      <dgm:prSet presAssocID="{F756A7A6-4662-4759-860B-75C63CC804A1}" presName="diamond" presStyleLbl="bgShp" presStyleIdx="0" presStyleCnt="1"/>
      <dgm:spPr/>
    </dgm:pt>
    <dgm:pt modelId="{961FDB3F-C291-4983-B207-8746A4197617}" type="pres">
      <dgm:prSet presAssocID="{F756A7A6-4662-4759-860B-75C63CC804A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678DD-E03D-4AF5-A4B4-14E43B8D6415}" type="pres">
      <dgm:prSet presAssocID="{F756A7A6-4662-4759-860B-75C63CC804A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B7B3D-548A-4C6E-A495-B6A1981F60E1}" type="pres">
      <dgm:prSet presAssocID="{F756A7A6-4662-4759-860B-75C63CC804A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55EA9-7340-44A8-A1CB-90D86832977C}" type="pres">
      <dgm:prSet presAssocID="{F756A7A6-4662-4759-860B-75C63CC804A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C1D43-C95A-432C-832A-CCD7E5257A9A}" srcId="{F756A7A6-4662-4759-860B-75C63CC804A1}" destId="{2D91DC7C-2054-420D-AC29-20EF5C799DF0}" srcOrd="2" destOrd="0" parTransId="{954F9DEF-5045-4576-91D1-DBCA6DB985C9}" sibTransId="{3CCB766B-A49A-4CC9-B53E-3E541CDDDB37}"/>
    <dgm:cxn modelId="{33040528-14ED-4F75-BC6E-44801A584048}" srcId="{F756A7A6-4662-4759-860B-75C63CC804A1}" destId="{F3C26246-F30C-47CA-98DB-3831958F93F7}" srcOrd="0" destOrd="0" parTransId="{F0F7D642-80FF-468D-9C79-E153AB20BC77}" sibTransId="{63ECAC26-1FE6-43BA-95B5-9EC66467768A}"/>
    <dgm:cxn modelId="{28C184E8-2AB0-4960-A8E9-CFA256E81A13}" type="presOf" srcId="{F756A7A6-4662-4759-860B-75C63CC804A1}" destId="{E272BCF0-7E70-4AA4-9D56-C94732CD4011}" srcOrd="0" destOrd="0" presId="urn:microsoft.com/office/officeart/2005/8/layout/matrix3"/>
    <dgm:cxn modelId="{763B1D06-75BD-4DBA-92D3-46289EC9EB2F}" srcId="{F756A7A6-4662-4759-860B-75C63CC804A1}" destId="{BECC00BA-6DBC-43B6-ADD3-0F951120F667}" srcOrd="1" destOrd="0" parTransId="{CF464AAF-0D4E-4376-86A7-59E6D43E6F01}" sibTransId="{818290DE-34C2-470B-A17B-2DF6A5AE07CF}"/>
    <dgm:cxn modelId="{ED6A164F-CF1F-4C88-BB4A-A77340D47EC5}" type="presOf" srcId="{F3C26246-F30C-47CA-98DB-3831958F93F7}" destId="{961FDB3F-C291-4983-B207-8746A4197617}" srcOrd="0" destOrd="0" presId="urn:microsoft.com/office/officeart/2005/8/layout/matrix3"/>
    <dgm:cxn modelId="{80A741A9-F5FA-4F81-9FFC-7335726899C4}" srcId="{F756A7A6-4662-4759-860B-75C63CC804A1}" destId="{D0348A65-2302-409C-90DF-8BB72F6480FB}" srcOrd="3" destOrd="0" parTransId="{548ED4F1-0EA6-4C11-A0A7-DCA4A2F9549D}" sibTransId="{B383A7FC-6658-4182-8450-8E7C4939A3BB}"/>
    <dgm:cxn modelId="{42586C3E-F951-4521-AEA3-22218F69D49C}" type="presOf" srcId="{BECC00BA-6DBC-43B6-ADD3-0F951120F667}" destId="{8F1678DD-E03D-4AF5-A4B4-14E43B8D6415}" srcOrd="0" destOrd="0" presId="urn:microsoft.com/office/officeart/2005/8/layout/matrix3"/>
    <dgm:cxn modelId="{81C2D14F-7F54-424C-9EE3-CFCEC84B3EF3}" type="presOf" srcId="{D0348A65-2302-409C-90DF-8BB72F6480FB}" destId="{C7755EA9-7340-44A8-A1CB-90D86832977C}" srcOrd="0" destOrd="0" presId="urn:microsoft.com/office/officeart/2005/8/layout/matrix3"/>
    <dgm:cxn modelId="{9FFBC3BE-4697-4985-8DC9-86473C333477}" type="presOf" srcId="{2D91DC7C-2054-420D-AC29-20EF5C799DF0}" destId="{A15B7B3D-548A-4C6E-A495-B6A1981F60E1}" srcOrd="0" destOrd="0" presId="urn:microsoft.com/office/officeart/2005/8/layout/matrix3"/>
    <dgm:cxn modelId="{94621117-D241-42F3-A74B-07E5368BA2D1}" type="presParOf" srcId="{E272BCF0-7E70-4AA4-9D56-C94732CD4011}" destId="{DDBEBC80-C3C6-413D-97D7-039C45F886B9}" srcOrd="0" destOrd="0" presId="urn:microsoft.com/office/officeart/2005/8/layout/matrix3"/>
    <dgm:cxn modelId="{3E5945BD-47A3-4781-B2C0-8313347F3861}" type="presParOf" srcId="{E272BCF0-7E70-4AA4-9D56-C94732CD4011}" destId="{961FDB3F-C291-4983-B207-8746A4197617}" srcOrd="1" destOrd="0" presId="urn:microsoft.com/office/officeart/2005/8/layout/matrix3"/>
    <dgm:cxn modelId="{9ABCF43E-B24E-4A3A-92BB-86147AD67562}" type="presParOf" srcId="{E272BCF0-7E70-4AA4-9D56-C94732CD4011}" destId="{8F1678DD-E03D-4AF5-A4B4-14E43B8D6415}" srcOrd="2" destOrd="0" presId="urn:microsoft.com/office/officeart/2005/8/layout/matrix3"/>
    <dgm:cxn modelId="{AEEF3539-D02A-41DD-970B-3E087F105DDC}" type="presParOf" srcId="{E272BCF0-7E70-4AA4-9D56-C94732CD4011}" destId="{A15B7B3D-548A-4C6E-A495-B6A1981F60E1}" srcOrd="3" destOrd="0" presId="urn:microsoft.com/office/officeart/2005/8/layout/matrix3"/>
    <dgm:cxn modelId="{1D66F21E-0632-4E86-8493-587E4B1212D4}" type="presParOf" srcId="{E272BCF0-7E70-4AA4-9D56-C94732CD4011}" destId="{C7755EA9-7340-44A8-A1CB-90D8683297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8804F7-6B1D-4F8F-957E-EEF97536AA60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FF16C96-C30C-48B9-B552-52721D1934C3}">
      <dgm:prSet phldrT="[Text]" custT="1"/>
      <dgm:spPr/>
      <dgm:t>
        <a:bodyPr/>
        <a:lstStyle/>
        <a:p>
          <a:r>
            <a:rPr lang="en-US" sz="1400" b="1" dirty="0" smtClean="0"/>
            <a:t>SRI International</a:t>
          </a:r>
          <a:endParaRPr lang="en-US" sz="1400" b="1" dirty="0"/>
        </a:p>
      </dgm:t>
    </dgm:pt>
    <dgm:pt modelId="{A7F29BCA-283C-4F2F-BE66-77DBE0CE2D58}" type="parTrans" cxnId="{02EB478F-E794-46B8-97DB-67E6581751B8}">
      <dgm:prSet/>
      <dgm:spPr/>
      <dgm:t>
        <a:bodyPr/>
        <a:lstStyle/>
        <a:p>
          <a:endParaRPr lang="en-US"/>
        </a:p>
      </dgm:t>
    </dgm:pt>
    <dgm:pt modelId="{DED2237A-00BB-4E73-BD92-388647EA4F65}" type="sibTrans" cxnId="{02EB478F-E794-46B8-97DB-67E6581751B8}">
      <dgm:prSet/>
      <dgm:spPr/>
      <dgm:t>
        <a:bodyPr/>
        <a:lstStyle/>
        <a:p>
          <a:endParaRPr lang="en-US"/>
        </a:p>
      </dgm:t>
    </dgm:pt>
    <dgm:pt modelId="{40650BCC-9271-4E8E-91AE-09B7B0BEA841}">
      <dgm:prSet phldrT="[Text]" custT="1"/>
      <dgm:spPr/>
      <dgm:t>
        <a:bodyPr/>
        <a:lstStyle/>
        <a:p>
          <a:r>
            <a:rPr lang="en-US" sz="1400" b="1" dirty="0" smtClean="0"/>
            <a:t>Frank Porter Graham (FPG) Child Development Institute</a:t>
          </a:r>
        </a:p>
      </dgm:t>
    </dgm:pt>
    <dgm:pt modelId="{8DD7C555-39E0-47AB-ADD1-5B4ECF04F024}" type="parTrans" cxnId="{06839642-43CB-4132-8ADE-733ACB156A6B}">
      <dgm:prSet/>
      <dgm:spPr/>
      <dgm:t>
        <a:bodyPr/>
        <a:lstStyle/>
        <a:p>
          <a:endParaRPr lang="en-US"/>
        </a:p>
      </dgm:t>
    </dgm:pt>
    <dgm:pt modelId="{61DC4A06-020F-4B02-B0DB-07C2980238DA}" type="sibTrans" cxnId="{06839642-43CB-4132-8ADE-733ACB156A6B}">
      <dgm:prSet/>
      <dgm:spPr/>
      <dgm:t>
        <a:bodyPr/>
        <a:lstStyle/>
        <a:p>
          <a:endParaRPr lang="en-US"/>
        </a:p>
      </dgm:t>
    </dgm:pt>
    <dgm:pt modelId="{2F2E2DEB-9674-43F4-BE4A-7FF5DA1AD057}">
      <dgm:prSet phldrT="[Text]" custT="1"/>
      <dgm:spPr/>
      <dgm:t>
        <a:bodyPr/>
        <a:lstStyle/>
        <a:p>
          <a:r>
            <a:rPr lang="en-US" sz="1400" b="1" dirty="0" smtClean="0"/>
            <a:t>Applied Engineering Management (AEM)</a:t>
          </a:r>
        </a:p>
      </dgm:t>
    </dgm:pt>
    <dgm:pt modelId="{E12BA03E-25A5-471E-A52F-38129EDCCA64}" type="parTrans" cxnId="{11A374D3-CF54-4CA5-BF63-2CF269E35732}">
      <dgm:prSet/>
      <dgm:spPr/>
      <dgm:t>
        <a:bodyPr/>
        <a:lstStyle/>
        <a:p>
          <a:endParaRPr lang="en-US"/>
        </a:p>
      </dgm:t>
    </dgm:pt>
    <dgm:pt modelId="{182A34B7-2FEA-4546-8229-60D8C50CE8D5}" type="sibTrans" cxnId="{11A374D3-CF54-4CA5-BF63-2CF269E35732}">
      <dgm:prSet/>
      <dgm:spPr/>
      <dgm:t>
        <a:bodyPr/>
        <a:lstStyle/>
        <a:p>
          <a:endParaRPr lang="en-US"/>
        </a:p>
      </dgm:t>
    </dgm:pt>
    <dgm:pt modelId="{F9125F28-2173-4FCA-87CF-7825BA4203F0}">
      <dgm:prSet phldrT="[Text]" custT="1"/>
      <dgm:spPr/>
      <dgm:t>
        <a:bodyPr/>
        <a:lstStyle/>
        <a:p>
          <a:r>
            <a:rPr lang="en-US" sz="1400" b="1" dirty="0" smtClean="0"/>
            <a:t>Westat </a:t>
          </a:r>
        </a:p>
      </dgm:t>
    </dgm:pt>
    <dgm:pt modelId="{3F73D700-C08F-4AE3-86F6-1C17F213BBE9}" type="parTrans" cxnId="{D6B71EFC-50D0-4D52-A5FC-48A30FFDE144}">
      <dgm:prSet/>
      <dgm:spPr/>
      <dgm:t>
        <a:bodyPr/>
        <a:lstStyle/>
        <a:p>
          <a:endParaRPr lang="en-US"/>
        </a:p>
      </dgm:t>
    </dgm:pt>
    <dgm:pt modelId="{1F9753F2-3D76-46E9-884D-BE36A3FA3E06}" type="sibTrans" cxnId="{D6B71EFC-50D0-4D52-A5FC-48A30FFDE144}">
      <dgm:prSet/>
      <dgm:spPr/>
      <dgm:t>
        <a:bodyPr/>
        <a:lstStyle/>
        <a:p>
          <a:endParaRPr lang="en-US"/>
        </a:p>
      </dgm:t>
    </dgm:pt>
    <dgm:pt modelId="{E7531FDD-B4C9-4253-8F8B-30F1E1009AD5}">
      <dgm:prSet phldrT="[Text]" custT="1"/>
      <dgm:spPr/>
      <dgm:t>
        <a:bodyPr/>
        <a:lstStyle/>
        <a:p>
          <a:r>
            <a:rPr lang="en-US" sz="1400" b="1" dirty="0" smtClean="0"/>
            <a:t>Center for Technology in Education (CTE) at Johns Hopkins University (JHU)</a:t>
          </a:r>
        </a:p>
      </dgm:t>
    </dgm:pt>
    <dgm:pt modelId="{9EB29815-CC30-4C07-9922-C4ED03E723F5}" type="parTrans" cxnId="{33C195D1-F08E-48A0-B6BA-751C382C0F3B}">
      <dgm:prSet/>
      <dgm:spPr/>
      <dgm:t>
        <a:bodyPr/>
        <a:lstStyle/>
        <a:p>
          <a:endParaRPr lang="en-US"/>
        </a:p>
      </dgm:t>
    </dgm:pt>
    <dgm:pt modelId="{CAD3CB67-C649-4CFB-B62C-4CAB50213C29}" type="sibTrans" cxnId="{33C195D1-F08E-48A0-B6BA-751C382C0F3B}">
      <dgm:prSet/>
      <dgm:spPr/>
      <dgm:t>
        <a:bodyPr/>
        <a:lstStyle/>
        <a:p>
          <a:endParaRPr lang="en-US"/>
        </a:p>
      </dgm:t>
    </dgm:pt>
    <dgm:pt modelId="{D29B362E-8F26-402E-949B-F71583475E9E}">
      <dgm:prSet phldrT="[Text]" custT="1"/>
      <dgm:spPr/>
      <dgm:t>
        <a:bodyPr/>
        <a:lstStyle/>
        <a:p>
          <a:r>
            <a:rPr lang="en-US" sz="1400" b="1" dirty="0" smtClean="0"/>
            <a:t>Cadre of national experts</a:t>
          </a:r>
        </a:p>
      </dgm:t>
    </dgm:pt>
    <dgm:pt modelId="{84847CA8-3E62-47B7-9C38-FDF2482D72A4}" type="parTrans" cxnId="{0267A936-EA02-4413-A708-2100062CF281}">
      <dgm:prSet/>
      <dgm:spPr/>
      <dgm:t>
        <a:bodyPr/>
        <a:lstStyle/>
        <a:p>
          <a:endParaRPr lang="en-US"/>
        </a:p>
      </dgm:t>
    </dgm:pt>
    <dgm:pt modelId="{4A596C87-C5DC-4285-9C23-B2B191AFECCF}" type="sibTrans" cxnId="{0267A936-EA02-4413-A708-2100062CF281}">
      <dgm:prSet/>
      <dgm:spPr/>
      <dgm:t>
        <a:bodyPr/>
        <a:lstStyle/>
        <a:p>
          <a:endParaRPr lang="en-US"/>
        </a:p>
      </dgm:t>
    </dgm:pt>
    <dgm:pt modelId="{C29AA46C-1827-449D-9996-27782E980E1A}" type="pres">
      <dgm:prSet presAssocID="{528804F7-6B1D-4F8F-957E-EEF97536AA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4D6BA-C04D-45C9-A10B-AB1E7B7D9031}" type="pres">
      <dgm:prSet presAssocID="{9FF16C96-C30C-48B9-B552-52721D1934C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BBCDE-5ABF-4976-8D39-5B056BB6A649}" type="pres">
      <dgm:prSet presAssocID="{9FF16C96-C30C-48B9-B552-52721D1934C3}" presName="spNode" presStyleCnt="0"/>
      <dgm:spPr/>
    </dgm:pt>
    <dgm:pt modelId="{55AAE605-C229-462C-8D58-5A2E00681250}" type="pres">
      <dgm:prSet presAssocID="{DED2237A-00BB-4E73-BD92-388647EA4F6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15425C5-E7C7-46D6-AEA1-3A1EA0B646C1}" type="pres">
      <dgm:prSet presAssocID="{40650BCC-9271-4E8E-91AE-09B7B0BEA8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DB6BD-0328-4FB8-A6DD-DF3C44C8628E}" type="pres">
      <dgm:prSet presAssocID="{40650BCC-9271-4E8E-91AE-09B7B0BEA841}" presName="spNode" presStyleCnt="0"/>
      <dgm:spPr/>
    </dgm:pt>
    <dgm:pt modelId="{DB0C3E9B-D996-453F-B11E-92F30504D93B}" type="pres">
      <dgm:prSet presAssocID="{61DC4A06-020F-4B02-B0DB-07C2980238D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89E2A4F-F56F-408F-830C-DFA0DB803C16}" type="pres">
      <dgm:prSet presAssocID="{2F2E2DEB-9674-43F4-BE4A-7FF5DA1AD05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6F64D-E8C8-4D06-8117-BE968EBE884D}" type="pres">
      <dgm:prSet presAssocID="{2F2E2DEB-9674-43F4-BE4A-7FF5DA1AD057}" presName="spNode" presStyleCnt="0"/>
      <dgm:spPr/>
    </dgm:pt>
    <dgm:pt modelId="{6A37B043-72EC-477B-84FA-30AE2F398F49}" type="pres">
      <dgm:prSet presAssocID="{182A34B7-2FEA-4546-8229-60D8C50CE8D5}" presName="sibTrans" presStyleLbl="sibTrans1D1" presStyleIdx="2" presStyleCnt="6"/>
      <dgm:spPr/>
      <dgm:t>
        <a:bodyPr/>
        <a:lstStyle/>
        <a:p>
          <a:endParaRPr lang="en-US"/>
        </a:p>
      </dgm:t>
    </dgm:pt>
    <dgm:pt modelId="{3EEE240D-2C35-4130-8C55-2FA7EEEEA212}" type="pres">
      <dgm:prSet presAssocID="{F9125F28-2173-4FCA-87CF-7825BA4203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121A5-01AB-4A05-B5BD-6160C63C9EBA}" type="pres">
      <dgm:prSet presAssocID="{F9125F28-2173-4FCA-87CF-7825BA4203F0}" presName="spNode" presStyleCnt="0"/>
      <dgm:spPr/>
    </dgm:pt>
    <dgm:pt modelId="{E927F302-DE0E-430B-8EDA-1B1B794E61C6}" type="pres">
      <dgm:prSet presAssocID="{1F9753F2-3D76-46E9-884D-BE36A3FA3E0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1891119-5F09-4C07-84B1-2DD36C027B1B}" type="pres">
      <dgm:prSet presAssocID="{E7531FDD-B4C9-4253-8F8B-30F1E1009A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EE437-DDC5-4932-B68A-601DC250F42C}" type="pres">
      <dgm:prSet presAssocID="{E7531FDD-B4C9-4253-8F8B-30F1E1009AD5}" presName="spNode" presStyleCnt="0"/>
      <dgm:spPr/>
    </dgm:pt>
    <dgm:pt modelId="{F9E14FCA-CF46-466A-B35C-A9385BBD75ED}" type="pres">
      <dgm:prSet presAssocID="{CAD3CB67-C649-4CFB-B62C-4CAB50213C2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611CCA84-7511-4FB2-8006-BEE1B16B6F57}" type="pres">
      <dgm:prSet presAssocID="{D29B362E-8F26-402E-949B-F71583475E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FECC-93E2-4A0B-88A2-4C571FCE84F5}" type="pres">
      <dgm:prSet presAssocID="{D29B362E-8F26-402E-949B-F71583475E9E}" presName="spNode" presStyleCnt="0"/>
      <dgm:spPr/>
    </dgm:pt>
    <dgm:pt modelId="{33884216-71B0-45D2-AD43-DC88CA49DE9B}" type="pres">
      <dgm:prSet presAssocID="{4A596C87-C5DC-4285-9C23-B2B191AFECC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E6DCFB56-72C4-4622-8470-9956F9F6D7C2}" type="presOf" srcId="{1F9753F2-3D76-46E9-884D-BE36A3FA3E06}" destId="{E927F302-DE0E-430B-8EDA-1B1B794E61C6}" srcOrd="0" destOrd="0" presId="urn:microsoft.com/office/officeart/2005/8/layout/cycle6"/>
    <dgm:cxn modelId="{F862C285-FEF1-4FE7-B684-56BC53E46F54}" type="presOf" srcId="{D29B362E-8F26-402E-949B-F71583475E9E}" destId="{611CCA84-7511-4FB2-8006-BEE1B16B6F57}" srcOrd="0" destOrd="0" presId="urn:microsoft.com/office/officeart/2005/8/layout/cycle6"/>
    <dgm:cxn modelId="{D9B05025-42D6-46D3-8B35-538A5E8C3399}" type="presOf" srcId="{528804F7-6B1D-4F8F-957E-EEF97536AA60}" destId="{C29AA46C-1827-449D-9996-27782E980E1A}" srcOrd="0" destOrd="0" presId="urn:microsoft.com/office/officeart/2005/8/layout/cycle6"/>
    <dgm:cxn modelId="{40479AF2-A515-41C4-A131-1D4351AC0EC8}" type="presOf" srcId="{F9125F28-2173-4FCA-87CF-7825BA4203F0}" destId="{3EEE240D-2C35-4130-8C55-2FA7EEEEA212}" srcOrd="0" destOrd="0" presId="urn:microsoft.com/office/officeart/2005/8/layout/cycle6"/>
    <dgm:cxn modelId="{3ADE62D2-5AFB-4C83-91AA-5ED876F8F6E3}" type="presOf" srcId="{9FF16C96-C30C-48B9-B552-52721D1934C3}" destId="{2FA4D6BA-C04D-45C9-A10B-AB1E7B7D9031}" srcOrd="0" destOrd="0" presId="urn:microsoft.com/office/officeart/2005/8/layout/cycle6"/>
    <dgm:cxn modelId="{E8C3846A-E049-480E-9C8D-D1EC92233711}" type="presOf" srcId="{40650BCC-9271-4E8E-91AE-09B7B0BEA841}" destId="{915425C5-E7C7-46D6-AEA1-3A1EA0B646C1}" srcOrd="0" destOrd="0" presId="urn:microsoft.com/office/officeart/2005/8/layout/cycle6"/>
    <dgm:cxn modelId="{33C195D1-F08E-48A0-B6BA-751C382C0F3B}" srcId="{528804F7-6B1D-4F8F-957E-EEF97536AA60}" destId="{E7531FDD-B4C9-4253-8F8B-30F1E1009AD5}" srcOrd="4" destOrd="0" parTransId="{9EB29815-CC30-4C07-9922-C4ED03E723F5}" sibTransId="{CAD3CB67-C649-4CFB-B62C-4CAB50213C29}"/>
    <dgm:cxn modelId="{632D05A6-9D11-4281-9E41-D9FFF8FBDB22}" type="presOf" srcId="{182A34B7-2FEA-4546-8229-60D8C50CE8D5}" destId="{6A37B043-72EC-477B-84FA-30AE2F398F49}" srcOrd="0" destOrd="0" presId="urn:microsoft.com/office/officeart/2005/8/layout/cycle6"/>
    <dgm:cxn modelId="{ADBCFC4F-A3B6-48EF-A592-F9DE984022F9}" type="presOf" srcId="{E7531FDD-B4C9-4253-8F8B-30F1E1009AD5}" destId="{D1891119-5F09-4C07-84B1-2DD36C027B1B}" srcOrd="0" destOrd="0" presId="urn:microsoft.com/office/officeart/2005/8/layout/cycle6"/>
    <dgm:cxn modelId="{8EE2233E-EEEA-4B93-8997-327F7D257763}" type="presOf" srcId="{CAD3CB67-C649-4CFB-B62C-4CAB50213C29}" destId="{F9E14FCA-CF46-466A-B35C-A9385BBD75ED}" srcOrd="0" destOrd="0" presId="urn:microsoft.com/office/officeart/2005/8/layout/cycle6"/>
    <dgm:cxn modelId="{75389A33-8940-406A-BF93-3C4907B9341B}" type="presOf" srcId="{DED2237A-00BB-4E73-BD92-388647EA4F65}" destId="{55AAE605-C229-462C-8D58-5A2E00681250}" srcOrd="0" destOrd="0" presId="urn:microsoft.com/office/officeart/2005/8/layout/cycle6"/>
    <dgm:cxn modelId="{0E9B5BFE-5991-435C-950B-799108B56DB0}" type="presOf" srcId="{61DC4A06-020F-4B02-B0DB-07C2980238DA}" destId="{DB0C3E9B-D996-453F-B11E-92F30504D93B}" srcOrd="0" destOrd="0" presId="urn:microsoft.com/office/officeart/2005/8/layout/cycle6"/>
    <dgm:cxn modelId="{11A374D3-CF54-4CA5-BF63-2CF269E35732}" srcId="{528804F7-6B1D-4F8F-957E-EEF97536AA60}" destId="{2F2E2DEB-9674-43F4-BE4A-7FF5DA1AD057}" srcOrd="2" destOrd="0" parTransId="{E12BA03E-25A5-471E-A52F-38129EDCCA64}" sibTransId="{182A34B7-2FEA-4546-8229-60D8C50CE8D5}"/>
    <dgm:cxn modelId="{02EB478F-E794-46B8-97DB-67E6581751B8}" srcId="{528804F7-6B1D-4F8F-957E-EEF97536AA60}" destId="{9FF16C96-C30C-48B9-B552-52721D1934C3}" srcOrd="0" destOrd="0" parTransId="{A7F29BCA-283C-4F2F-BE66-77DBE0CE2D58}" sibTransId="{DED2237A-00BB-4E73-BD92-388647EA4F65}"/>
    <dgm:cxn modelId="{0267A936-EA02-4413-A708-2100062CF281}" srcId="{528804F7-6B1D-4F8F-957E-EEF97536AA60}" destId="{D29B362E-8F26-402E-949B-F71583475E9E}" srcOrd="5" destOrd="0" parTransId="{84847CA8-3E62-47B7-9C38-FDF2482D72A4}" sibTransId="{4A596C87-C5DC-4285-9C23-B2B191AFECCF}"/>
    <dgm:cxn modelId="{06839642-43CB-4132-8ADE-733ACB156A6B}" srcId="{528804F7-6B1D-4F8F-957E-EEF97536AA60}" destId="{40650BCC-9271-4E8E-91AE-09B7B0BEA841}" srcOrd="1" destOrd="0" parTransId="{8DD7C555-39E0-47AB-ADD1-5B4ECF04F024}" sibTransId="{61DC4A06-020F-4B02-B0DB-07C2980238DA}"/>
    <dgm:cxn modelId="{23CC1C15-1531-444F-9E29-4E0983505F28}" type="presOf" srcId="{4A596C87-C5DC-4285-9C23-B2B191AFECCF}" destId="{33884216-71B0-45D2-AD43-DC88CA49DE9B}" srcOrd="0" destOrd="0" presId="urn:microsoft.com/office/officeart/2005/8/layout/cycle6"/>
    <dgm:cxn modelId="{D6B71EFC-50D0-4D52-A5FC-48A30FFDE144}" srcId="{528804F7-6B1D-4F8F-957E-EEF97536AA60}" destId="{F9125F28-2173-4FCA-87CF-7825BA4203F0}" srcOrd="3" destOrd="0" parTransId="{3F73D700-C08F-4AE3-86F6-1C17F213BBE9}" sibTransId="{1F9753F2-3D76-46E9-884D-BE36A3FA3E06}"/>
    <dgm:cxn modelId="{32A656CD-CDDB-4C02-BB18-A48BBC3C73F5}" type="presOf" srcId="{2F2E2DEB-9674-43F4-BE4A-7FF5DA1AD057}" destId="{489E2A4F-F56F-408F-830C-DFA0DB803C16}" srcOrd="0" destOrd="0" presId="urn:microsoft.com/office/officeart/2005/8/layout/cycle6"/>
    <dgm:cxn modelId="{BB9D2793-60FD-417C-BB49-1C3AAEE8BAD1}" type="presParOf" srcId="{C29AA46C-1827-449D-9996-27782E980E1A}" destId="{2FA4D6BA-C04D-45C9-A10B-AB1E7B7D9031}" srcOrd="0" destOrd="0" presId="urn:microsoft.com/office/officeart/2005/8/layout/cycle6"/>
    <dgm:cxn modelId="{CD398255-7027-4C7F-BDEC-FF740989C5B0}" type="presParOf" srcId="{C29AA46C-1827-449D-9996-27782E980E1A}" destId="{E94BBCDE-5ABF-4976-8D39-5B056BB6A649}" srcOrd="1" destOrd="0" presId="urn:microsoft.com/office/officeart/2005/8/layout/cycle6"/>
    <dgm:cxn modelId="{27085BCD-F249-426B-8A94-94D84D353E1E}" type="presParOf" srcId="{C29AA46C-1827-449D-9996-27782E980E1A}" destId="{55AAE605-C229-462C-8D58-5A2E00681250}" srcOrd="2" destOrd="0" presId="urn:microsoft.com/office/officeart/2005/8/layout/cycle6"/>
    <dgm:cxn modelId="{9957D715-F575-4FCC-B07F-BA2FED64BD32}" type="presParOf" srcId="{C29AA46C-1827-449D-9996-27782E980E1A}" destId="{915425C5-E7C7-46D6-AEA1-3A1EA0B646C1}" srcOrd="3" destOrd="0" presId="urn:microsoft.com/office/officeart/2005/8/layout/cycle6"/>
    <dgm:cxn modelId="{3A7256AD-865D-4937-BA72-0E8429E60025}" type="presParOf" srcId="{C29AA46C-1827-449D-9996-27782E980E1A}" destId="{F03DB6BD-0328-4FB8-A6DD-DF3C44C8628E}" srcOrd="4" destOrd="0" presId="urn:microsoft.com/office/officeart/2005/8/layout/cycle6"/>
    <dgm:cxn modelId="{4ADE3208-9845-4826-B833-B42FB20F92BC}" type="presParOf" srcId="{C29AA46C-1827-449D-9996-27782E980E1A}" destId="{DB0C3E9B-D996-453F-B11E-92F30504D93B}" srcOrd="5" destOrd="0" presId="urn:microsoft.com/office/officeart/2005/8/layout/cycle6"/>
    <dgm:cxn modelId="{254DDFC5-74A8-45D8-ABC8-E2B05EC6C0CF}" type="presParOf" srcId="{C29AA46C-1827-449D-9996-27782E980E1A}" destId="{489E2A4F-F56F-408F-830C-DFA0DB803C16}" srcOrd="6" destOrd="0" presId="urn:microsoft.com/office/officeart/2005/8/layout/cycle6"/>
    <dgm:cxn modelId="{324D3E99-7A91-474B-BB38-C6A79580273A}" type="presParOf" srcId="{C29AA46C-1827-449D-9996-27782E980E1A}" destId="{67A6F64D-E8C8-4D06-8117-BE968EBE884D}" srcOrd="7" destOrd="0" presId="urn:microsoft.com/office/officeart/2005/8/layout/cycle6"/>
    <dgm:cxn modelId="{509BC142-6269-4981-BF73-D327BDDB8622}" type="presParOf" srcId="{C29AA46C-1827-449D-9996-27782E980E1A}" destId="{6A37B043-72EC-477B-84FA-30AE2F398F49}" srcOrd="8" destOrd="0" presId="urn:microsoft.com/office/officeart/2005/8/layout/cycle6"/>
    <dgm:cxn modelId="{E658B357-9F7B-458D-A368-09AA4236595A}" type="presParOf" srcId="{C29AA46C-1827-449D-9996-27782E980E1A}" destId="{3EEE240D-2C35-4130-8C55-2FA7EEEEA212}" srcOrd="9" destOrd="0" presId="urn:microsoft.com/office/officeart/2005/8/layout/cycle6"/>
    <dgm:cxn modelId="{42A01504-9F0C-44F3-9386-B551ADBC0EAA}" type="presParOf" srcId="{C29AA46C-1827-449D-9996-27782E980E1A}" destId="{266121A5-01AB-4A05-B5BD-6160C63C9EBA}" srcOrd="10" destOrd="0" presId="urn:microsoft.com/office/officeart/2005/8/layout/cycle6"/>
    <dgm:cxn modelId="{7D09AC8A-7F64-45CD-A5DA-90BC0A334888}" type="presParOf" srcId="{C29AA46C-1827-449D-9996-27782E980E1A}" destId="{E927F302-DE0E-430B-8EDA-1B1B794E61C6}" srcOrd="11" destOrd="0" presId="urn:microsoft.com/office/officeart/2005/8/layout/cycle6"/>
    <dgm:cxn modelId="{4B67CF17-AD54-4012-A1E0-E21608326E9E}" type="presParOf" srcId="{C29AA46C-1827-449D-9996-27782E980E1A}" destId="{D1891119-5F09-4C07-84B1-2DD36C027B1B}" srcOrd="12" destOrd="0" presId="urn:microsoft.com/office/officeart/2005/8/layout/cycle6"/>
    <dgm:cxn modelId="{8F5EDE5D-71D0-458F-9BD2-A2D85ABE1409}" type="presParOf" srcId="{C29AA46C-1827-449D-9996-27782E980E1A}" destId="{FBBEE437-DDC5-4932-B68A-601DC250F42C}" srcOrd="13" destOrd="0" presId="urn:microsoft.com/office/officeart/2005/8/layout/cycle6"/>
    <dgm:cxn modelId="{829D63AD-7B5C-4E02-80DD-B99409BC94FE}" type="presParOf" srcId="{C29AA46C-1827-449D-9996-27782E980E1A}" destId="{F9E14FCA-CF46-466A-B35C-A9385BBD75ED}" srcOrd="14" destOrd="0" presId="urn:microsoft.com/office/officeart/2005/8/layout/cycle6"/>
    <dgm:cxn modelId="{23A5862F-97DB-4174-B35E-D12E319946B0}" type="presParOf" srcId="{C29AA46C-1827-449D-9996-27782E980E1A}" destId="{611CCA84-7511-4FB2-8006-BEE1B16B6F57}" srcOrd="15" destOrd="0" presId="urn:microsoft.com/office/officeart/2005/8/layout/cycle6"/>
    <dgm:cxn modelId="{E3CE4C6A-B34D-473D-A47D-C96E607F3230}" type="presParOf" srcId="{C29AA46C-1827-449D-9996-27782E980E1A}" destId="{86B9FECC-93E2-4A0B-88A2-4C571FCE84F5}" srcOrd="16" destOrd="0" presId="urn:microsoft.com/office/officeart/2005/8/layout/cycle6"/>
    <dgm:cxn modelId="{2EF9E378-C149-43FA-A42C-140447780894}" type="presParOf" srcId="{C29AA46C-1827-449D-9996-27782E980E1A}" destId="{33884216-71B0-45D2-AD43-DC88CA49DE9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27F93-C752-498A-AE96-9BDC7E9D4A8C}">
      <dsp:nvSpPr>
        <dsp:cNvPr id="0" name=""/>
        <dsp:cNvSpPr/>
      </dsp:nvSpPr>
      <dsp:spPr>
        <a:xfrm>
          <a:off x="2272047" y="911"/>
          <a:ext cx="4218905" cy="2531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Baron Rodriguez, DaSy/PTAC</a:t>
          </a:r>
        </a:p>
      </dsp:txBody>
      <dsp:txXfrm>
        <a:off x="2272047" y="911"/>
        <a:ext cx="4218905" cy="2531343"/>
      </dsp:txXfrm>
    </dsp:sp>
    <dsp:sp modelId="{0DA2BB1C-B87E-40A8-A226-33B084BC0863}">
      <dsp:nvSpPr>
        <dsp:cNvPr id="0" name=""/>
        <dsp:cNvSpPr/>
      </dsp:nvSpPr>
      <dsp:spPr>
        <a:xfrm>
          <a:off x="2272047" y="2954145"/>
          <a:ext cx="4218905" cy="25313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Jennifer </a:t>
          </a:r>
          <a:r>
            <a:rPr lang="en-US" sz="5100" kern="1200" dirty="0" err="1" smtClean="0"/>
            <a:t>Tschantz</a:t>
          </a:r>
          <a:r>
            <a:rPr lang="en-US" sz="5100" kern="1200" dirty="0" smtClean="0"/>
            <a:t>, DaSy</a:t>
          </a:r>
        </a:p>
      </dsp:txBody>
      <dsp:txXfrm>
        <a:off x="2272047" y="2954145"/>
        <a:ext cx="4218905" cy="25313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17285-AC9A-4664-A08C-CB0913CCFC44}">
      <dsp:nvSpPr>
        <dsp:cNvPr id="0" name=""/>
        <dsp:cNvSpPr/>
      </dsp:nvSpPr>
      <dsp:spPr>
        <a:xfrm>
          <a:off x="0" y="36239"/>
          <a:ext cx="8229600" cy="9418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ea typeface="Calibri"/>
              <a:cs typeface="Times New Roman"/>
            </a:rPr>
            <a:t>Identify State Part C and 619 questions/issues around data confidentiality, sharing, and privacy.</a:t>
          </a:r>
          <a:endParaRPr lang="en-US" sz="2300" kern="1200" dirty="0"/>
        </a:p>
      </dsp:txBody>
      <dsp:txXfrm>
        <a:off x="45977" y="82216"/>
        <a:ext cx="8137646" cy="849896"/>
      </dsp:txXfrm>
    </dsp:sp>
    <dsp:sp modelId="{CA078ABD-708A-417E-9B79-94514A297A81}">
      <dsp:nvSpPr>
        <dsp:cNvPr id="0" name=""/>
        <dsp:cNvSpPr/>
      </dsp:nvSpPr>
      <dsp:spPr>
        <a:xfrm>
          <a:off x="0" y="1044329"/>
          <a:ext cx="8229600" cy="94185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ea typeface="Calibri"/>
              <a:cs typeface="Times New Roman"/>
            </a:rPr>
            <a:t>Collaborate with PTAC and other TA Centers to develop and disseminate useful resources for states.</a:t>
          </a:r>
          <a:endParaRPr lang="en-US" sz="2300" kern="1200" dirty="0">
            <a:latin typeface="Calibri"/>
            <a:ea typeface="Calibri"/>
            <a:cs typeface="Times New Roman"/>
          </a:endParaRPr>
        </a:p>
      </dsp:txBody>
      <dsp:txXfrm>
        <a:off x="45977" y="1090306"/>
        <a:ext cx="8137646" cy="849896"/>
      </dsp:txXfrm>
    </dsp:sp>
    <dsp:sp modelId="{DF08557C-1F74-40CB-B9CC-39E2803E7801}">
      <dsp:nvSpPr>
        <dsp:cNvPr id="0" name=""/>
        <dsp:cNvSpPr/>
      </dsp:nvSpPr>
      <dsp:spPr>
        <a:xfrm>
          <a:off x="0" y="2052420"/>
          <a:ext cx="8229600" cy="94185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latin typeface="Calibri"/>
              <a:ea typeface="Calibri"/>
              <a:cs typeface="Times New Roman"/>
            </a:rPr>
            <a:t>Facilitate getting answers to specific and general questions from States (Part C and 619)</a:t>
          </a:r>
          <a:endParaRPr lang="en-US" sz="2300" kern="1200" dirty="0" smtClean="0">
            <a:latin typeface="Calibri"/>
            <a:ea typeface="Calibri"/>
            <a:cs typeface="Times New Roman"/>
          </a:endParaRPr>
        </a:p>
      </dsp:txBody>
      <dsp:txXfrm>
        <a:off x="45977" y="2098397"/>
        <a:ext cx="8137646" cy="849896"/>
      </dsp:txXfrm>
    </dsp:sp>
    <dsp:sp modelId="{2E6C015B-C154-4790-9F01-EE3A9C3E6F32}">
      <dsp:nvSpPr>
        <dsp:cNvPr id="0" name=""/>
        <dsp:cNvSpPr/>
      </dsp:nvSpPr>
      <dsp:spPr>
        <a:xfrm>
          <a:off x="0" y="3060510"/>
          <a:ext cx="8229600" cy="94185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latin typeface="Calibri"/>
              <a:ea typeface="Calibri"/>
              <a:cs typeface="Times New Roman"/>
            </a:rPr>
            <a:t>Provide professional development opportunities (often through collaboration) for states, particularly for Part C and 619 folks.</a:t>
          </a:r>
          <a:endParaRPr lang="en-US" sz="2300" kern="1200" dirty="0">
            <a:latin typeface="Calibri"/>
            <a:ea typeface="Calibri"/>
            <a:cs typeface="Times New Roman"/>
          </a:endParaRPr>
        </a:p>
      </dsp:txBody>
      <dsp:txXfrm>
        <a:off x="45977" y="3106487"/>
        <a:ext cx="8137646" cy="8498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E5C7F-2DE2-415B-8374-552191D76E11}">
      <dsp:nvSpPr>
        <dsp:cNvPr id="0" name=""/>
        <dsp:cNvSpPr/>
      </dsp:nvSpPr>
      <dsp:spPr>
        <a:xfrm>
          <a:off x="172160" y="847835"/>
          <a:ext cx="4101941" cy="1281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state questions and issues</a:t>
          </a:r>
          <a:endParaRPr lang="en-US" sz="1600" kern="1200" dirty="0"/>
        </a:p>
      </dsp:txBody>
      <dsp:txXfrm>
        <a:off x="172160" y="847835"/>
        <a:ext cx="4101941" cy="1281856"/>
      </dsp:txXfrm>
    </dsp:sp>
    <dsp:sp modelId="{D72068FE-62CA-4F19-BE18-357508CB0649}">
      <dsp:nvSpPr>
        <dsp:cNvPr id="0" name=""/>
        <dsp:cNvSpPr/>
      </dsp:nvSpPr>
      <dsp:spPr>
        <a:xfrm>
          <a:off x="1246" y="662678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CC0ACF-8A9B-4245-9364-C2D1659E544A}">
      <dsp:nvSpPr>
        <dsp:cNvPr id="0" name=""/>
        <dsp:cNvSpPr/>
      </dsp:nvSpPr>
      <dsp:spPr>
        <a:xfrm>
          <a:off x="4736012" y="847835"/>
          <a:ext cx="4101941" cy="1281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Hosting webinars /topical meetings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4736012" y="847835"/>
        <a:ext cx="4101941" cy="1281856"/>
      </dsp:txXfrm>
    </dsp:sp>
    <dsp:sp modelId="{2AD5DB7B-BAD5-4337-9990-D10D6FED6C7E}">
      <dsp:nvSpPr>
        <dsp:cNvPr id="0" name=""/>
        <dsp:cNvSpPr/>
      </dsp:nvSpPr>
      <dsp:spPr>
        <a:xfrm>
          <a:off x="4565098" y="662678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D894230-9386-415C-9211-C4D848D957A9}">
      <dsp:nvSpPr>
        <dsp:cNvPr id="0" name=""/>
        <dsp:cNvSpPr/>
      </dsp:nvSpPr>
      <dsp:spPr>
        <a:xfrm>
          <a:off x="172160" y="2461550"/>
          <a:ext cx="4101941" cy="1281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Identify and disseminate existing relevant and useful resources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172160" y="2461550"/>
        <a:ext cx="4101941" cy="1281856"/>
      </dsp:txXfrm>
    </dsp:sp>
    <dsp:sp modelId="{0AE17795-11D2-4535-BDE6-AE2DBCA24F17}">
      <dsp:nvSpPr>
        <dsp:cNvPr id="0" name=""/>
        <dsp:cNvSpPr/>
      </dsp:nvSpPr>
      <dsp:spPr>
        <a:xfrm>
          <a:off x="1246" y="2276393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5360F9-18CB-4AB0-A328-50A1D67E1419}">
      <dsp:nvSpPr>
        <dsp:cNvPr id="0" name=""/>
        <dsp:cNvSpPr/>
      </dsp:nvSpPr>
      <dsp:spPr>
        <a:xfrm>
          <a:off x="4736012" y="2461550"/>
          <a:ext cx="4101941" cy="1281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Respond to TA requests </a:t>
          </a:r>
        </a:p>
      </dsp:txBody>
      <dsp:txXfrm>
        <a:off x="4736012" y="2461550"/>
        <a:ext cx="4101941" cy="1281856"/>
      </dsp:txXfrm>
    </dsp:sp>
    <dsp:sp modelId="{ACC30971-167F-4F18-ADA8-B6FB1FC57EAF}">
      <dsp:nvSpPr>
        <dsp:cNvPr id="0" name=""/>
        <dsp:cNvSpPr/>
      </dsp:nvSpPr>
      <dsp:spPr>
        <a:xfrm>
          <a:off x="4565098" y="2276393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FA1D0B-ABDE-4B75-8D8A-9D3F9FB9792A}">
      <dsp:nvSpPr>
        <dsp:cNvPr id="0" name=""/>
        <dsp:cNvSpPr/>
      </dsp:nvSpPr>
      <dsp:spPr>
        <a:xfrm>
          <a:off x="172160" y="4104914"/>
          <a:ext cx="4101941" cy="12423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lvl="0" algn="l">
            <a:spcBef>
              <a:spcPct val="0"/>
            </a:spcBef>
          </a:pPr>
          <a:r>
            <a:rPr lang="en-US" sz="1600" kern="1200" dirty="0" smtClean="0"/>
            <a:t>Develop “new” resources and products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172160" y="4104914"/>
        <a:ext cx="4101941" cy="1242324"/>
      </dsp:txXfrm>
    </dsp:sp>
    <dsp:sp modelId="{041AB51C-9F28-423C-83DF-CE33BFE5090E}">
      <dsp:nvSpPr>
        <dsp:cNvPr id="0" name=""/>
        <dsp:cNvSpPr/>
      </dsp:nvSpPr>
      <dsp:spPr>
        <a:xfrm>
          <a:off x="1246" y="3899991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302D42-B1E5-4249-8B27-46D8A316F67C}">
      <dsp:nvSpPr>
        <dsp:cNvPr id="0" name=""/>
        <dsp:cNvSpPr/>
      </dsp:nvSpPr>
      <dsp:spPr>
        <a:xfrm>
          <a:off x="4736012" y="4075265"/>
          <a:ext cx="4101941" cy="128185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244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Identify HIPAA consultant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736012" y="4075265"/>
        <a:ext cx="4101941" cy="1281856"/>
      </dsp:txXfrm>
    </dsp:sp>
    <dsp:sp modelId="{D0988113-E57C-4438-85B5-477DA90790B5}">
      <dsp:nvSpPr>
        <dsp:cNvPr id="0" name=""/>
        <dsp:cNvSpPr/>
      </dsp:nvSpPr>
      <dsp:spPr>
        <a:xfrm>
          <a:off x="4565098" y="3890108"/>
          <a:ext cx="897299" cy="1345949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723AB-F28B-48CF-949F-EDD311F89852}">
      <dsp:nvSpPr>
        <dsp:cNvPr id="0" name=""/>
        <dsp:cNvSpPr/>
      </dsp:nvSpPr>
      <dsp:spPr>
        <a:xfrm>
          <a:off x="1066813" y="2590799"/>
          <a:ext cx="2738437" cy="164306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Disclosure Avoidance for IDEA Part C &amp; 619</a:t>
          </a:r>
          <a:endParaRPr lang="en-US" sz="2500" b="1" kern="1200" dirty="0"/>
        </a:p>
      </dsp:txBody>
      <dsp:txXfrm>
        <a:off x="1066813" y="2590799"/>
        <a:ext cx="2738437" cy="1643062"/>
      </dsp:txXfrm>
    </dsp:sp>
    <dsp:sp modelId="{271DB872-A123-4C44-B3C1-438BC432BAA9}">
      <dsp:nvSpPr>
        <dsp:cNvPr id="0" name=""/>
        <dsp:cNvSpPr/>
      </dsp:nvSpPr>
      <dsp:spPr>
        <a:xfrm>
          <a:off x="4648196" y="2590799"/>
          <a:ext cx="2738437" cy="1643062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Data Sharing Agreement Checklist</a:t>
          </a:r>
        </a:p>
      </dsp:txBody>
      <dsp:txXfrm>
        <a:off x="4648196" y="2590799"/>
        <a:ext cx="2738437" cy="1643062"/>
      </dsp:txXfrm>
    </dsp:sp>
    <dsp:sp modelId="{BB4B70CC-784B-4911-BD2A-23372016A944}">
      <dsp:nvSpPr>
        <dsp:cNvPr id="0" name=""/>
        <dsp:cNvSpPr/>
      </dsp:nvSpPr>
      <dsp:spPr>
        <a:xfrm>
          <a:off x="6019797" y="586986"/>
          <a:ext cx="2738437" cy="1643062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Data Privacy FAQ – IDEA Part C &amp; 619</a:t>
          </a:r>
        </a:p>
      </dsp:txBody>
      <dsp:txXfrm>
        <a:off x="6019797" y="586986"/>
        <a:ext cx="2738437" cy="1643062"/>
      </dsp:txXfrm>
    </dsp:sp>
    <dsp:sp modelId="{68EDC98D-9306-44D7-BB0E-EDD909A5F68A}">
      <dsp:nvSpPr>
        <dsp:cNvPr id="0" name=""/>
        <dsp:cNvSpPr/>
      </dsp:nvSpPr>
      <dsp:spPr>
        <a:xfrm>
          <a:off x="76210" y="609605"/>
          <a:ext cx="2738437" cy="1688296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PTAC 101 webinar</a:t>
          </a:r>
        </a:p>
      </dsp:txBody>
      <dsp:txXfrm>
        <a:off x="76210" y="609605"/>
        <a:ext cx="2738437" cy="1688296"/>
      </dsp:txXfrm>
    </dsp:sp>
    <dsp:sp modelId="{23993CEB-22C1-4DB9-8AD8-F1FDA7DD2FBE}">
      <dsp:nvSpPr>
        <dsp:cNvPr id="0" name=""/>
        <dsp:cNvSpPr/>
      </dsp:nvSpPr>
      <dsp:spPr>
        <a:xfrm>
          <a:off x="3124201" y="609597"/>
          <a:ext cx="2738437" cy="1643062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Privacy &amp; Security in Early Childhood Workshop</a:t>
          </a:r>
        </a:p>
      </dsp:txBody>
      <dsp:txXfrm>
        <a:off x="3124201" y="609597"/>
        <a:ext cx="2738437" cy="16430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F5C6F-4BC4-4C80-9635-0AB2CD4B2E44}">
      <dsp:nvSpPr>
        <dsp:cNvPr id="0" name=""/>
        <dsp:cNvSpPr/>
      </dsp:nvSpPr>
      <dsp:spPr>
        <a:xfrm rot="16200000">
          <a:off x="819149" y="-819149"/>
          <a:ext cx="2743200" cy="4381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challenges do states face related to data sharing and privacy?</a:t>
          </a:r>
          <a:endParaRPr lang="en-US" sz="3000" kern="1200" dirty="0"/>
        </a:p>
      </dsp:txBody>
      <dsp:txXfrm rot="5400000">
        <a:off x="-1" y="1"/>
        <a:ext cx="4381500" cy="2057400"/>
      </dsp:txXfrm>
    </dsp:sp>
    <dsp:sp modelId="{8FFAA060-26B7-4E4D-956D-9C26E363F3A0}">
      <dsp:nvSpPr>
        <dsp:cNvPr id="0" name=""/>
        <dsp:cNvSpPr/>
      </dsp:nvSpPr>
      <dsp:spPr>
        <a:xfrm>
          <a:off x="4381500" y="0"/>
          <a:ext cx="4381500" cy="2743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What issues need clarification? </a:t>
          </a:r>
          <a:endParaRPr lang="en-US" sz="3000" kern="1200" dirty="0"/>
        </a:p>
      </dsp:txBody>
      <dsp:txXfrm>
        <a:off x="4381500" y="0"/>
        <a:ext cx="4381500" cy="2057400"/>
      </dsp:txXfrm>
    </dsp:sp>
    <dsp:sp modelId="{8A00902D-D4B0-4A51-868C-223876C955FD}">
      <dsp:nvSpPr>
        <dsp:cNvPr id="0" name=""/>
        <dsp:cNvSpPr/>
      </dsp:nvSpPr>
      <dsp:spPr>
        <a:xfrm rot="10800000">
          <a:off x="0" y="2743200"/>
          <a:ext cx="4381500" cy="27432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solutions and resources have you found helpful?</a:t>
          </a:r>
        </a:p>
      </dsp:txBody>
      <dsp:txXfrm rot="10800000">
        <a:off x="0" y="3429000"/>
        <a:ext cx="4381500" cy="2057400"/>
      </dsp:txXfrm>
    </dsp:sp>
    <dsp:sp modelId="{A570F97D-1A88-4DF5-9112-0DE8879EEAF9}">
      <dsp:nvSpPr>
        <dsp:cNvPr id="0" name=""/>
        <dsp:cNvSpPr/>
      </dsp:nvSpPr>
      <dsp:spPr>
        <a:xfrm rot="5400000">
          <a:off x="5200649" y="1924050"/>
          <a:ext cx="2743200" cy="43815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areas would be helpful to focus on for collaborative TA?</a:t>
          </a:r>
        </a:p>
      </dsp:txBody>
      <dsp:txXfrm rot="-5400000">
        <a:off x="4381499" y="3429000"/>
        <a:ext cx="4381500" cy="2057400"/>
      </dsp:txXfrm>
    </dsp:sp>
    <dsp:sp modelId="{9F86B774-876C-4ADF-A53F-00399DEA2D09}">
      <dsp:nvSpPr>
        <dsp:cNvPr id="0" name=""/>
        <dsp:cNvSpPr/>
      </dsp:nvSpPr>
      <dsp:spPr>
        <a:xfrm>
          <a:off x="3047990" y="1676396"/>
          <a:ext cx="2628900" cy="2133606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600" kern="1200" dirty="0"/>
        </a:p>
      </dsp:txBody>
      <dsp:txXfrm>
        <a:off x="3152144" y="1780550"/>
        <a:ext cx="2420592" cy="1925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85F9D-3A87-4A51-B01E-4EC336E62A96}">
      <dsp:nvSpPr>
        <dsp:cNvPr id="0" name=""/>
        <dsp:cNvSpPr/>
      </dsp:nvSpPr>
      <dsp:spPr>
        <a:xfrm rot="5400000">
          <a:off x="1585141" y="1602956"/>
          <a:ext cx="1417677" cy="16139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BC0D00-DF2B-4A16-983A-61943D1C417D}">
      <dsp:nvSpPr>
        <dsp:cNvPr id="0" name=""/>
        <dsp:cNvSpPr/>
      </dsp:nvSpPr>
      <dsp:spPr>
        <a:xfrm>
          <a:off x="1209542" y="31433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overview of Federal TA investments and plans for coordination of those efforts</a:t>
          </a:r>
          <a:endParaRPr lang="en-US" sz="1800" kern="1200" dirty="0"/>
        </a:p>
      </dsp:txBody>
      <dsp:txXfrm>
        <a:off x="1291104" y="112995"/>
        <a:ext cx="2223409" cy="1507372"/>
      </dsp:txXfrm>
    </dsp:sp>
    <dsp:sp modelId="{414B6778-C568-40FD-AFDB-F76A49D71E70}">
      <dsp:nvSpPr>
        <dsp:cNvPr id="0" name=""/>
        <dsp:cNvSpPr/>
      </dsp:nvSpPr>
      <dsp:spPr>
        <a:xfrm>
          <a:off x="3596076" y="190753"/>
          <a:ext cx="1735737" cy="135016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38766-CB25-4AC0-B1C0-502ABB3BCBE2}">
      <dsp:nvSpPr>
        <dsp:cNvPr id="0" name=""/>
        <dsp:cNvSpPr/>
      </dsp:nvSpPr>
      <dsp:spPr>
        <a:xfrm rot="5400000">
          <a:off x="3563831" y="3479475"/>
          <a:ext cx="1417677" cy="16139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4F4F72-8FB7-42A2-8B5F-5B229C6D8E4D}">
      <dsp:nvSpPr>
        <dsp:cNvPr id="0" name=""/>
        <dsp:cNvSpPr/>
      </dsp:nvSpPr>
      <dsp:spPr>
        <a:xfrm>
          <a:off x="3188233" y="1907951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Review of available resources, plans for TA and where to send questions</a:t>
          </a:r>
          <a:endParaRPr lang="en-US" sz="1800" kern="1200" dirty="0" smtClean="0"/>
        </a:p>
      </dsp:txBody>
      <dsp:txXfrm>
        <a:off x="3269795" y="1989513"/>
        <a:ext cx="2223409" cy="1507372"/>
      </dsp:txXfrm>
    </dsp:sp>
    <dsp:sp modelId="{E1001887-86B0-4AE6-9E44-C3E8C5950EEC}">
      <dsp:nvSpPr>
        <dsp:cNvPr id="0" name=""/>
        <dsp:cNvSpPr/>
      </dsp:nvSpPr>
      <dsp:spPr>
        <a:xfrm>
          <a:off x="5574766" y="2067271"/>
          <a:ext cx="1735737" cy="135016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2C79B-ACC3-46C5-A3A6-15C618FFAA23}">
      <dsp:nvSpPr>
        <dsp:cNvPr id="0" name=""/>
        <dsp:cNvSpPr/>
      </dsp:nvSpPr>
      <dsp:spPr>
        <a:xfrm>
          <a:off x="5166923" y="3784470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Identification of privacy and data sharing issues and questions</a:t>
          </a:r>
        </a:p>
      </dsp:txBody>
      <dsp:txXfrm>
        <a:off x="5248485" y="3866032"/>
        <a:ext cx="2223409" cy="1507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CA7E4-3FD7-4784-951D-D23F2AD42839}">
      <dsp:nvSpPr>
        <dsp:cNvPr id="0" name=""/>
        <dsp:cNvSpPr/>
      </dsp:nvSpPr>
      <dsp:spPr>
        <a:xfrm>
          <a:off x="2735579" y="68579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Privacy Technical Assistance Center (PTAC)</a:t>
          </a:r>
          <a:endParaRPr lang="en-US" sz="1800" kern="1200" dirty="0"/>
        </a:p>
      </dsp:txBody>
      <dsp:txXfrm>
        <a:off x="3174491" y="644651"/>
        <a:ext cx="2414016" cy="1481328"/>
      </dsp:txXfrm>
    </dsp:sp>
    <dsp:sp modelId="{1AAC8248-7359-495F-80AA-56DCE5E2DC45}">
      <dsp:nvSpPr>
        <dsp:cNvPr id="0" name=""/>
        <dsp:cNvSpPr/>
      </dsp:nvSpPr>
      <dsp:spPr>
        <a:xfrm>
          <a:off x="3923385" y="2125980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907210"/>
                <a:satOff val="-297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907210"/>
                <a:satOff val="-297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Center for the Individuals with Disabilities Education Act (IDEA) Early Childhood Data Systems (</a:t>
          </a:r>
          <a:r>
            <a:rPr lang="en-US" sz="1800" i="1" kern="1200" dirty="0" smtClean="0"/>
            <a:t>DaSy Center</a:t>
          </a:r>
          <a:r>
            <a:rPr lang="en-US" sz="1800" kern="1200" dirty="0" smtClean="0"/>
            <a:t>)</a:t>
          </a:r>
        </a:p>
      </dsp:txBody>
      <dsp:txXfrm>
        <a:off x="4930140" y="2976372"/>
        <a:ext cx="1975104" cy="1810512"/>
      </dsp:txXfrm>
    </dsp:sp>
    <dsp:sp modelId="{4250FE68-F808-4CA1-9D7A-06A5030DA7C1}">
      <dsp:nvSpPr>
        <dsp:cNvPr id="0" name=""/>
        <dsp:cNvSpPr/>
      </dsp:nvSpPr>
      <dsp:spPr>
        <a:xfrm>
          <a:off x="1547774" y="2125980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814420"/>
                <a:satOff val="-594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1814420"/>
                <a:satOff val="-594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Childhood Technical Assistance Center (ECTA)</a:t>
          </a:r>
        </a:p>
      </dsp:txBody>
      <dsp:txXfrm>
        <a:off x="1857755" y="2976372"/>
        <a:ext cx="1975104" cy="1810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06C4A-D158-4B5C-B5AD-B635E5210013}">
      <dsp:nvSpPr>
        <dsp:cNvPr id="0" name=""/>
        <dsp:cNvSpPr/>
      </dsp:nvSpPr>
      <dsp:spPr>
        <a:xfrm>
          <a:off x="2212496" y="2858"/>
          <a:ext cx="3514603" cy="262357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10490" rIns="36830" bIns="3683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Sharon Walsh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Baron Rodriguez</a:t>
          </a:r>
          <a:endParaRPr lang="en-US" sz="2900" kern="1200" dirty="0" smtClean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Haidee Bernstein</a:t>
          </a:r>
          <a:endParaRPr lang="en-US" sz="2900" kern="1200" dirty="0" smtClean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Robin Nelson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Jennifer Tschantz</a:t>
          </a:r>
        </a:p>
      </dsp:txBody>
      <dsp:txXfrm>
        <a:off x="2273970" y="64332"/>
        <a:ext cx="3391655" cy="2562103"/>
      </dsp:txXfrm>
    </dsp:sp>
    <dsp:sp modelId="{8E16376C-1D59-4FE1-BB35-A3214A09DFC7}">
      <dsp:nvSpPr>
        <dsp:cNvPr id="0" name=""/>
        <dsp:cNvSpPr/>
      </dsp:nvSpPr>
      <dsp:spPr>
        <a:xfrm>
          <a:off x="2212496" y="2626435"/>
          <a:ext cx="3514603" cy="1128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Members</a:t>
          </a:r>
          <a:endParaRPr lang="en-US" sz="3900" kern="1200" dirty="0"/>
        </a:p>
      </dsp:txBody>
      <dsp:txXfrm>
        <a:off x="2212496" y="2626435"/>
        <a:ext cx="2475073" cy="1128138"/>
      </dsp:txXfrm>
    </dsp:sp>
    <dsp:sp modelId="{2785EB29-CB23-480B-91A3-9BD53EC66E5C}">
      <dsp:nvSpPr>
        <dsp:cNvPr id="0" name=""/>
        <dsp:cNvSpPr/>
      </dsp:nvSpPr>
      <dsp:spPr>
        <a:xfrm>
          <a:off x="4786992" y="2805630"/>
          <a:ext cx="1230111" cy="1230111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F5C6F-4BC4-4C80-9635-0AB2CD4B2E44}">
      <dsp:nvSpPr>
        <dsp:cNvPr id="0" name=""/>
        <dsp:cNvSpPr/>
      </dsp:nvSpPr>
      <dsp:spPr>
        <a:xfrm rot="16200000">
          <a:off x="819149" y="-819149"/>
          <a:ext cx="2743200" cy="4381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Where does the data reside as a result of your inventory?</a:t>
          </a:r>
          <a:endParaRPr lang="en-US" sz="3000" kern="1200" dirty="0"/>
        </a:p>
      </dsp:txBody>
      <dsp:txXfrm rot="5400000">
        <a:off x="-1" y="1"/>
        <a:ext cx="4381500" cy="2057400"/>
      </dsp:txXfrm>
    </dsp:sp>
    <dsp:sp modelId="{8FFAA060-26B7-4E4D-956D-9C26E363F3A0}">
      <dsp:nvSpPr>
        <dsp:cNvPr id="0" name=""/>
        <dsp:cNvSpPr/>
      </dsp:nvSpPr>
      <dsp:spPr>
        <a:xfrm>
          <a:off x="4381500" y="0"/>
          <a:ext cx="4381500" cy="2743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What data will need to be shared AND how will the data flow?</a:t>
          </a:r>
          <a:endParaRPr lang="en-US" sz="3000" kern="1200" dirty="0"/>
        </a:p>
      </dsp:txBody>
      <dsp:txXfrm>
        <a:off x="4381500" y="0"/>
        <a:ext cx="4381500" cy="2057400"/>
      </dsp:txXfrm>
    </dsp:sp>
    <dsp:sp modelId="{8A00902D-D4B0-4A51-868C-223876C955FD}">
      <dsp:nvSpPr>
        <dsp:cNvPr id="0" name=""/>
        <dsp:cNvSpPr/>
      </dsp:nvSpPr>
      <dsp:spPr>
        <a:xfrm rot="10800000">
          <a:off x="0" y="2743200"/>
          <a:ext cx="4381500" cy="27432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federal, state, and local laws apply to data sets?</a:t>
          </a:r>
        </a:p>
      </dsp:txBody>
      <dsp:txXfrm rot="10800000">
        <a:off x="0" y="3429000"/>
        <a:ext cx="4381500" cy="2057400"/>
      </dsp:txXfrm>
    </dsp:sp>
    <dsp:sp modelId="{A570F97D-1A88-4DF5-9112-0DE8879EEAF9}">
      <dsp:nvSpPr>
        <dsp:cNvPr id="0" name=""/>
        <dsp:cNvSpPr/>
      </dsp:nvSpPr>
      <dsp:spPr>
        <a:xfrm rot="5400000">
          <a:off x="5200649" y="1924050"/>
          <a:ext cx="2743200" cy="43815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data sharing agreements need to be in place?  Requirements?</a:t>
          </a:r>
        </a:p>
      </dsp:txBody>
      <dsp:txXfrm rot="-5400000">
        <a:off x="4381499" y="3429000"/>
        <a:ext cx="4381500" cy="2057400"/>
      </dsp:txXfrm>
    </dsp:sp>
    <dsp:sp modelId="{9F86B774-876C-4ADF-A53F-00399DEA2D09}">
      <dsp:nvSpPr>
        <dsp:cNvPr id="0" name=""/>
        <dsp:cNvSpPr/>
      </dsp:nvSpPr>
      <dsp:spPr>
        <a:xfrm>
          <a:off x="3067049" y="2057400"/>
          <a:ext cx="2628900" cy="13716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600" kern="1200" dirty="0" smtClean="0"/>
            <a:t>?</a:t>
          </a:r>
          <a:endParaRPr lang="en-US" sz="9600" kern="1200" dirty="0"/>
        </a:p>
      </dsp:txBody>
      <dsp:txXfrm>
        <a:off x="3134005" y="2124356"/>
        <a:ext cx="2494988" cy="1237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3E267-0B38-4400-884E-B9C84270548D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78C12-746C-4F4C-83BC-1F1EA42F064A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+mj-lt"/>
            </a:rPr>
            <a:t>“One Stop” resource center for all privacy &amp; security questions.</a:t>
          </a:r>
          <a:endParaRPr lang="en-US" sz="1900" kern="1200" dirty="0"/>
        </a:p>
      </dsp:txBody>
      <dsp:txXfrm>
        <a:off x="427226" y="282782"/>
        <a:ext cx="7739890" cy="565926"/>
      </dsp:txXfrm>
    </dsp:sp>
    <dsp:sp modelId="{7272465A-8F2F-4B44-98A7-41BF8B7EC27B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B47829-1D54-46F7-9FA1-7FA579773594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Regional meetings, customized webinars, and on-site presentations</a:t>
          </a:r>
          <a:endParaRPr lang="en-US" sz="1900" kern="1200" dirty="0" smtClean="0">
            <a:latin typeface="+mj-lt"/>
          </a:endParaRPr>
        </a:p>
      </dsp:txBody>
      <dsp:txXfrm>
        <a:off x="832752" y="1131400"/>
        <a:ext cx="7334364" cy="565926"/>
      </dsp:txXfrm>
    </dsp:sp>
    <dsp:sp modelId="{CA9E87DD-5D6C-4920-B4B4-D5DF0EBBF3E3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E579AA-0A25-4452-86CB-A4C5E0F2E554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Technical Assistance (TA) site visits</a:t>
          </a:r>
          <a:endParaRPr lang="en-US" sz="1900" kern="1200" dirty="0" smtClean="0">
            <a:latin typeface="+mj-lt"/>
          </a:endParaRPr>
        </a:p>
      </dsp:txBody>
      <dsp:txXfrm>
        <a:off x="957216" y="1980018"/>
        <a:ext cx="7209900" cy="565926"/>
      </dsp:txXfrm>
    </dsp:sp>
    <dsp:sp modelId="{5B06BE0D-89A1-44F6-9C4D-2E3E93F3B4D5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815EB8-1EB6-43D5-BEC7-1C158129FACF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Help desk</a:t>
          </a:r>
          <a:endParaRPr lang="en-US" sz="1900" kern="1200" dirty="0" smtClean="0">
            <a:latin typeface="+mj-lt"/>
          </a:endParaRPr>
        </a:p>
      </dsp:txBody>
      <dsp:txXfrm>
        <a:off x="832752" y="2828636"/>
        <a:ext cx="7334364" cy="565926"/>
      </dsp:txXfrm>
    </dsp:sp>
    <dsp:sp modelId="{CCB9A490-2013-4AD5-9406-978DA7E171AA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8392DF-5F1A-4046-8B9F-2A21CA3F48F9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Web resources </a:t>
          </a:r>
          <a:endParaRPr lang="en-US" sz="1900" kern="1200" dirty="0" smtClean="0">
            <a:latin typeface="+mj-lt"/>
          </a:endParaRPr>
        </a:p>
      </dsp:txBody>
      <dsp:txXfrm>
        <a:off x="427226" y="3677254"/>
        <a:ext cx="7739890" cy="565926"/>
      </dsp:txXfrm>
    </dsp:sp>
    <dsp:sp modelId="{4FFAF620-A939-4D99-AD98-C6248B7BF716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386BE-8D89-48BD-B478-FA90271926DE}">
      <dsp:nvSpPr>
        <dsp:cNvPr id="0" name=""/>
        <dsp:cNvSpPr/>
      </dsp:nvSpPr>
      <dsp:spPr>
        <a:xfrm>
          <a:off x="3430913" y="1984432"/>
          <a:ext cx="1440180" cy="14401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Web Resources</a:t>
          </a:r>
          <a:endParaRPr lang="en-US" sz="2200" kern="1200" dirty="0"/>
        </a:p>
      </dsp:txBody>
      <dsp:txXfrm>
        <a:off x="3501217" y="2054736"/>
        <a:ext cx="1299572" cy="1299572"/>
      </dsp:txXfrm>
    </dsp:sp>
    <dsp:sp modelId="{2745D3C6-4A90-4887-A83C-1E5A88B6F6C8}">
      <dsp:nvSpPr>
        <dsp:cNvPr id="0" name=""/>
        <dsp:cNvSpPr/>
      </dsp:nvSpPr>
      <dsp:spPr>
        <a:xfrm rot="16200000">
          <a:off x="3863406" y="1696835"/>
          <a:ext cx="5751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19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A2CF2-819D-4669-9404-4E9DA5C41E41}">
      <dsp:nvSpPr>
        <dsp:cNvPr id="0" name=""/>
        <dsp:cNvSpPr/>
      </dsp:nvSpPr>
      <dsp:spPr>
        <a:xfrm>
          <a:off x="3330247" y="-31947"/>
          <a:ext cx="1641513" cy="1441186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 Issue briefs, and white papers</a:t>
          </a:r>
          <a:endParaRPr lang="en-US" sz="2100" kern="1200" dirty="0"/>
        </a:p>
      </dsp:txBody>
      <dsp:txXfrm>
        <a:off x="3400600" y="38406"/>
        <a:ext cx="1500807" cy="1300480"/>
      </dsp:txXfrm>
    </dsp:sp>
    <dsp:sp modelId="{F054216E-4A30-4EEF-B694-9A3E7351F648}">
      <dsp:nvSpPr>
        <dsp:cNvPr id="0" name=""/>
        <dsp:cNvSpPr/>
      </dsp:nvSpPr>
      <dsp:spPr>
        <a:xfrm rot="20520000">
          <a:off x="4856421" y="2377915"/>
          <a:ext cx="599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954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BFFA6-149D-47EC-9539-B27D670E3827}">
      <dsp:nvSpPr>
        <dsp:cNvPr id="0" name=""/>
        <dsp:cNvSpPr/>
      </dsp:nvSpPr>
      <dsp:spPr>
        <a:xfrm>
          <a:off x="5441298" y="1552255"/>
          <a:ext cx="1253837" cy="1058652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+mj-lt"/>
            </a:rPr>
            <a:t>Training Videos</a:t>
          </a:r>
          <a:endParaRPr lang="en-US" sz="2500" kern="1200" dirty="0">
            <a:latin typeface="+mj-lt"/>
          </a:endParaRPr>
        </a:p>
      </dsp:txBody>
      <dsp:txXfrm>
        <a:off x="5492977" y="1603934"/>
        <a:ext cx="1150479" cy="955294"/>
      </dsp:txXfrm>
    </dsp:sp>
    <dsp:sp modelId="{99F82120-6145-4A66-A0C8-0C235F84677B}">
      <dsp:nvSpPr>
        <dsp:cNvPr id="0" name=""/>
        <dsp:cNvSpPr/>
      </dsp:nvSpPr>
      <dsp:spPr>
        <a:xfrm rot="3240000">
          <a:off x="4560151" y="3648406"/>
          <a:ext cx="5532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3249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934D7-29A0-4226-9A8C-7711D8610BDD}">
      <dsp:nvSpPr>
        <dsp:cNvPr id="0" name=""/>
        <dsp:cNvSpPr/>
      </dsp:nvSpPr>
      <dsp:spPr>
        <a:xfrm>
          <a:off x="4627707" y="3872200"/>
          <a:ext cx="1416397" cy="926400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Security checklists</a:t>
          </a:r>
          <a:endParaRPr lang="en-US" sz="2400" kern="1200" dirty="0">
            <a:latin typeface="+mj-lt"/>
          </a:endParaRPr>
        </a:p>
      </dsp:txBody>
      <dsp:txXfrm>
        <a:off x="4672930" y="3917423"/>
        <a:ext cx="1325951" cy="835954"/>
      </dsp:txXfrm>
    </dsp:sp>
    <dsp:sp modelId="{47A86542-ED68-4FB6-8FFC-2B9F757CFC10}">
      <dsp:nvSpPr>
        <dsp:cNvPr id="0" name=""/>
        <dsp:cNvSpPr/>
      </dsp:nvSpPr>
      <dsp:spPr>
        <a:xfrm rot="7554175">
          <a:off x="3224629" y="3631433"/>
          <a:ext cx="5106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66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3140C-1263-4304-BA56-36921C4DB827}">
      <dsp:nvSpPr>
        <dsp:cNvPr id="0" name=""/>
        <dsp:cNvSpPr/>
      </dsp:nvSpPr>
      <dsp:spPr>
        <a:xfrm>
          <a:off x="2209801" y="3838254"/>
          <a:ext cx="1521033" cy="994292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Frequently Asked Questions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(FAQs)</a:t>
          </a:r>
          <a:endParaRPr lang="en-US" sz="1500" kern="1200" dirty="0"/>
        </a:p>
      </dsp:txBody>
      <dsp:txXfrm>
        <a:off x="2258338" y="3886791"/>
        <a:ext cx="1423959" cy="897218"/>
      </dsp:txXfrm>
    </dsp:sp>
    <dsp:sp modelId="{5BE3DF69-692B-420D-B638-2272D0699EA1}">
      <dsp:nvSpPr>
        <dsp:cNvPr id="0" name=""/>
        <dsp:cNvSpPr/>
      </dsp:nvSpPr>
      <dsp:spPr>
        <a:xfrm rot="11880000">
          <a:off x="2920308" y="2389679"/>
          <a:ext cx="5234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41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727E3-2BA6-461E-BBB6-FB349FECC844}">
      <dsp:nvSpPr>
        <dsp:cNvPr id="0" name=""/>
        <dsp:cNvSpPr/>
      </dsp:nvSpPr>
      <dsp:spPr>
        <a:xfrm>
          <a:off x="1534464" y="1476055"/>
          <a:ext cx="1398652" cy="121105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Webinars, presentations, and training materials</a:t>
          </a:r>
          <a:endParaRPr lang="en-US" sz="1600" kern="1200" dirty="0"/>
        </a:p>
      </dsp:txBody>
      <dsp:txXfrm>
        <a:off x="1593583" y="1535174"/>
        <a:ext cx="1280414" cy="10928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EBC80-C3C6-413D-97D7-039C45F886B9}">
      <dsp:nvSpPr>
        <dsp:cNvPr id="0" name=""/>
        <dsp:cNvSpPr/>
      </dsp:nvSpPr>
      <dsp:spPr>
        <a:xfrm>
          <a:off x="1485899" y="0"/>
          <a:ext cx="5257800" cy="52578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1FDB3F-C291-4983-B207-8746A4197617}">
      <dsp:nvSpPr>
        <dsp:cNvPr id="0" name=""/>
        <dsp:cNvSpPr/>
      </dsp:nvSpPr>
      <dsp:spPr>
        <a:xfrm>
          <a:off x="1985391" y="499491"/>
          <a:ext cx="2050542" cy="20505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Privacy Technical Assistance Center (PTAC) </a:t>
          </a:r>
          <a:endParaRPr lang="en-US" sz="1600" kern="1200" dirty="0"/>
        </a:p>
      </dsp:txBody>
      <dsp:txXfrm>
        <a:off x="2085490" y="599590"/>
        <a:ext cx="1850344" cy="1850344"/>
      </dsp:txXfrm>
    </dsp:sp>
    <dsp:sp modelId="{8F1678DD-E03D-4AF5-A4B4-14E43B8D6415}">
      <dsp:nvSpPr>
        <dsp:cNvPr id="0" name=""/>
        <dsp:cNvSpPr/>
      </dsp:nvSpPr>
      <dsp:spPr>
        <a:xfrm>
          <a:off x="4193667" y="499491"/>
          <a:ext cx="2050542" cy="20505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Office of General Council, Family Policy Compliance Office (FPCO) </a:t>
          </a:r>
        </a:p>
      </dsp:txBody>
      <dsp:txXfrm>
        <a:off x="4293766" y="599590"/>
        <a:ext cx="1850344" cy="1850344"/>
      </dsp:txXfrm>
    </dsp:sp>
    <dsp:sp modelId="{A15B7B3D-548A-4C6E-A495-B6A1981F60E1}">
      <dsp:nvSpPr>
        <dsp:cNvPr id="0" name=""/>
        <dsp:cNvSpPr/>
      </dsp:nvSpPr>
      <dsp:spPr>
        <a:xfrm>
          <a:off x="1985391" y="2707767"/>
          <a:ext cx="2050542" cy="20505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FERPA Working Group (FWG) – FPCO, Chief Privacy Officer, Office of Management.</a:t>
          </a:r>
        </a:p>
      </dsp:txBody>
      <dsp:txXfrm>
        <a:off x="2085490" y="2807866"/>
        <a:ext cx="1850344" cy="1850344"/>
      </dsp:txXfrm>
    </dsp:sp>
    <dsp:sp modelId="{C7755EA9-7340-44A8-A1CB-90D86832977C}">
      <dsp:nvSpPr>
        <dsp:cNvPr id="0" name=""/>
        <dsp:cNvSpPr/>
      </dsp:nvSpPr>
      <dsp:spPr>
        <a:xfrm>
          <a:off x="4193667" y="2707767"/>
          <a:ext cx="2050542" cy="20505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Privacy Advisory Committee (PAC) – Cross section of all ED offices to provide uniform guidance across all ED offices in the areas of privacy and security.</a:t>
          </a:r>
        </a:p>
      </dsp:txBody>
      <dsp:txXfrm>
        <a:off x="4293766" y="2807866"/>
        <a:ext cx="1850344" cy="18503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4D6BA-C04D-45C9-A10B-AB1E7B7D9031}">
      <dsp:nvSpPr>
        <dsp:cNvPr id="0" name=""/>
        <dsp:cNvSpPr/>
      </dsp:nvSpPr>
      <dsp:spPr>
        <a:xfrm>
          <a:off x="3595761" y="730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SRI International</a:t>
          </a:r>
          <a:endParaRPr lang="en-US" sz="1400" b="1" kern="1200" dirty="0"/>
        </a:p>
      </dsp:txBody>
      <dsp:txXfrm>
        <a:off x="3650460" y="55429"/>
        <a:ext cx="1614478" cy="1011121"/>
      </dsp:txXfrm>
    </dsp:sp>
    <dsp:sp modelId="{55AAE605-C229-462C-8D58-5A2E00681250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3512359" y="148537"/>
              </a:moveTo>
              <a:arcTo wR="2639410" hR="2639410" stAng="17358810" swAng="150082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425C5-E7C7-46D6-AEA1-3A1EA0B646C1}">
      <dsp:nvSpPr>
        <dsp:cNvPr id="0" name=""/>
        <dsp:cNvSpPr/>
      </dsp:nvSpPr>
      <dsp:spPr>
        <a:xfrm>
          <a:off x="5881558" y="1320435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Frank Porter Graham (FPG) Child Development Institute</a:t>
          </a:r>
        </a:p>
      </dsp:txBody>
      <dsp:txXfrm>
        <a:off x="5936257" y="1375134"/>
        <a:ext cx="1614478" cy="1011121"/>
      </dsp:txXfrm>
    </dsp:sp>
    <dsp:sp modelId="{DB0C3E9B-D996-453F-B11E-92F30504D93B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5171529" y="1894523"/>
              </a:moveTo>
              <a:arcTo wR="2639410" hR="2639410" stAng="20616446" swAng="196710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E2A4F-F56F-408F-830C-DFA0DB803C16}">
      <dsp:nvSpPr>
        <dsp:cNvPr id="0" name=""/>
        <dsp:cNvSpPr/>
      </dsp:nvSpPr>
      <dsp:spPr>
        <a:xfrm>
          <a:off x="5881558" y="3959845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Applied Engineering Management (AEM)</a:t>
          </a:r>
        </a:p>
      </dsp:txBody>
      <dsp:txXfrm>
        <a:off x="5936257" y="4014544"/>
        <a:ext cx="1614478" cy="1011121"/>
      </dsp:txXfrm>
    </dsp:sp>
    <dsp:sp modelId="{6A37B043-72EC-477B-84FA-30AE2F398F49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4483712" y="4527540"/>
              </a:moveTo>
              <a:arcTo wR="2639410" hR="2639410" stAng="2740366" swAng="150082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E240D-2C35-4130-8C55-2FA7EEEEA212}">
      <dsp:nvSpPr>
        <dsp:cNvPr id="0" name=""/>
        <dsp:cNvSpPr/>
      </dsp:nvSpPr>
      <dsp:spPr>
        <a:xfrm>
          <a:off x="3595761" y="5279550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Westat </a:t>
          </a:r>
        </a:p>
      </dsp:txBody>
      <dsp:txXfrm>
        <a:off x="3650460" y="5334249"/>
        <a:ext cx="1614478" cy="1011121"/>
      </dsp:txXfrm>
    </dsp:sp>
    <dsp:sp modelId="{E927F302-DE0E-430B-8EDA-1B1B794E61C6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1766460" y="5130282"/>
              </a:moveTo>
              <a:arcTo wR="2639410" hR="2639410" stAng="6558810" swAng="150082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91119-5F09-4C07-84B1-2DD36C027B1B}">
      <dsp:nvSpPr>
        <dsp:cNvPr id="0" name=""/>
        <dsp:cNvSpPr/>
      </dsp:nvSpPr>
      <dsp:spPr>
        <a:xfrm>
          <a:off x="1309965" y="3959845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Center for Technology in Education (CTE) at Johns Hopkins University (JHU)</a:t>
          </a:r>
        </a:p>
      </dsp:txBody>
      <dsp:txXfrm>
        <a:off x="1364664" y="4014544"/>
        <a:ext cx="1614478" cy="1011121"/>
      </dsp:txXfrm>
    </dsp:sp>
    <dsp:sp modelId="{F9E14FCA-CF46-466A-B35C-A9385BBD75ED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107290" y="3384296"/>
              </a:moveTo>
              <a:arcTo wR="2639410" hR="2639410" stAng="9816446" swAng="196710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CCA84-7511-4FB2-8006-BEE1B16B6F57}">
      <dsp:nvSpPr>
        <dsp:cNvPr id="0" name=""/>
        <dsp:cNvSpPr/>
      </dsp:nvSpPr>
      <dsp:spPr>
        <a:xfrm>
          <a:off x="1309965" y="1320435"/>
          <a:ext cx="1723876" cy="1120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Cadre of national experts</a:t>
          </a:r>
        </a:p>
      </dsp:txBody>
      <dsp:txXfrm>
        <a:off x="1364664" y="1375134"/>
        <a:ext cx="1614478" cy="1011121"/>
      </dsp:txXfrm>
    </dsp:sp>
    <dsp:sp modelId="{33884216-71B0-45D2-AD43-DC88CA49DE9B}">
      <dsp:nvSpPr>
        <dsp:cNvPr id="0" name=""/>
        <dsp:cNvSpPr/>
      </dsp:nvSpPr>
      <dsp:spPr>
        <a:xfrm>
          <a:off x="1818289" y="560989"/>
          <a:ext cx="5278820" cy="5278820"/>
        </a:xfrm>
        <a:custGeom>
          <a:avLst/>
          <a:gdLst/>
          <a:ahLst/>
          <a:cxnLst/>
          <a:rect l="0" t="0" r="0" b="0"/>
          <a:pathLst>
            <a:path>
              <a:moveTo>
                <a:pt x="795107" y="751279"/>
              </a:moveTo>
              <a:arcTo wR="2639410" hR="2639410" stAng="13540366" swAng="150082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B58C3-851F-5B45-8883-EA141B9BE990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Early Childhood TA Center (ECTA)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C8AB40-CF82-EC44-8D16-67C18E222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C87139F-DDB3-5943-B055-E279F8F9EF39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4D4A29D-0E5E-E34D-8579-0D1C1BBC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7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5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34F5AE-8201-4145-B683-655907AC8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5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3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1pPr>
            <a:lvl2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2pPr>
            <a:lvl3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3pPr>
            <a:lvl4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4pPr>
            <a:lvl5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7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309112" y="6356350"/>
            <a:ext cx="450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76EBE2F-070E-4851-BF9E-7EF26C0DD4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750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C3C6-C784-4FD2-B2DD-28B7643C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9722" t="-306" r="29722" b="34657"/>
          <a:stretch/>
        </p:blipFill>
        <p:spPr>
          <a:xfrm>
            <a:off x="4196004" y="274320"/>
            <a:ext cx="4947996" cy="658368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9B54A"/>
                </a:solidFill>
                <a:latin typeface="Calibri"/>
                <a:ea typeface="+mn-ea"/>
                <a:cs typeface="+mn-cs"/>
              </a:rPr>
              <a:t>THE CENTER FOR IDEA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9B54A"/>
                </a:solidFill>
                <a:latin typeface="Calibri"/>
                <a:ea typeface="+mn-ea"/>
                <a:cs typeface="+mn-cs"/>
              </a:rPr>
              <a:t>EARLY CHILDHOOD DATA SYSTEMS</a:t>
            </a:r>
          </a:p>
        </p:txBody>
      </p:sp>
    </p:spTree>
    <p:extLst>
      <p:ext uri="{BB962C8B-B14F-4D97-AF65-F5344CB8AC3E}">
        <p14:creationId xmlns:p14="http://schemas.microsoft.com/office/powerpoint/2010/main" val="376010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9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ed.gov/policy/gen/guid/fpco/pdf/reasonablemtd_agreement.pdf" TargetMode="External"/><Relationship Id="rId13" Type="http://schemas.openxmlformats.org/officeDocument/2006/relationships/hyperlink" Target="http://ptac.ed.gov/document/checklist-data-breach-response-sept-2012" TargetMode="External"/><Relationship Id="rId3" Type="http://schemas.openxmlformats.org/officeDocument/2006/relationships/hyperlink" Target="http://www2.ed.gov/policy/gen/guid/fpco/pdf/case-study1-highschool-fb-report.pdf" TargetMode="External"/><Relationship Id="rId7" Type="http://schemas.openxmlformats.org/officeDocument/2006/relationships/hyperlink" Target="http://ptac.ed.gov/sites/default/files/data-sharing-agreement-checklist.pdf" TargetMode="External"/><Relationship Id="rId12" Type="http://schemas.openxmlformats.org/officeDocument/2006/relationships/hyperlink" Target="http://ptac.ed.gov/sites/default/files/authenticatio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ptac.ed.gov/content/case-study-4-ptac-technical-assistance-mar-2012" TargetMode="External"/><Relationship Id="rId11" Type="http://schemas.openxmlformats.org/officeDocument/2006/relationships/hyperlink" Target="http://ptac.ed.gov/sites/default/files/cloud-computing.pdf" TargetMode="External"/><Relationship Id="rId5" Type="http://schemas.openxmlformats.org/officeDocument/2006/relationships/hyperlink" Target="http://ptac.ed.gov/content/case-study-3-enforcement-mar-2012" TargetMode="External"/><Relationship Id="rId10" Type="http://schemas.openxmlformats.org/officeDocument/2006/relationships/hyperlink" Target="http://ptac.ed.gov/sites/default/files/data-governance-checklist.pdf" TargetMode="External"/><Relationship Id="rId4" Type="http://schemas.openxmlformats.org/officeDocument/2006/relationships/hyperlink" Target="http://www2.ed.gov/policy/gen/guid/fpco/pdf/case-study2-headstart-program.pdf" TargetMode="External"/><Relationship Id="rId9" Type="http://schemas.openxmlformats.org/officeDocument/2006/relationships/hyperlink" Target="http://ptac.ed.gov/sites/default/files/ptac-data-security-checklist.pdf" TargetMode="External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ac.ed.gov/sites/default/files/FAQs_disclosure_avoidance.pdf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raining.wecomply.com/wc2/doelogin.aspx?id=10821" TargetMode="External"/><Relationship Id="rId5" Type="http://schemas.openxmlformats.org/officeDocument/2006/relationships/hyperlink" Target="http://ptac.ed.gov/sites/default/files/case-study5-minimizing-PII-access.pdf" TargetMode="External"/><Relationship Id="rId4" Type="http://schemas.openxmlformats.org/officeDocument/2006/relationships/hyperlink" Target="http://ptac.ed.gov/sites/default/files/data_deidentification_terms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hyperlink" Target="mailto:dasycenter@sri.com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ptac.ed.gov/" TargetMode="External"/><Relationship Id="rId5" Type="http://schemas.openxmlformats.org/officeDocument/2006/relationships/hyperlink" Target="mailto:privacyTA@ed.gov" TargetMode="External"/><Relationship Id="rId4" Type="http://schemas.openxmlformats.org/officeDocument/2006/relationships/hyperlink" Target="http://dasycenter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300" b="1" dirty="0" smtClean="0">
                <a:solidFill>
                  <a:schemeClr val="tx1"/>
                </a:solidFill>
              </a:rPr>
              <a:t>Data Sharing: Federal TA Efforts, What We Know &amp; What We Need to Know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Improving Data Improving Outcomes Meeting</a:t>
            </a:r>
          </a:p>
          <a:p>
            <a:pPr eaLnBrk="1" hangingPunct="1"/>
            <a:r>
              <a:rPr lang="en-US" b="1" dirty="0" smtClean="0"/>
              <a:t>September 2013</a:t>
            </a:r>
          </a:p>
          <a:p>
            <a:pPr eaLnBrk="1" hangingPunct="1"/>
            <a:r>
              <a:rPr lang="en-US" b="1" smtClean="0"/>
              <a:t>Washington, DC</a:t>
            </a:r>
            <a:endParaRPr lang="en-US" b="1" dirty="0" smtClean="0"/>
          </a:p>
        </p:txBody>
      </p:sp>
      <p:pic>
        <p:nvPicPr>
          <p:cNvPr id="102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65480"/>
            <a:ext cx="2514600" cy="11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" y="6245225"/>
            <a:ext cx="457200" cy="476250"/>
          </a:xfrm>
        </p:spPr>
        <p:txBody>
          <a:bodyPr/>
          <a:lstStyle/>
          <a:p>
            <a:pPr>
              <a:defRPr/>
            </a:pPr>
            <a:fld id="{CE33C3C6-C784-4FD2-B2DD-28B7643C958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05817"/>
            <a:ext cx="1543050" cy="131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How are PTAC guidance documents/advice vetted at U.S. ED?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15776"/>
              </p:ext>
            </p:extLst>
          </p:nvPr>
        </p:nvGraphicFramePr>
        <p:xfrm>
          <a:off x="685800" y="1447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ED/PTAC Resources Available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205" y="1219200"/>
            <a:ext cx="72390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Case Studies</a:t>
            </a:r>
          </a:p>
          <a:p>
            <a:pPr lvl="1"/>
            <a:r>
              <a:rPr lang="en-US" sz="2000" dirty="0" smtClean="0">
                <a:hlinkClick r:id="rId3"/>
              </a:rPr>
              <a:t>H.S. Feedback Report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Head Start Program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FPCO Enforcement of FERPA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PTAC Technical Assistance</a:t>
            </a:r>
            <a:endParaRPr lang="en-US" sz="2000" dirty="0"/>
          </a:p>
          <a:p>
            <a:r>
              <a:rPr lang="en-US" sz="2000" dirty="0" smtClean="0"/>
              <a:t>Data Sharing</a:t>
            </a:r>
          </a:p>
          <a:p>
            <a:pPr lvl="1"/>
            <a:r>
              <a:rPr lang="en-US" sz="2000" dirty="0" smtClean="0">
                <a:hlinkClick r:id="rId7"/>
              </a:rPr>
              <a:t>Data Sharing Agreement Checklist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8"/>
              </a:rPr>
              <a:t>Guidance for Reasonable Methods</a:t>
            </a:r>
            <a:endParaRPr lang="en-US" sz="2000" dirty="0"/>
          </a:p>
          <a:p>
            <a:r>
              <a:rPr lang="en-US" sz="2000" dirty="0" smtClean="0"/>
              <a:t>Data Security</a:t>
            </a:r>
          </a:p>
          <a:p>
            <a:pPr lvl="1"/>
            <a:r>
              <a:rPr lang="en-US" sz="2000" dirty="0" smtClean="0">
                <a:hlinkClick r:id="rId9"/>
              </a:rPr>
              <a:t>Data Security Checklist 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0"/>
              </a:rPr>
              <a:t>Data Governance Checklist</a:t>
            </a:r>
            <a:endParaRPr lang="en-US" sz="2000" dirty="0"/>
          </a:p>
          <a:p>
            <a:pPr lvl="1"/>
            <a:r>
              <a:rPr lang="en-US" sz="2000" dirty="0" smtClean="0">
                <a:hlinkClick r:id="rId11"/>
              </a:rPr>
              <a:t>Cloud Computing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2"/>
              </a:rPr>
              <a:t>Identity Authentication Best Practices 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3"/>
              </a:rPr>
              <a:t>Data Breach Response Checklist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ED/PTAC 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Disclosure Avoidance FAQs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Identification of Data Types &amp; Uses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De-identified Data Case Study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FERPA 101 professional training video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FERPA 201 (Data Sharing) professional training video</a:t>
            </a:r>
            <a:endParaRPr lang="en-US" dirty="0" smtClean="0"/>
          </a:p>
          <a:p>
            <a:r>
              <a:rPr lang="en-US" dirty="0">
                <a:hlinkClick r:id="rId6"/>
              </a:rPr>
              <a:t>FERPA 301 (Postsecondary) professional training video</a:t>
            </a:r>
            <a:endParaRPr lang="en-US" dirty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25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371600" y="1600200"/>
            <a:ext cx="7239000" cy="47507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Reverse transfer (FAQ)</a:t>
            </a:r>
          </a:p>
          <a:p>
            <a:pPr lvl="1"/>
            <a:r>
              <a:rPr lang="en-US" dirty="0" smtClean="0"/>
              <a:t>Data sharing with Labor agencies (case study)</a:t>
            </a:r>
          </a:p>
          <a:p>
            <a:pPr lvl="1"/>
            <a:r>
              <a:rPr lang="en-US" dirty="0" smtClean="0"/>
              <a:t>Data destruction &amp; recordkeeping (issue brief)</a:t>
            </a:r>
          </a:p>
          <a:p>
            <a:pPr lvl="1"/>
            <a:r>
              <a:rPr lang="en-US" dirty="0" smtClean="0"/>
              <a:t>Contracting for IT Services in Education</a:t>
            </a:r>
          </a:p>
          <a:p>
            <a:pPr lvl="1"/>
            <a:r>
              <a:rPr lang="en-US" dirty="0" smtClean="0"/>
              <a:t>FERPA Exceptions (FAQ)</a:t>
            </a:r>
          </a:p>
          <a:p>
            <a:pPr lvl="1"/>
            <a:r>
              <a:rPr lang="en-US" dirty="0" smtClean="0"/>
              <a:t>FERPA Exceptions (flowchart by data type)</a:t>
            </a:r>
            <a:endParaRPr lang="en-US" dirty="0"/>
          </a:p>
          <a:p>
            <a:r>
              <a:rPr lang="en-US" dirty="0" smtClean="0"/>
              <a:t>Video Trainings </a:t>
            </a:r>
            <a:endParaRPr lang="en-US" dirty="0"/>
          </a:p>
          <a:p>
            <a:pPr lvl="1"/>
            <a:r>
              <a:rPr lang="en-US" dirty="0" smtClean="0"/>
              <a:t>FERPA </a:t>
            </a:r>
            <a:r>
              <a:rPr lang="en-US" dirty="0"/>
              <a:t>for parents </a:t>
            </a:r>
            <a:r>
              <a:rPr lang="en-US" dirty="0" smtClean="0"/>
              <a:t>&amp; eligible </a:t>
            </a:r>
            <a:r>
              <a:rPr lang="en-US" dirty="0"/>
              <a:t>students</a:t>
            </a:r>
            <a:endParaRPr lang="en-US" dirty="0" smtClean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PTAC in 2013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Upcoming Publications &amp; Videos</a:t>
            </a:r>
            <a:endParaRPr lang="en-US" dirty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588" y="58674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6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5148943"/>
            <a:ext cx="4267200" cy="1219200"/>
          </a:xfrm>
          <a:prstGeom prst="rect">
            <a:avLst/>
          </a:prstGeom>
          <a:gradFill>
            <a:gsLst>
              <a:gs pos="0">
                <a:srgbClr val="00B0F0"/>
              </a:gs>
              <a:gs pos="6000">
                <a:schemeClr val="accent3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DaSy’s</a:t>
            </a:r>
            <a:r>
              <a:rPr lang="en-US" dirty="0" smtClean="0">
                <a:solidFill>
                  <a:schemeClr val="tx1"/>
                </a:solidFill>
              </a:rPr>
              <a:t>  Role as it Relates to Data Privacy,  Data Confidentiality, and Data Sharing</a:t>
            </a: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762000" y="2873375"/>
            <a:ext cx="6019800" cy="1470025"/>
          </a:xfrm>
          <a:prstGeom prst="rect">
            <a:avLst/>
          </a:prstGeom>
          <a:noFill/>
          <a:effectLst>
            <a:outerShdw dist="38100" sx="1000" sy="1000" algn="tl" rotWithShape="0">
              <a:prstClr val="black"/>
            </a:outerShdw>
            <a:softEdge rad="3175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Overview of the DaSy Center</a:t>
            </a:r>
            <a:endParaRPr lang="en-US" sz="54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273" y="609600"/>
            <a:ext cx="4975459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Where DaSy fits</a:t>
            </a:r>
            <a:endParaRPr lang="en-US" sz="36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E1A2091-4AD5-4EA7-844A-758139C0FDFC}" type="slidenum">
              <a:rPr lang="en-US" sz="180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-US" sz="1800" dirty="0">
              <a:solidFill>
                <a:prstClr val="black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2149" y="2704729"/>
            <a:ext cx="141579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 outcomes for children and families</a:t>
            </a:r>
            <a:endParaRPr lang="en-US" sz="1800" dirty="0">
              <a:solidFill>
                <a:prstClr val="black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2458508"/>
            <a:ext cx="156227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 the quality of Part C and Part B Preschool services and supports</a:t>
            </a:r>
            <a:endParaRPr lang="en-US" sz="1800" dirty="0">
              <a:solidFill>
                <a:prstClr val="black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581618"/>
            <a:ext cx="1828800" cy="1323439"/>
          </a:xfrm>
          <a:prstGeom prst="rect">
            <a:avLst/>
          </a:prstGeom>
          <a:solidFill>
            <a:srgbClr val="83E585">
              <a:alpha val="30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Policy makers, state agency staff, local program staff, and others use data to improve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394799"/>
            <a:ext cx="1828800" cy="1569660"/>
          </a:xfrm>
          <a:prstGeom prst="rect">
            <a:avLst/>
          </a:prstGeom>
          <a:solidFill>
            <a:srgbClr val="66FF66">
              <a:alpha val="22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More powerful and higher quality data about programs, personnel, services, and children and families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597099"/>
            <a:ext cx="1828800" cy="2062103"/>
          </a:xfrm>
          <a:prstGeom prst="rect">
            <a:avLst/>
          </a:prstGeom>
          <a:solidFill>
            <a:srgbClr val="83E585">
              <a:alpha val="29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Improved capacity in states to meet IDEA reporting requirements and ask and answer policy and programmatic questions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00550" y="2038556"/>
            <a:ext cx="563191" cy="332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800550" y="4197359"/>
            <a:ext cx="494899" cy="49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" idx="1"/>
          </p:cNvCxnSpPr>
          <p:nvPr/>
        </p:nvCxnSpPr>
        <p:spPr>
          <a:xfrm>
            <a:off x="4918337" y="3243338"/>
            <a:ext cx="491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4" idx="1"/>
          </p:cNvCxnSpPr>
          <p:nvPr/>
        </p:nvCxnSpPr>
        <p:spPr>
          <a:xfrm>
            <a:off x="6972474" y="3243338"/>
            <a:ext cx="399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855639">
            <a:off x="4788006" y="4584145"/>
            <a:ext cx="32558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Better data systems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as a tool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to improved programs</a:t>
            </a:r>
          </a:p>
        </p:txBody>
      </p:sp>
    </p:spTree>
    <p:extLst>
      <p:ext uri="{BB962C8B-B14F-4D97-AF65-F5344CB8AC3E}">
        <p14:creationId xmlns:p14="http://schemas.microsoft.com/office/powerpoint/2010/main" val="42938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813144"/>
              </p:ext>
            </p:extLst>
          </p:nvPr>
        </p:nvGraphicFramePr>
        <p:xfrm>
          <a:off x="152400" y="3048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82671"/>
              </p:ext>
            </p:extLst>
          </p:nvPr>
        </p:nvGraphicFramePr>
        <p:xfrm>
          <a:off x="457200" y="16002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DaSy Confidentiality Workgroup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53604"/>
              </p:ext>
            </p:extLst>
          </p:nvPr>
        </p:nvGraphicFramePr>
        <p:xfrm>
          <a:off x="152400" y="7620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Confidentiality Workgroup-Activities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384379"/>
              </p:ext>
            </p:extLst>
          </p:nvPr>
        </p:nvGraphicFramePr>
        <p:xfrm>
          <a:off x="228600" y="12192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ecent  and </a:t>
            </a:r>
            <a:r>
              <a:rPr lang="en-US" dirty="0"/>
              <a:t>U</a:t>
            </a:r>
            <a:r>
              <a:rPr lang="en-US" dirty="0" smtClean="0"/>
              <a:t>pcoming Joint </a:t>
            </a:r>
            <a:r>
              <a:rPr lang="en-US" dirty="0" err="1" smtClean="0"/>
              <a:t>DaSy</a:t>
            </a:r>
            <a:r>
              <a:rPr lang="en-US" dirty="0" smtClean="0"/>
              <a:t>/PTAC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266088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76200"/>
            <a:ext cx="1371600" cy="978010"/>
          </a:xfrm>
          <a:prstGeom prst="rect">
            <a:avLst/>
          </a:prstGeom>
        </p:spPr>
      </p:pic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37303"/>
            <a:ext cx="1423081" cy="65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Other DaSy Conference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Data Sharing Session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0100" lvl="2" indent="0" eaLnBrk="1" hangingPunct="1">
              <a:buNone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pPr marL="800100" lvl="2" indent="0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TITLE:</a:t>
            </a:r>
            <a:r>
              <a:rPr lang="en-US" dirty="0" smtClean="0">
                <a:solidFill>
                  <a:schemeClr val="tx1"/>
                </a:solidFill>
              </a:rPr>
              <a:t> 	            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What do IDEA and FERPA Tell Us 					About Early Childhood Data 							Sharing?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	     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When:</a:t>
            </a:r>
            <a:r>
              <a:rPr lang="en-US" dirty="0" smtClean="0">
                <a:solidFill>
                  <a:schemeClr val="tx1"/>
                </a:solidFill>
              </a:rPr>
              <a:t>     	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Monday 9/16 10:45 - noon</a:t>
            </a:r>
          </a:p>
          <a:p>
            <a:pPr marL="457200" lvl="1" indent="0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  Speakers: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Frank Miller/Dale King, FPCO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Baron Rodriguez, PTAC/DaSy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Jessica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Spataro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, OSERS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Jennifer Tschantz, DaSy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43600"/>
            <a:ext cx="1028581" cy="809583"/>
          </a:xfrm>
          <a:prstGeom prst="rect">
            <a:avLst/>
          </a:prstGeom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85988"/>
            <a:ext cx="1447798" cy="66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for Discussion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77386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8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6458" y="2057400"/>
            <a:ext cx="4011613" cy="4133850"/>
          </a:xfrm>
          <a:prstGeom prst="rect">
            <a:avLst/>
          </a:prstGeom>
          <a:ln>
            <a:noFill/>
          </a:ln>
        </p:spPr>
        <p:txBody>
          <a:bodyPr lIns="92075" tIns="46038" rIns="92075" bIns="46038"/>
          <a:lstStyle/>
          <a:p>
            <a:pPr>
              <a:lnSpc>
                <a:spcPct val="10000"/>
              </a:lnSpc>
            </a:pPr>
            <a:endParaRPr lang="en-US" sz="1800" b="1" dirty="0" smtClean="0"/>
          </a:p>
          <a:p>
            <a:pPr marL="0" indent="0">
              <a:lnSpc>
                <a:spcPct val="90000"/>
              </a:lnSpc>
              <a:buFont typeface="Wingdings 3" pitchFamily="18" charset="2"/>
              <a:buNone/>
            </a:pPr>
            <a:r>
              <a:rPr lang="en-US" sz="2000" b="1" dirty="0" smtClean="0"/>
              <a:t>DaSy Assistance</a:t>
            </a:r>
          </a:p>
          <a:p>
            <a:pPr marL="342900" lvl="1" indent="-342900">
              <a:lnSpc>
                <a:spcPct val="0"/>
              </a:lnSpc>
              <a:buFont typeface="Verdana" pitchFamily="34" charset="0"/>
              <a:buNone/>
            </a:pPr>
            <a:r>
              <a:rPr lang="en-US" sz="1600" b="1" dirty="0" smtClean="0"/>
              <a:t>	</a:t>
            </a:r>
          </a:p>
          <a:p>
            <a:pPr marL="233363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  <a:tabLst>
                <a:tab pos="1371600" algn="l"/>
              </a:tabLst>
            </a:pPr>
            <a:r>
              <a:rPr lang="en-US" sz="1800" b="1" dirty="0" smtClean="0"/>
              <a:t>Telephone:	(650) 859-3881</a:t>
            </a:r>
          </a:p>
          <a:p>
            <a:pPr marL="233363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  <a:tabLst>
                <a:tab pos="1371600" algn="l"/>
              </a:tabLst>
            </a:pPr>
            <a:r>
              <a:rPr lang="en-US" sz="1800" b="1" dirty="0" smtClean="0"/>
              <a:t>Email: 	</a:t>
            </a:r>
            <a:r>
              <a:rPr lang="en-US" sz="1800" b="1" dirty="0" smtClean="0">
                <a:hlinkClick r:id="rId3"/>
              </a:rPr>
              <a:t>dasycenter@sri.com</a:t>
            </a:r>
            <a:r>
              <a:rPr lang="en-US" sz="1800" b="1" dirty="0" smtClean="0"/>
              <a:t> </a:t>
            </a:r>
          </a:p>
          <a:p>
            <a:pPr marL="233363" lvl="1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</a:pPr>
            <a:endParaRPr lang="en-US" sz="1800" b="1" dirty="0" smtClean="0"/>
          </a:p>
          <a:p>
            <a:pPr marL="233363" lvl="1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</a:pPr>
            <a:r>
              <a:rPr lang="en-US" sz="1800" b="1" dirty="0" smtClean="0"/>
              <a:t>Website: </a:t>
            </a:r>
            <a:r>
              <a:rPr lang="en-US" sz="1600" b="1" dirty="0" smtClean="0">
                <a:hlinkClick r:id="rId4"/>
              </a:rPr>
              <a:t>http://dasycenter.org</a:t>
            </a:r>
            <a:r>
              <a:rPr lang="en-US" sz="1600" b="1" dirty="0" smtClean="0"/>
              <a:t>  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43636" y="2054225"/>
            <a:ext cx="3807225" cy="40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10000"/>
              </a:lnSpc>
              <a:spcBef>
                <a:spcPct val="20000"/>
              </a:spcBef>
              <a:buClr>
                <a:srgbClr val="002596"/>
              </a:buClr>
              <a:buFont typeface="Wingdings" pitchFamily="2" charset="2"/>
              <a:buChar char="§"/>
              <a:defRPr/>
            </a:pPr>
            <a:endParaRPr lang="en-US" sz="18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  <a:p>
            <a:pPr marL="342900" indent="-342900" algn="ctr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2596"/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Privacy Technical Assistance Center</a:t>
            </a:r>
          </a:p>
          <a:p>
            <a:pPr marL="742950" lvl="1" indent="-285750" eaLnBrk="0" hangingPunct="0">
              <a:lnSpc>
                <a:spcPct val="0"/>
              </a:lnSpc>
              <a:spcBef>
                <a:spcPct val="20000"/>
              </a:spcBef>
              <a:buClr>
                <a:srgbClr val="002596"/>
              </a:buClr>
              <a:buFont typeface="Verdana" pitchFamily="34" charset="0"/>
              <a:buNone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	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Telephone:	(855) 249-3072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Email:	</a:t>
            </a: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  <a:hlinkClick r:id="rId5"/>
              </a:rPr>
              <a:t>privacyTA@ed.gov</a:t>
            </a:r>
            <a:endParaRPr lang="en-US" sz="20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FAX:	(855) 249-3073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</a:pP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Website:  </a:t>
            </a: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  <a:hlinkClick r:id="rId6"/>
              </a:rPr>
              <a:t>http://ptac.ed.gov</a:t>
            </a: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  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</a:br>
            <a:endParaRPr lang="en-US" sz="20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38093" y="1828791"/>
            <a:ext cx="0" cy="3944679"/>
          </a:xfrm>
          <a:prstGeom prst="line">
            <a:avLst/>
          </a:prstGeom>
          <a:ln w="28575">
            <a:solidFill>
              <a:srgbClr val="B5D1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163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03881"/>
            <a:ext cx="1066800" cy="7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Purposes and Agenda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10800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"/>
            <a:ext cx="1524000" cy="838200"/>
          </a:xfrm>
          <a:prstGeom prst="rect">
            <a:avLst/>
          </a:prstGeom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421" y="1294207"/>
            <a:ext cx="1638181" cy="7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4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Overview of TA Investments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460279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440493"/>
            <a:ext cx="1600200" cy="1141012"/>
          </a:xfrm>
          <a:prstGeom prst="rect">
            <a:avLst/>
          </a:prstGeom>
        </p:spPr>
      </p:pic>
      <p:pic>
        <p:nvPicPr>
          <p:cNvPr id="5" name="Picture 3" descr="C:\Users\Bernstein_h\AppData\Local\Microsoft\Windows\Temporary Internet Files\Content.Outlook\R161DEN5\ectacenter-wordmark-screen-tiny-nospellout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04762" cy="32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313178"/>
            <a:ext cx="1780298" cy="82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4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07429"/>
              </p:ext>
            </p:extLst>
          </p:nvPr>
        </p:nvGraphicFramePr>
        <p:xfrm>
          <a:off x="457200" y="16002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DaSy Confidentiality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latin typeface="Calibri"/>
                <a:ea typeface="Calibri"/>
                <a:cs typeface="Times New Roman"/>
              </a:rPr>
              <a:t>Develop </a:t>
            </a:r>
            <a:r>
              <a:rPr lang="en-US" sz="3600" dirty="0">
                <a:latin typeface="Calibri"/>
                <a:ea typeface="Calibri"/>
                <a:cs typeface="Times New Roman"/>
              </a:rPr>
              <a:t>resources to assist State Part C and 619 coordinators/programs </a:t>
            </a:r>
            <a:r>
              <a:rPr lang="en-US" sz="3600" dirty="0" smtClean="0">
                <a:latin typeface="Calibri"/>
                <a:ea typeface="Calibri"/>
                <a:cs typeface="Times New Roman"/>
              </a:rPr>
              <a:t>to address </a:t>
            </a:r>
            <a:r>
              <a:rPr lang="en-US" sz="3600" dirty="0">
                <a:latin typeface="Calibri"/>
                <a:ea typeface="Calibri"/>
                <a:cs typeface="Times New Roman"/>
              </a:rPr>
              <a:t>data confidentiality, data sharing, and data privacy questions and issues as they build and use early childhood data systems</a:t>
            </a:r>
            <a:r>
              <a:rPr lang="en-US" sz="36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Confidentiality Workgroup -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Privacy Considerations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656044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43368"/>
            <a:ext cx="1295400" cy="92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elvetica" pitchFamily="34" charset="0"/>
                <a:cs typeface="Helvetica" pitchFamily="34" charset="0"/>
              </a:rPr>
              <a:t>Overview – PTAC Coordination @ 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609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1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Web Resources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70047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13406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veloping &amp;#x0D;&amp;#x0A;High-Quality, &amp;#x0D;&amp;#x0A;Functional &amp;#x0D;&amp;#x0A;IFSP Outcomes &amp;#x0D;&amp;#x0A;and IEP Goals&amp;quot;&quot;/&gt;&lt;property id=&quot;20307&quot; value=&quot;466&quot;/&gt;&lt;/object&gt;&lt;object type=&quot;3&quot; unique_id=&quot;10005&quot;&gt;&lt;property id=&quot;20148&quot; value=&quot;5&quot;/&gt;&lt;property id=&quot;20300&quot; value=&quot;Slide 3 - &amp;quot;Session Purpose&amp;quot;&quot;/&gt;&lt;property id=&quot;20307&quot; value=&quot;467&quot;/&gt;&lt;/object&gt;&lt;object type=&quot;3&quot; unique_id=&quot;10006&quot;&gt;&lt;property id=&quot;20148&quot; value=&quot;5&quot;/&gt;&lt;property id=&quot;20300&quot; value=&quot;Slide 4 - &amp;quot;Session Outline&amp;quot;&quot;/&gt;&lt;property id=&quot;20307&quot; value=&quot;303&quot;/&gt;&lt;/object&gt;&lt;object type=&quot;3&quot; unique_id=&quot;10021&quot;&gt;&lt;property id=&quot;20148&quot; value=&quot;5&quot;/&gt;&lt;property id=&quot;20300&quot; value=&quot;Slide 48 - &amp;quot;Linking Information Gathering &amp;#x0D;&amp;#x0A;to IFSP Outcomes / IEP Goals&amp;quot;&quot;/&gt;&lt;property id=&quot;20307&quot; value=&quot;371&quot;/&gt;&lt;/object&gt;&lt;object type=&quot;3&quot; unique_id=&quot;10022&quot;&gt;&lt;property id=&quot;20148&quot; value=&quot;5&quot;/&gt;&lt;property id=&quot;20300&quot; value=&quot;Slide 49 - &amp;quot;Key Steps: IFSP/IEP Process &amp;quot;&quot;/&gt;&lt;property id=&quot;20307&quot; value=&quot;333&quot;/&gt;&lt;/object&gt;&lt;object type=&quot;3&quot; unique_id=&quot;10023&quot;&gt;&lt;property id=&quot;20148&quot; value=&quot;5&quot;/&gt;&lt;property id=&quot;20300&quot; value=&quot;Slide 50 - &amp;quot;Using Information              &amp;#x0D;&amp;#x0A;       within the IFSP/IEP Process&amp;quot;&quot;/&gt;&lt;property id=&quot;20307&quot; value=&quot;436&quot;/&gt;&lt;/object&gt;&lt;object type=&quot;3&quot; unique_id=&quot;10024&quot;&gt;&lt;property id=&quot;20148&quot; value=&quot;5&quot;/&gt;&lt;property id=&quot;20300&quot; value=&quot;Slide 54 - &amp;quot;Video&amp;#x0D;&amp;#x0A;“Nolan”&amp;quot;&quot;/&gt;&lt;property id=&quot;20307&quot; value=&quot;416&quot;/&gt;&lt;/object&gt;&lt;object type=&quot;3&quot; unique_id=&quot;11040&quot;&gt;&lt;property id=&quot;20148&quot; value=&quot;5&quot;/&gt;&lt;property id=&quot;20300&quot; value=&quot;Slide 18 - &amp;quot;Goals of Early Intervention and Early Childhood Special Education&amp;quot;&quot;/&gt;&lt;property id=&quot;20307&quot; value=&quot;507&quot;/&gt;&lt;/object&gt;&lt;object type=&quot;3&quot; unique_id=&quot;11042&quot;&gt;&lt;property id=&quot;20148&quot; value=&quot;5&quot;/&gt;&lt;property id=&quot;20300&quot; value=&quot;Slide 21 - &amp;quot;3 Global Child Outcomes &amp;quot;&quot;/&gt;&lt;property id=&quot;20307&quot; value=&quot;509&quot;/&gt;&lt;/object&gt;&lt;object type=&quot;3&quot; unique_id=&quot;11043&quot;&gt;&lt;property id=&quot;20148&quot; value=&quot;5&quot;/&gt;&lt;property id=&quot;20300&quot; value=&quot;Slide 26 - &amp;quot; Family Outcomes&amp;quot;&quot;/&gt;&lt;property id=&quot;20307&quot; value=&quot;508&quot;/&gt;&lt;/object&gt;&lt;object type=&quot;3&quot; unique_id=&quot;11044&quot;&gt;&lt;property id=&quot;20148&quot; value=&quot;5&quot;/&gt;&lt;property id=&quot;20300&quot; value=&quot;Slide 27 - &amp;quot;Integrating Outcome Measurement&amp;#x0D;&amp;#x0A;into IFSP/IEP Process&amp;quot;&quot;/&gt;&lt;property id=&quot;20307&quot; value=&quot;514&quot;/&gt;&lt;/object&gt;&lt;object type=&quot;3&quot; unique_id=&quot;11045&quot;&gt;&lt;property id=&quot;20148&quot; value=&quot;5&quot;/&gt;&lt;property id=&quot;20300&quot; value=&quot;Slide 28 - &amp;quot;Making the Connection:&amp;#x0D;&amp;#x0A;Using Functional Assessment&amp;quot;&quot;/&gt;&lt;property id=&quot;20307&quot; value=&quot;513&quot;/&gt;&lt;/object&gt;&lt;object type=&quot;3&quot; unique_id=&quot;11046&quot;&gt;&lt;property id=&quot;20148&quot; value=&quot;5&quot;/&gt;&lt;property id=&quot;20300&quot; value=&quot;Slide 29 - &amp;quot;The Right People, the Right Situation,&amp;#x0D;&amp;#x0A;the Right Time&amp;quot;&quot;/&gt;&lt;property id=&quot;20307&quot; value=&quot;515&quot;/&gt;&lt;/object&gt;&lt;object type=&quot;3&quot; unique_id=&quot;11295&quot;&gt;&lt;property id=&quot;20148&quot; value=&quot;5&quot;/&gt;&lt;property id=&quot;20300&quot; value=&quot;Slide 51 - &amp;quot;Integrating Outcomes Measurement&amp;#x0D;&amp;#x0A;into IFSP/IEP Process&amp;quot;&quot;/&gt;&lt;property id=&quot;20307&quot; value=&quot;516&quot;/&gt;&lt;/object&gt;&lt;object type=&quot;3&quot; unique_id=&quot;11296&quot;&gt;&lt;property id=&quot;20148&quot; value=&quot;5&quot;/&gt;&lt;property id=&quot;20300&quot; value=&quot;Slide 52 - &amp;quot;Additional Benefits&amp;#x0D;&amp;#x0A;of an Integrated Process&amp;quot;&quot;/&gt;&lt;property id=&quot;20307&quot; value=&quot;517&quot;/&gt;&lt;/object&gt;&lt;object type=&quot;3&quot; unique_id=&quot;11297&quot;&gt;&lt;property id=&quot;20148&quot; value=&quot;5&quot;/&gt;&lt;property id=&quot;20300&quot; value=&quot;Slide 20 - &amp;quot;Goal of Preschool Special Education&amp;quot;&quot;/&gt;&lt;property id=&quot;20307&quot; value=&quot;518&quot;/&gt;&lt;/object&gt;&lt;object type=&quot;3&quot; unique_id=&quot;11636&quot;&gt;&lt;property id=&quot;20148&quot; value=&quot;5&quot;/&gt;&lt;property id=&quot;20300&quot; value=&quot;Slide 2 - &amp;quot;Authors&amp;quot;&quot;/&gt;&lt;property id=&quot;20307&quot; value=&quot;523&quot;/&gt;&lt;/object&gt;&lt;object type=&quot;3&quot; unique_id=&quot;13203&quot;&gt;&lt;property id=&quot;20148&quot; value=&quot;5&quot;/&gt;&lt;property id=&quot;20300&quot; value=&quot;Slide 5 - &amp;quot;SECTION 1&amp;#x0D;&amp;#x0A;___________________________________________________________&amp;#x0D;&amp;#x0A;&amp;#x0D;&amp;#x0A;Setting the Context&amp;quot;&quot;/&gt;&lt;property id=&quot;20307&quot; value=&quot;528&quot;/&gt;&lt;/object&gt;&lt;object type=&quot;3&quot; unique_id=&quot;13204&quot;&gt;&lt;property id=&quot;20148&quot; value=&quot;5&quot;/&gt;&lt;property id=&quot;20300&quot; value=&quot;Slide 6 - &amp;quot;How Children Learn&amp;quot;&quot;/&gt;&lt;property id=&quot;20307&quot; value=&quot;529&quot;/&gt;&lt;/object&gt;&lt;object type=&quot;3&quot; unique_id=&quot;13205&quot;&gt;&lt;property id=&quot;20148&quot; value=&quot;5&quot;/&gt;&lt;property id=&quot;20300&quot; value=&quot;Slide 7 - &amp;quot;Context for Learning: &amp;#x0D;&amp;#x0A;Child Interest and Competence &amp;quot;&quot;/&gt;&lt;property id=&quot;20307&quot; value=&quot;530&quot;/&gt;&lt;/object&gt;&lt;object type=&quot;3&quot; unique_id=&quot;13206&quot;&gt;&lt;property id=&quot;20148&quot; value=&quot;5&quot;/&gt;&lt;property id=&quot;20300&quot; value=&quot;Slide 8 - &amp;quot;Interest-based Learning&amp;quot;&quot;/&gt;&lt;property id=&quot;20307&quot; value=&quot;531&quot;/&gt;&lt;/object&gt;&lt;object type=&quot;3&quot; unique_id=&quot;13208&quot;&gt;&lt;property id=&quot;20148&quot; value=&quot;5&quot;/&gt;&lt;property id=&quot;20300&quot; value=&quot;Slide 13 - &amp;quot;Mastery  &amp;quot;&quot;/&gt;&lt;property id=&quot;20307&quot; value=&quot;533&quot;/&gt;&lt;/object&gt;&lt;object type=&quot;3&quot; unique_id=&quot;13209&quot;&gt;&lt;property id=&quot;20148&quot; value=&quot;5&quot;/&gt;&lt;property id=&quot;20300&quot; value=&quot;Slide 12 - &amp;quot;Children Learn through&amp;#x0D;&amp;#x0A;Incredible Amounts of Practice!&amp;quot;&quot;/&gt;&lt;property id=&quot;20307&quot; value=&quot;534&quot;/&gt;&lt;/object&gt;&lt;object type=&quot;3&quot; unique_id=&quot;13211&quot;&gt;&lt;property id=&quot;20148&quot; value=&quot;5&quot;/&gt;&lt;property id=&quot;20300&quot; value=&quot;Slide 11 - &amp;quot;Practice for Children with Disabilities&amp;quot;&quot;/&gt;&lt;property id=&quot;20307&quot; value=&quot;536&quot;/&gt;&lt;/object&gt;&lt;object type=&quot;3&quot; unique_id=&quot;13303&quot;&gt;&lt;property id=&quot;20148&quot; value=&quot;5&quot;/&gt;&lt;property id=&quot;20300&quot; value=&quot;Slide 31 - &amp;quot;What is Functional Assessment?&amp;quot;&quot;/&gt;&lt;property id=&quot;20307&quot; value=&quot;538&quot;/&gt;&lt;/object&gt;&lt;object type=&quot;3&quot; unique_id=&quot;13304&quot;&gt;&lt;property id=&quot;20148&quot; value=&quot;5&quot;/&gt;&lt;property id=&quot;20300&quot; value=&quot;Slide 32 - &amp;quot;Functional Assessment is…&amp;quot;&quot;/&gt;&lt;property id=&quot;20307&quot; value=&quot;539&quot;/&gt;&lt;/object&gt;&lt;object type=&quot;3&quot; unique_id=&quot;13306&quot;&gt;&lt;property id=&quot;20148&quot; value=&quot;5&quot;/&gt;&lt;property id=&quot;20300&quot; value=&quot;Slide 34 - &amp;quot;Functional Assessment is Authentic&amp;quot;&quot;/&gt;&lt;property id=&quot;20307&quot; value=&quot;541&quot;/&gt;&lt;/object&gt;&lt;object type=&quot;3&quot; unique_id=&quot;13307&quot;&gt;&lt;property id=&quot;20148&quot; value=&quot;5&quot;/&gt;&lt;property id=&quot;20300&quot; value=&quot;Slide 35 - &amp;quot;Conventional Assessment&amp;quot;&quot;/&gt;&lt;property id=&quot;20307&quot; value=&quot;542&quot;/&gt;&lt;/object&gt;&lt;object type=&quot;3&quot; unique_id=&quot;13308&quot;&gt;&lt;property id=&quot;20148&quot; value=&quot;5&quot;/&gt;&lt;property id=&quot;20300&quot; value=&quot;Slide 37 - &amp;quot;Why is Functional Fundamental? &amp;quot;&quot;/&gt;&lt;property id=&quot;20307&quot; value=&quot;543&quot;/&gt;&lt;/object&gt;&lt;object type=&quot;3&quot; unique_id=&quot;13309&quot;&gt;&lt;property id=&quot;20148&quot; value=&quot;5&quot;/&gt;&lt;property id=&quot;20300&quot; value=&quot;Slide 38 - &amp;quot;Who Does Functional Assessment?&amp;quot;&quot;/&gt;&lt;property id=&quot;20307&quot; value=&quot;544&quot;/&gt;&lt;/object&gt;&lt;object type=&quot;3&quot; unique_id=&quot;13310&quot;&gt;&lt;property id=&quot;20148&quot; value=&quot;5&quot;/&gt;&lt;property id=&quot;20300&quot; value=&quot;Slide 39 - &amp;quot;When is Functional Assessment Done?&amp;quot;&quot;/&gt;&lt;property id=&quot;20307&quot; value=&quot;545&quot;/&gt;&lt;/object&gt;&lt;object type=&quot;3&quot; unique_id=&quot;13311&quot;&gt;&lt;property id=&quot;20148&quot; value=&quot;5&quot;/&gt;&lt;property id=&quot;20300&quot; value=&quot;Slide 40 - &amp;quot;How is Functional Assessment Done?&amp;quot;&quot;/&gt;&lt;property id=&quot;20307&quot; value=&quot;546&quot;/&gt;&lt;/object&gt;&lt;object type=&quot;3&quot; unique_id=&quot;13312&quot;&gt;&lt;property id=&quot;20148&quot; value=&quot;5&quot;/&gt;&lt;property id=&quot;20300&quot; value=&quot;Slide 41 - &amp;quot;Involving Families…&amp;quot;&quot;/&gt;&lt;property id=&quot;20307&quot; value=&quot;547&quot;/&gt;&lt;/object&gt;&lt;object type=&quot;3&quot; unique_id=&quot;13313&quot;&gt;&lt;property id=&quot;20148&quot; value=&quot;5&quot;/&gt;&lt;property id=&quot;20300&quot; value=&quot;Slide 42 - &amp;quot;Questions Related to &amp;#x0D;&amp;#x0A;Everyday Activities and Routines&amp;quot;&quot;/&gt;&lt;property id=&quot;20307&quot; value=&quot;548&quot;/&gt;&lt;/object&gt;&lt;object type=&quot;3&quot; unique_id=&quot;13314&quot;&gt;&lt;property id=&quot;20148&quot; value=&quot;5&quot;/&gt;&lt;property id=&quot;20300&quot; value=&quot;Slide 43 - &amp;quot;Questions Related to &amp;#x0D;&amp;#x0A;Everyday Activities and Routines&amp;#x0D;&amp;#x0A;&amp;quot;&quot;/&gt;&lt;property id=&quot;20307&quot; value=&quot;549&quot;/&gt;&lt;/object&gt;&lt;object type=&quot;3&quot; unique_id=&quot;13316&quot;&gt;&lt;property id=&quot;20148&quot; value=&quot;5&quot;/&gt;&lt;property id=&quot;20300&quot; value=&quot;Slide 45 - &amp;quot;Where is Functional Assessment Done?&amp;quot;&quot;/&gt;&lt;property id=&quot;20307&quot; value=&quot;551&quot;/&gt;&lt;/object&gt;&lt;object type=&quot;3&quot; unique_id=&quot;13317&quot;&gt;&lt;property id=&quot;20148&quot; value=&quot;5&quot;/&gt;&lt;property id=&quot;20300&quot; value=&quot;Slide 46 - &amp;quot;Table Talk Activity&amp;#x0D;&amp;#x0A;Authentic Assessment&amp;quot;&quot;/&gt;&lt;property id=&quot;20307&quot; value=&quot;552&quot;/&gt;&lt;/object&gt;&lt;object type=&quot;3&quot; unique_id=&quot;13319&quot;&gt;&lt;property id=&quot;20148&quot; value=&quot;5&quot;/&gt;&lt;property id=&quot;20300&quot; value=&quot;Slide 57 - &amp;quot;Using Information to Develop Outcomes/Goals&amp;quot;&quot;/&gt;&lt;property id=&quot;20307&quot; value=&quot;554&quot;/&gt;&lt;/object&gt;&lt;object type=&quot;3&quot; unique_id=&quot;13321&quot;&gt;&lt;property id=&quot;20148&quot; value=&quot;5&quot;/&gt;&lt;property id=&quot;20300&quot; value=&quot;Slide 58 - &amp;quot;Relationship of Outcomes/Goals&amp;#x0D;&amp;#x0A;to Placement and Services &amp;quot;&quot;/&gt;&lt;property id=&quot;20307&quot; value=&quot;556&quot;/&gt;&lt;/object&gt;&lt;object type=&quot;3&quot; unique_id=&quot;13322&quot;&gt;&lt;property id=&quot;20148&quot; value=&quot;5&quot;/&gt;&lt;property id=&quot;20300&quot; value=&quot;Slide 59 - &amp;quot;Requirements for IFSP Outcomes&amp;quot;&quot;/&gt;&lt;property id=&quot;20307&quot; value=&quot;557&quot;/&gt;&lt;/object&gt;&lt;object type=&quot;3&quot; unique_id=&quot;13323&quot;&gt;&lt;property id=&quot;20148&quot; value=&quot;5&quot;/&gt;&lt;property id=&quot;20300&quot; value=&quot;Slide 60 - &amp;quot;IFSP Outcomes&amp;quot;&quot;/&gt;&lt;property id=&quot;20307&quot; value=&quot;558&quot;/&gt;&lt;/object&gt;&lt;object type=&quot;3&quot; unique_id=&quot;13324&quot;&gt;&lt;property id=&quot;20148&quot; value=&quot;5&quot;/&gt;&lt;property id=&quot;20300&quot; value=&quot;Slide 63 - &amp;quot;Developing  IFSP Outcome Statements&amp;quot;&quot;/&gt;&lt;property id=&quot;20307&quot; value=&quot;559&quot;/&gt;&lt;/object&gt;&lt;object type=&quot;3&quot; unique_id=&quot;13325&quot;&gt;&lt;property id=&quot;20148&quot; value=&quot;5&quot;/&gt;&lt;property id=&quot;20300&quot; value=&quot;Slide 65 - &amp;quot;Developing Criteria, &amp;#x0D;&amp;#x0A;Procedures and Timelines&amp;quot;&quot;/&gt;&lt;property id=&quot;20307&quot; value=&quot;560&quot;/&gt;&lt;/object&gt;&lt;object type=&quot;3&quot; unique_id=&quot;13326&quot;&gt;&lt;property id=&quot;20148&quot; value=&quot;5&quot;/&gt;&lt;property id=&quot;20300&quot; value=&quot;Slide 67 - &amp;quot;High Quality, Functional&amp;#x0D;&amp;#x0A;IFSP Outcomes&amp;quot;&quot;/&gt;&lt;property id=&quot;20307&quot; value=&quot;561&quot;/&gt;&lt;/object&gt;&lt;object type=&quot;3&quot; unique_id=&quot;13327&quot;&gt;&lt;property id=&quot;20148&quot; value=&quot;5&quot;/&gt;&lt;property id=&quot;20300&quot; value=&quot;Slide 66 - &amp;quot;High-Quality, Functional &amp;#x0D;&amp;#x0A;IFSP Outcomes&amp;quot;&quot;/&gt;&lt;property id=&quot;20307&quot; value=&quot;562&quot;/&gt;&lt;/object&gt;&lt;object type=&quot;3&quot; unique_id=&quot;13328&quot;&gt;&lt;property id=&quot;20148&quot; value=&quot;5&quot;/&gt;&lt;property id=&quot;20300&quot; value=&quot;Slide 68 - &amp;quot;Developing Child Outcomes&amp;quot;&quot;/&gt;&lt;property id=&quot;20307&quot; value=&quot;563&quot;/&gt;&lt;/object&gt;&lt;object type=&quot;3&quot; unique_id=&quot;13329&quot;&gt;&lt;property id=&quot;20148&quot; value=&quot;5&quot;/&gt;&lt;property id=&quot;20300&quot; value=&quot;Slide 69 - &amp;quot;Child Outcome:  Example&amp;quot;&quot;/&gt;&lt;property id=&quot;20307&quot; value=&quot;564&quot;/&gt;&lt;/object&gt;&lt;object type=&quot;3&quot; unique_id=&quot;13330&quot;&gt;&lt;property id=&quot;20148&quot; value=&quot;5&quot;/&gt;&lt;property id=&quot;20300&quot; value=&quot;Slide 70 - &amp;quot;Developing Family Outcomes&amp;quot;&quot;/&gt;&lt;property id=&quot;20307&quot; value=&quot;565&quot;/&gt;&lt;/object&gt;&lt;object type=&quot;3&quot; unique_id=&quot;13512&quot;&gt;&lt;property id=&quot;20148&quot; value=&quot;5&quot;/&gt;&lt;property id=&quot;20300&quot; value=&quot;Slide 72 - &amp;quot;The IEP:  IDEA Requirements&amp;#x0D;&amp;#x0A;&amp;quot;&quot;/&gt;&lt;property id=&quot;20307&quot; value=&quot;567&quot;/&gt;&lt;/object&gt;&lt;object type=&quot;3&quot; unique_id=&quot;13516&quot;&gt;&lt;property id=&quot;20148&quot; value=&quot;5&quot;/&gt;&lt;property id=&quot;20300&quot; value=&quot;Slide 79 - &amp;quot;IEP Goals&amp;quot;&quot;/&gt;&lt;property id=&quot;20307&quot; value=&quot;571&quot;/&gt;&lt;/object&gt;&lt;object type=&quot;3&quot; unique_id=&quot;13517&quot;&gt;&lt;property id=&quot;20148&quot; value=&quot;5&quot;/&gt;&lt;property id=&quot;20300&quot; value=&quot;Slide 80 - &amp;quot;High-Quality, Functional IEP Goals&amp;quot;&quot;/&gt;&lt;property id=&quot;20307&quot; value=&quot;572&quot;/&gt;&lt;/object&gt;&lt;object type=&quot;3&quot; unique_id=&quot;13518&quot;&gt;&lt;property id=&quot;20148&quot; value=&quot;5&quot;/&gt;&lt;property id=&quot;20300&quot; value=&quot;Slide 82 - &amp;quot;Developing IEP Goals&amp;quot;&quot;/&gt;&lt;property id=&quot;20307&quot; value=&quot;573&quot;/&gt;&lt;/object&gt;&lt;object type=&quot;3&quot; unique_id=&quot;13523&quot;&gt;&lt;property id=&quot;20148&quot; value=&quot;5&quot;/&gt;&lt;property id=&quot;20300&quot; value=&quot;Slide 85 - &amp;quot;Rating&amp;#x0D;&amp;#x0A;IFSP Outcomes&amp;#x0D;&amp;#x0A;and IEP Goals&amp;quot;&quot;/&gt;&lt;property id=&quot;20307&quot; value=&quot;578&quot;/&gt;&lt;/object&gt;&lt;object type=&quot;3&quot; unique_id=&quot;13528&quot;&gt;&lt;property id=&quot;20148&quot; value=&quot;5&quot;/&gt;&lt;property id=&quot;20300&quot; value=&quot;Slide 103 - &amp;quot;Application&amp;#x0D;&amp;#x0A;Kim’s Story&amp;quot;&quot;/&gt;&lt;property id=&quot;20307&quot; value=&quot;583&quot;/&gt;&lt;/object&gt;&lt;object type=&quot;3&quot; unique_id=&quot;13530&quot;&gt;&lt;property id=&quot;20148&quot; value=&quot;5&quot;/&gt;&lt;property id=&quot;20300&quot; value=&quot;Slide 104 - &amp;quot;Questions?&amp;quot;&quot;/&gt;&lt;property id=&quot;20307&quot; value=&quot;585&quot;/&gt;&lt;/object&gt;&lt;object type=&quot;3&quot; unique_id=&quot;13531&quot;&gt;&lt;property id=&quot;20148&quot; value=&quot;5&quot;/&gt;&lt;property id=&quot;20300&quot; value=&quot;Slide 105 - &amp;quot;Contact Information&amp;quot;&quot;/&gt;&lt;property id=&quot;20307&quot; value=&quot;586&quot;/&gt;&lt;/object&gt;&lt;object type=&quot;3&quot; unique_id=&quot;13772&quot;&gt;&lt;property id=&quot;20148&quot; value=&quot;5&quot;/&gt;&lt;property id=&quot;20300&quot; value=&quot;Slide 91 - &amp;quot;Enhancing Recognition &amp;#x0D;&amp;#x0A;of High-Quality, Functional IFSP Outcomes and IEP Goals&amp;quot;&quot;/&gt;&lt;property id=&quot;20307&quot; value=&quot;587&quot;/&gt;&lt;/object&gt;&lt;object type=&quot;3&quot; unique_id=&quot;14421&quot;&gt;&lt;property id=&quot;20148&quot; value=&quot;5&quot;/&gt;&lt;property id=&quot;20300&quot; value=&quot;Slide 14 - &amp;quot; Keys to Development&amp;quot;&quot;/&gt;&lt;property id=&quot;20307&quot; value=&quot;588&quot;/&gt;&lt;/object&gt;&lt;object type=&quot;3&quot; unique_id=&quot;14422&quot;&gt;&lt;property id=&quot;20148&quot; value=&quot;5&quot;/&gt;&lt;property id=&quot;20300&quot; value=&quot;Slide 15 - &amp;quot;Services Focus on Successful Participation&amp;quot;&quot;/&gt;&lt;property id=&quot;20307&quot; value=&quot;589&quot;/&gt;&lt;/object&gt;&lt;object type=&quot;3&quot; unique_id=&quot;14423&quot;&gt;&lt;property id=&quot;20148&quot; value=&quot;5&quot;/&gt;&lt;property id=&quot;20300&quot; value=&quot;Slide 16 - &amp;quot;Parents and Caregivers Influence Learning&amp;quot;&quot;/&gt;&lt;property id=&quot;20307&quot; value=&quot;590&quot;/&gt;&lt;/object&gt;&lt;object type=&quot;3&quot; unique_id=&quot;14424&quot;&gt;&lt;property id=&quot;20148&quot; value=&quot;5&quot;/&gt;&lt;property id=&quot;20300&quot; value=&quot;Slide 17 - &amp;quot; Supporting Parents and Caregivers&amp;quot;&quot;/&gt;&lt;property id=&quot;20307&quot; value=&quot;591&quot;/&gt;&lt;/object&gt;&lt;object type=&quot;3&quot; unique_id=&quot;14425&quot;&gt;&lt;property id=&quot;20148&quot; value=&quot;5&quot;/&gt;&lt;property id=&quot;20300&quot; value=&quot;Slide 92 - &amp;quot;Resources on IFSPs and IEPs&amp;quot;&quot;/&gt;&lt;property id=&quot;20307&quot; value=&quot;592&quot;/&gt;&lt;/object&gt;&lt;object type=&quot;3&quot; unique_id=&quot;14426&quot;&gt;&lt;property id=&quot;20148&quot; value=&quot;5&quot;/&gt;&lt;property id=&quot;20300&quot; value=&quot;Slide 95 - &amp;quot;Developing Strategies&amp;#x0D;&amp;#x0A;to Meet IFSP Outcomes&amp;quot;&quot;/&gt;&lt;property id=&quot;20307&quot; value=&quot;593&quot;/&gt;&lt;/object&gt;&lt;object type=&quot;3&quot; unique_id=&quot;14429&quot;&gt;&lt;property id=&quot;20148&quot; value=&quot;5&quot;/&gt;&lt;property id=&quot;20300&quot; value=&quot;Slide 98 - &amp;quot;Services to Meet &amp;#x0D;&amp;#x0A;Outcomes and Goals&amp;quot;&quot;/&gt;&lt;property id=&quot;20307&quot; value=&quot;596&quot;/&gt;&lt;/object&gt;&lt;object type=&quot;3&quot; unique_id=&quot;14430&quot;&gt;&lt;property id=&quot;20148&quot; value=&quot;5&quot;/&gt;&lt;property id=&quot;20300&quot; value=&quot;Slide 99 - &amp;quot;Services to Meet IFSP Outcomes&amp;quot;&quot;/&gt;&lt;property id=&quot;20307&quot; value=&quot;597&quot;/&gt;&lt;/object&gt;&lt;object type=&quot;3&quot; unique_id=&quot;14431&quot;&gt;&lt;property id=&quot;20148&quot; value=&quot;5&quot;/&gt;&lt;property id=&quot;20300&quot; value=&quot;Slide 100 - &amp;quot;Services to Meet IEP Goals&amp;quot;&quot;/&gt;&lt;property id=&quot;20307&quot; value=&quot;598&quot;/&gt;&lt;/object&gt;&lt;object type=&quot;3&quot; unique_id=&quot;14432&quot;&gt;&lt;property id=&quot;20148&quot; value=&quot;5&quot;/&gt;&lt;property id=&quot;20300&quot; value=&quot;Slide 101 - &amp;quot;Services to Meet the Outcomes/Goals&amp;quot;&quot;/&gt;&lt;property id=&quot;20307&quot; value=&quot;599&quot;/&gt;&lt;/object&gt;&lt;object type=&quot;3&quot; unique_id=&quot;14615&quot;&gt;&lt;property id=&quot;20148&quot; value=&quot;5&quot;/&gt;&lt;property id=&quot;20300&quot; value=&quot;Slide 19 - &amp;quot;Mission of Early Intervention Services&amp;quot;&quot;/&gt;&lt;property id=&quot;20307&quot; value=&quot;600&quot;/&gt;&lt;/object&gt;&lt;object type=&quot;3&quot; unique_id=&quot;14892&quot;&gt;&lt;property id=&quot;20148&quot; value=&quot;5&quot;/&gt;&lt;property id=&quot;20300&quot; value=&quot;Slide 33 - &amp;quot;Functional Assessment&amp;quot;&quot;/&gt;&lt;property id=&quot;20307&quot; value=&quot;601&quot;/&gt;&lt;/object&gt;&lt;object type=&quot;3&quot; unique_id=&quot;14982&quot;&gt;&lt;property id=&quot;20148&quot; value=&quot;5&quot;/&gt;&lt;property id=&quot;20300&quot; value=&quot;Slide 22 - &amp;quot;Which global child outcome &amp;#x0D;&amp;#x0A;do these IFSP outcomes support?&amp;quot;&quot;/&gt;&lt;property id=&quot;20307&quot; value=&quot;602&quot;/&gt;&lt;/object&gt;&lt;object type=&quot;3&quot; unique_id=&quot;14983&quot;&gt;&lt;property id=&quot;20148&quot; value=&quot;5&quot;/&gt;&lt;property id=&quot;20300&quot; value=&quot;Slide 23 - &amp;quot;Which global child outcome &amp;#x0D;&amp;#x0A;do these IEP goals support?&amp;quot;&quot;/&gt;&lt;property id=&quot;20307&quot; value=&quot;603&quot;/&gt;&lt;/object&gt;&lt;object type=&quot;3&quot; unique_id=&quot;14984&quot;&gt;&lt;property id=&quot;20148&quot; value=&quot;5&quot;/&gt;&lt;property id=&quot;20300&quot; value=&quot;Slide 24 - &amp;quot;Which global child outcome &amp;#x0D;&amp;#x0A;do these IEP goals support?&amp;quot;&quot;/&gt;&lt;property id=&quot;20307&quot; value=&quot;610&quot;/&gt;&lt;/object&gt;&lt;object type=&quot;3&quot; unique_id=&quot;14985&quot;&gt;&lt;property id=&quot;20148&quot; value=&quot;5&quot;/&gt;&lt;property id=&quot;20300&quot; value=&quot;Slide 25 - &amp;quot;Group Reflection&amp;#x0D;&amp;#x0A;on Functional IFSP Outcomes/IEP Goals &amp;#x0D;&amp;#x0A;and the Global Child Outcomes&amp;quot;&quot;/&gt;&lt;property id=&quot;20307&quot; value=&quot;609&quot;/&gt;&lt;/object&gt;&lt;object type=&quot;3&quot; unique_id=&quot;14987&quot;&gt;&lt;property id=&quot;20148&quot; value=&quot;5&quot;/&gt;&lt;property id=&quot;20300&quot; value=&quot;Slide 36 - &amp;quot;Group Reflection&amp;#x0D;&amp;#x0A;on Functional Assessment&amp;quot;&quot;/&gt;&lt;property id=&quot;20307&quot; value=&quot;604&quot;/&gt;&lt;/object&gt;&lt;object type=&quot;3&quot; unique_id=&quot;14989&quot;&gt;&lt;property id=&quot;20148&quot; value=&quot;5&quot;/&gt;&lt;property id=&quot;20300&quot; value=&quot;Slide 53 - &amp;quot;Group Reflection&amp;#x0D;&amp;#x0A;on Using Functional Assessment&amp;#x0D;&amp;#x0A;and Integrating&amp;#x0D;&amp;#x0A;the Child Outcomes Measurement Process&amp;#x0D;&amp;#x0A;into the IF&quot;/&gt;&lt;property id=&quot;20307&quot; value=&quot;606&quot;/&gt;&lt;/object&gt;&lt;object type=&quot;3&quot; unique_id=&quot;14990&quot;&gt;&lt;property id=&quot;20148&quot; value=&quot;5&quot;/&gt;&lt;property id=&quot;20300&quot; value=&quot;Slide 55 - &amp;quot;Video&amp;#x0D;&amp;#x0A;“Tim”&amp;quot;&quot;/&gt;&lt;property id=&quot;20307&quot; value=&quot;605&quot;/&gt;&lt;/object&gt;&lt;object type=&quot;3&quot; unique_id=&quot;14991&quot;&gt;&lt;property id=&quot;20148&quot; value=&quot;5&quot;/&gt;&lt;property id=&quot;20300&quot; value=&quot;Slide 61 - &amp;quot;IFSP Child Outcomes&amp;quot;&quot;/&gt;&lt;property id=&quot;20307&quot; value=&quot;613&quot;/&gt;&lt;/object&gt;&lt;object type=&quot;3&quot; unique_id=&quot;14992&quot;&gt;&lt;property id=&quot;20148&quot; value=&quot;5&quot;/&gt;&lt;property id=&quot;20300&quot; value=&quot;Slide 62 - &amp;quot;IFSP Family Outcomes&amp;quot;&quot;/&gt;&lt;property id=&quot;20307&quot; value=&quot;614&quot;/&gt;&lt;/object&gt;&lt;object type=&quot;3&quot; unique_id=&quot;14993&quot;&gt;&lt;property id=&quot;20148&quot; value=&quot;5&quot;/&gt;&lt;property id=&quot;20300&quot; value=&quot;Slide 64 - &amp;quot;Third Word Rule&amp;quot;&quot;/&gt;&lt;property id=&quot;20307&quot; value=&quot;607&quot;/&gt;&lt;/object&gt;&lt;object type=&quot;3&quot; unique_id=&quot;14994&quot;&gt;&lt;property id=&quot;20148&quot; value=&quot;5&quot;/&gt;&lt;property id=&quot;20300&quot; value=&quot;Slide 90 - &amp;quot;Debrief&amp;#x0D;&amp;#x0A;Rating IFSP Outcomes&amp;#x0D;&amp;#x0A;and IEP Goals&amp;quot;&quot;/&gt;&lt;property id=&quot;20307&quot; value=&quot;608&quot;/&gt;&lt;/object&gt;&lt;object type=&quot;3&quot; unique_id=&quot;16046&quot;&gt;&lt;property id=&quot;20148&quot; value=&quot;5&quot;/&gt;&lt;property id=&quot;20300&quot; value=&quot;Slide 81 - &amp;quot;High-Quality, Functional IEP Goals&amp;quot;&quot;/&gt;&lt;property id=&quot;20307&quot; value=&quot;620&quot;/&gt;&lt;/object&gt;&lt;object type=&quot;3&quot; unique_id=&quot;16047&quot;&gt;&lt;property id=&quot;20148&quot; value=&quot;5&quot;/&gt;&lt;property id=&quot;20300&quot; value=&quot;Slide 94 - &amp;quot;Strategies to Meet IFSP Outcomes &amp;#x0D;&amp;#x0A;and Objectives to Meet IEP Goals&amp;quot;&quot;/&gt;&lt;property id=&quot;20307&quot; value=&quot;621&quot;/&gt;&lt;/object&gt;&lt;object type=&quot;3&quot; unique_id=&quot;16048&quot;&gt;&lt;property id=&quot;20148&quot; value=&quot;5&quot;/&gt;&lt;property id=&quot;20300&quot; value=&quot;Slide 9 - &amp;quot;Defining Engagement&amp;quot;&quot;/&gt;&lt;property id=&quot;20307&quot; value=&quot;628&quot;/&gt;&lt;/object&gt;&lt;object type=&quot;3&quot; unique_id=&quot;16049&quot;&gt;&lt;property id=&quot;20148&quot; value=&quot;5&quot;/&gt;&lt;property id=&quot;20300&quot; value=&quot;Slide 10 - &amp;quot;Engagement of Children with Disabilities&amp;quot;&quot;/&gt;&lt;property id=&quot;20307&quot; value=&quot;629&quot;/&gt;&lt;/object&gt;&lt;object type=&quot;3&quot; unique_id=&quot;16050&quot;&gt;&lt;property id=&quot;20148&quot; value=&quot;5&quot;/&gt;&lt;property id=&quot;20300&quot; value=&quot;Slide 30 - &amp;quot;SECTION 2&amp;#x0D;&amp;#x0A;___________________________________________________________&amp;#x0D;&amp;#x0A;&amp;#x0D;&amp;#x0A;Functional Assessment&amp;#x0D;&amp;#x0A;Adapted from material&quot;/&gt;&lt;property id=&quot;20307&quot; value=&quot;623&quot;/&gt;&lt;/object&gt;&lt;object type=&quot;3&quot; unique_id=&quot;16051&quot;&gt;&lt;property id=&quot;20148&quot; value=&quot;5&quot;/&gt;&lt;property id=&quot;20300&quot; value=&quot;Slide 44 - &amp;quot;How: Gathering Relevant Information…&amp;quot;&quot;/&gt;&lt;property id=&quot;20307&quot; value=&quot;622&quot;/&gt;&lt;/object&gt;&lt;object type=&quot;3&quot; unique_id=&quot;16052&quot;&gt;&lt;property id=&quot;20148&quot; value=&quot;5&quot;/&gt;&lt;property id=&quot;20300&quot; value=&quot;Slide 47 - &amp;quot;SECTION 3&amp;#x0D;&amp;#x0A;___________________________________________________________&amp;#x0D;&amp;#x0A;&amp;#x0D;&amp;#x0A;Integrating Functional Assessment and Outco&quot;/&gt;&lt;property id=&quot;20307&quot; value=&quot;624&quot;/&gt;&lt;/object&gt;&lt;object type=&quot;3&quot; unique_id=&quot;16053&quot;&gt;&lt;property id=&quot;20148&quot; value=&quot;5&quot;/&gt;&lt;property id=&quot;20300&quot; value=&quot;Slide 56 - &amp;quot;SECTION 4&amp;#x0D;&amp;#x0A;___________________________________________________________&amp;#x0D;&amp;#x0A;&amp;#x0D;&amp;#x0A;Functional, High-Quality IFSP Outcomes and &quot;/&gt;&lt;property id=&quot;20307&quot; value=&quot;625&quot;/&gt;&lt;/object&gt;&lt;object type=&quot;3&quot; unique_id=&quot;16054&quot;&gt;&lt;property id=&quot;20148&quot; value=&quot;5&quot;/&gt;&lt;property id=&quot;20300&quot; value=&quot;Slide 71 - &amp;quot;Family Outcome:  Example&amp;quot;&quot;/&gt;&lt;property id=&quot;20307&quot; value=&quot;630&quot;/&gt;&lt;/object&gt;&lt;object type=&quot;3&quot; unique_id=&quot;16055&quot;&gt;&lt;property id=&quot;20148&quot; value=&quot;5&quot;/&gt;&lt;property id=&quot;20300&quot; value=&quot;Slide 73 - &amp;quot;The IEP:  IDEA Requirements&amp;#x0D;&amp;#x0A;&amp;quot;&quot;/&gt;&lt;property id=&quot;20307&quot; value=&quot;631&quot;/&gt;&lt;/object&gt;&lt;object type=&quot;3&quot; unique_id=&quot;16056&quot;&gt;&lt;property id=&quot;20148&quot; value=&quot;5&quot;/&gt;&lt;property id=&quot;20300&quot; value=&quot;Slide 74 - &amp;quot;The IEP:  IDEA Requirements&amp;#x0D;&amp;#x0A;&amp;quot;&quot;/&gt;&lt;property id=&quot;20307&quot; value=&quot;632&quot;/&gt;&lt;/object&gt;&lt;object type=&quot;3&quot; unique_id=&quot;16057&quot;&gt;&lt;property id=&quot;20148&quot; value=&quot;5&quot;/&gt;&lt;property id=&quot;20300&quot; value=&quot;Slide 75 - &amp;quot;The IEP:  IDEA Requirements&amp;#x0D;&amp;#x0A;&amp;quot;&quot;/&gt;&lt;property id=&quot;20307&quot; value=&quot;633&quot;/&gt;&lt;/object&gt;&lt;object type=&quot;3&quot; unique_id=&quot;16058&quot;&gt;&lt;property id=&quot;20148&quot; value=&quot;5&quot;/&gt;&lt;property id=&quot;20300&quot; value=&quot;Slide 76 - &amp;quot;The IEP:  IDEA Requirements&amp;#x0D;&amp;#x0A;&amp;quot;&quot;/&gt;&lt;property id=&quot;20307&quot; value=&quot;634&quot;/&gt;&lt;/object&gt;&lt;object type=&quot;3&quot; unique_id=&quot;16059&quot;&gt;&lt;property id=&quot;20148&quot; value=&quot;5&quot;/&gt;&lt;property id=&quot;20300&quot; value=&quot;Slide 77 - &amp;quot;The IEP:  IDEA Requirements&amp;#x0D;&amp;#x0A;&amp;quot;&quot;/&gt;&lt;property id=&quot;20307&quot; value=&quot;635&quot;/&gt;&lt;/object&gt;&lt;object type=&quot;3&quot; unique_id=&quot;16060&quot;&gt;&lt;property id=&quot;20148&quot; value=&quot;5&quot;/&gt;&lt;property id=&quot;20300&quot; value=&quot;Slide 78 - &amp;quot;The IEP:  IDEA Requirements&amp;#x0D;&amp;#x0A;&amp;quot;&quot;/&gt;&lt;property id=&quot;20307&quot; value=&quot;636&quot;/&gt;&lt;/object&gt;&lt;object type=&quot;3&quot; unique_id=&quot;16061&quot;&gt;&lt;property id=&quot;20148&quot; value=&quot;5&quot;/&gt;&lt;property id=&quot;20300&quot; value=&quot;Slide 83 - &amp;quot;Developing  Functional IEP Goals&amp;quot;&quot;/&gt;&lt;property id=&quot;20307&quot; value=&quot;637&quot;/&gt;&lt;/object&gt;&lt;object type=&quot;3&quot; unique_id=&quot;16062&quot;&gt;&lt;property id=&quot;20148&quot; value=&quot;5&quot;/&gt;&lt;property id=&quot;20300&quot; value=&quot;Slide 84 - &amp;quot;Family Outcome:  Example&amp;quot;&quot;/&gt;&lt;property id=&quot;20307&quot; value=&quot;638&quot;/&gt;&lt;/object&gt;&lt;object type=&quot;3&quot; unique_id=&quot;16063&quot;&gt;&lt;property id=&quot;20148&quot; value=&quot;5&quot;/&gt;&lt;property id=&quot;20300&quot; value=&quot;Slide 86&quot;/&gt;&lt;property id=&quot;20307&quot; value=&quot;641&quot;/&gt;&lt;/object&gt;&lt;object type=&quot;3&quot; unique_id=&quot;16064&quot;&gt;&lt;property id=&quot;20148&quot; value=&quot;5&quot;/&gt;&lt;property id=&quot;20300&quot; value=&quot;Slide 87&quot;/&gt;&lt;property id=&quot;20307&quot; value=&quot;642&quot;/&gt;&lt;/object&gt;&lt;object type=&quot;3&quot; unique_id=&quot;16065&quot;&gt;&lt;property id=&quot;20148&quot; value=&quot;5&quot;/&gt;&lt;property id=&quot;20300&quot; value=&quot;Slide 88&quot;/&gt;&lt;property id=&quot;20307&quot; value=&quot;643&quot;/&gt;&lt;/object&gt;&lt;object type=&quot;3&quot; unique_id=&quot;16066&quot;&gt;&lt;property id=&quot;20148&quot; value=&quot;5&quot;/&gt;&lt;property id=&quot;20300&quot; value=&quot;Slide 89&quot;/&gt;&lt;property id=&quot;20307&quot; value=&quot;644&quot;/&gt;&lt;/object&gt;&lt;object type=&quot;3&quot; unique_id=&quot;16067&quot;&gt;&lt;property id=&quot;20148&quot; value=&quot;5&quot;/&gt;&lt;property id=&quot;20300&quot; value=&quot;Slide 93 - &amp;quot;SECTION 5&amp;#x0D;&amp;#x0A;___________________________________________________________&amp;#x0D;&amp;#x0A;&amp;#x0D;&amp;#x0A;IFSP Strategies to Meet Outcomes and IEP Ob&quot;/&gt;&lt;property id=&quot;20307&quot; value=&quot;626&quot;/&gt;&lt;/object&gt;&lt;object type=&quot;3&quot; unique_id=&quot;16068&quot;&gt;&lt;property id=&quot;20148&quot; value=&quot;5&quot;/&gt;&lt;property id=&quot;20300&quot; value=&quot;Slide 96 - &amp;quot;Developing Strategies&amp;#x0D;&amp;#x0A;to Meet IFSP Outcomes&amp;quot;&quot;/&gt;&lt;property id=&quot;20307&quot; value=&quot;639&quot;/&gt;&lt;/object&gt;&lt;object type=&quot;3&quot; unique_id=&quot;16069&quot;&gt;&lt;property id=&quot;20148&quot; value=&quot;5&quot;/&gt;&lt;property id=&quot;20300&quot; value=&quot;Slide 97 - &amp;quot;Developing Strategies&amp;#x0D;&amp;#x0A;to Meet IEP Goals&amp;quot;&quot;/&gt;&lt;property id=&quot;20307&quot; value=&quot;640&quot;/&gt;&lt;/object&gt;&lt;object type=&quot;3&quot; unique_id=&quot;16070&quot;&gt;&lt;property id=&quot;20148&quot; value=&quot;5&quot;/&gt;&lt;property id=&quot;20300&quot; value=&quot;Slide 102 - &amp;quot;SECTION 6&amp;#x0D;&amp;#x0A;___________________________________________________________&amp;#x0D;&amp;#x0A;&amp;#x0D;&amp;#x0A;Applying the Information: Practical Learni&quot;/&gt;&lt;property id=&quot;20307&quot; value=&quot;6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11795</TotalTime>
  <Words>863</Words>
  <Application>Microsoft Office PowerPoint</Application>
  <PresentationFormat>On-screen Show (4:3)</PresentationFormat>
  <Paragraphs>160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1_Office Theme</vt:lpstr>
      <vt:lpstr>2_Office Theme</vt:lpstr>
      <vt:lpstr>6_Office Theme</vt:lpstr>
      <vt:lpstr>7_Office Theme</vt:lpstr>
      <vt:lpstr>8_Office Theme</vt:lpstr>
      <vt:lpstr>9_Office Theme</vt:lpstr>
      <vt:lpstr>3_Office Theme</vt:lpstr>
      <vt:lpstr>10_Office Theme</vt:lpstr>
      <vt:lpstr>Data Sharing: Federal TA Efforts, What We Know &amp; What We Need to Know </vt:lpstr>
      <vt:lpstr>Presenters</vt:lpstr>
      <vt:lpstr>Purposes and Agenda</vt:lpstr>
      <vt:lpstr>Overview of TA Investments </vt:lpstr>
      <vt:lpstr>DaSy Confidentiality Workgroup</vt:lpstr>
      <vt:lpstr>DaSy Confidentiality Workgroup - Purpose</vt:lpstr>
      <vt:lpstr>Privacy Considerations</vt:lpstr>
      <vt:lpstr>Overview – PTAC Coordination @ ED</vt:lpstr>
      <vt:lpstr>Web Resources</vt:lpstr>
      <vt:lpstr>How are PTAC guidance documents/advice vetted at U.S. ED?</vt:lpstr>
      <vt:lpstr>ED/PTAC Resources Available</vt:lpstr>
      <vt:lpstr>Additional ED/PTAC Resources:</vt:lpstr>
      <vt:lpstr>PTAC in 2013 Upcoming Publications &amp; Videos</vt:lpstr>
      <vt:lpstr>PowerPoint Presentation</vt:lpstr>
      <vt:lpstr>Where DaSy fits</vt:lpstr>
      <vt:lpstr>Who are we?</vt:lpstr>
      <vt:lpstr>DaSy Confidentiality Workgroup Goals</vt:lpstr>
      <vt:lpstr>DaSy Confidentiality Workgroup-Activities</vt:lpstr>
      <vt:lpstr>Recent  and Upcoming Joint DaSy/PTAC Resources</vt:lpstr>
      <vt:lpstr>Other DaSy Conference  Data Sharing Session</vt:lpstr>
      <vt:lpstr>Thoughts for Discussion</vt:lpstr>
      <vt:lpstr>Contact Information</vt:lpstr>
    </vt:vector>
  </TitlesOfParts>
  <Company>MEDCOM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Younggno</dc:creator>
  <cp:lastModifiedBy>Missy Cochenour</cp:lastModifiedBy>
  <cp:revision>870</cp:revision>
  <dcterms:created xsi:type="dcterms:W3CDTF">2011-03-23T13:50:48Z</dcterms:created>
  <dcterms:modified xsi:type="dcterms:W3CDTF">2013-09-06T14:48:37Z</dcterms:modified>
</cp:coreProperties>
</file>