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5" r:id="rId1"/>
    <p:sldMasterId id="2147485002" r:id="rId2"/>
    <p:sldMasterId id="2147485014" r:id="rId3"/>
    <p:sldMasterId id="2147485045" r:id="rId4"/>
    <p:sldMasterId id="2147485051" r:id="rId5"/>
    <p:sldMasterId id="2147485057" r:id="rId6"/>
    <p:sldMasterId id="2147485069" r:id="rId7"/>
    <p:sldMasterId id="2147485072" r:id="rId8"/>
    <p:sldMasterId id="2147485084" r:id="rId9"/>
  </p:sldMasterIdLst>
  <p:notesMasterIdLst>
    <p:notesMasterId r:id="rId61"/>
  </p:notesMasterIdLst>
  <p:handoutMasterIdLst>
    <p:handoutMasterId r:id="rId62"/>
  </p:handoutMasterIdLst>
  <p:sldIdLst>
    <p:sldId id="502" r:id="rId10"/>
    <p:sldId id="504" r:id="rId11"/>
    <p:sldId id="503" r:id="rId12"/>
    <p:sldId id="533" r:id="rId13"/>
    <p:sldId id="476" r:id="rId14"/>
    <p:sldId id="470" r:id="rId15"/>
    <p:sldId id="293" r:id="rId16"/>
    <p:sldId id="501" r:id="rId17"/>
    <p:sldId id="475" r:id="rId18"/>
    <p:sldId id="371" r:id="rId19"/>
    <p:sldId id="498" r:id="rId20"/>
    <p:sldId id="507" r:id="rId21"/>
    <p:sldId id="508" r:id="rId22"/>
    <p:sldId id="509" r:id="rId23"/>
    <p:sldId id="511" r:id="rId24"/>
    <p:sldId id="531" r:id="rId25"/>
    <p:sldId id="510" r:id="rId26"/>
    <p:sldId id="512" r:id="rId27"/>
    <p:sldId id="534" r:id="rId28"/>
    <p:sldId id="514" r:id="rId29"/>
    <p:sldId id="515" r:id="rId30"/>
    <p:sldId id="516" r:id="rId31"/>
    <p:sldId id="517" r:id="rId32"/>
    <p:sldId id="518" r:id="rId33"/>
    <p:sldId id="530" r:id="rId34"/>
    <p:sldId id="535" r:id="rId35"/>
    <p:sldId id="522" r:id="rId36"/>
    <p:sldId id="524" r:id="rId37"/>
    <p:sldId id="519" r:id="rId38"/>
    <p:sldId id="526" r:id="rId39"/>
    <p:sldId id="525" r:id="rId40"/>
    <p:sldId id="527" r:id="rId41"/>
    <p:sldId id="528" r:id="rId42"/>
    <p:sldId id="520" r:id="rId43"/>
    <p:sldId id="521" r:id="rId44"/>
    <p:sldId id="482" r:id="rId45"/>
    <p:sldId id="483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coy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E9B00"/>
    <a:srgbClr val="FFEFE7"/>
    <a:srgbClr val="FFDECB"/>
    <a:srgbClr val="C0504D"/>
    <a:srgbClr val="F79646"/>
    <a:srgbClr val="FFEBA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2126" autoAdjust="0"/>
    <p:restoredTop sz="84160" autoAdjust="0"/>
  </p:normalViewPr>
  <p:slideViewPr>
    <p:cSldViewPr>
      <p:cViewPr varScale="1">
        <p:scale>
          <a:sx n="87" d="100"/>
          <a:sy n="87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827E-2"/>
          <c:y val="4.8984996971022439E-2"/>
          <c:w val="0.77255237192573101"/>
          <c:h val="0.721519347699846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 year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0.00%</c:formatCode>
                <c:ptCount val="8"/>
                <c:pt idx="0">
                  <c:v>1.5800000000000002E-2</c:v>
                </c:pt>
                <c:pt idx="1">
                  <c:v>1.7100000000000001E-2</c:v>
                </c:pt>
                <c:pt idx="2">
                  <c:v>1.7299999999999999E-2</c:v>
                </c:pt>
                <c:pt idx="3">
                  <c:v>1.84E-2</c:v>
                </c:pt>
                <c:pt idx="4">
                  <c:v>1.5900000000000001E-2</c:v>
                </c:pt>
                <c:pt idx="5">
                  <c:v>1.6299999999999999E-2</c:v>
                </c:pt>
                <c:pt idx="6">
                  <c:v>0.02</c:v>
                </c:pt>
                <c:pt idx="7">
                  <c:v>1.9900000000000001E-2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0-3 years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3.3399999999999999E-2</c:v>
                </c:pt>
                <c:pt idx="1">
                  <c:v>3.5000000000000003E-2</c:v>
                </c:pt>
                <c:pt idx="2">
                  <c:v>3.6400000000000002E-2</c:v>
                </c:pt>
                <c:pt idx="3">
                  <c:v>3.8399999999999997E-2</c:v>
                </c:pt>
                <c:pt idx="4">
                  <c:v>3.8199999999999998E-2</c:v>
                </c:pt>
                <c:pt idx="5">
                  <c:v>0.04</c:v>
                </c:pt>
                <c:pt idx="6">
                  <c:v>4.4400000000000002E-2</c:v>
                </c:pt>
                <c:pt idx="7">
                  <c:v>4.4600000000000001E-2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3 -5 years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Sheet1!$D$2:$D$9</c:f>
              <c:numCache>
                <c:formatCode>0.00%</c:formatCode>
                <c:ptCount val="8"/>
                <c:pt idx="0">
                  <c:v>0.06</c:v>
                </c:pt>
                <c:pt idx="1">
                  <c:v>6.3E-2</c:v>
                </c:pt>
                <c:pt idx="2">
                  <c:v>6.4000000000000001E-2</c:v>
                </c:pt>
                <c:pt idx="3">
                  <c:v>6.7000000000000004E-2</c:v>
                </c:pt>
                <c:pt idx="4">
                  <c:v>6.7000000000000004E-2</c:v>
                </c:pt>
                <c:pt idx="5">
                  <c:v>7.0000000000000007E-2</c:v>
                </c:pt>
                <c:pt idx="6">
                  <c:v>7.3999999999999996E-2</c:v>
                </c:pt>
                <c:pt idx="7">
                  <c:v>7.4099999999999999E-2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7248"/>
        <c:axId val="31950528"/>
      </c:lineChart>
      <c:catAx>
        <c:axId val="15979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950528"/>
        <c:crosses val="autoZero"/>
        <c:auto val="1"/>
        <c:lblAlgn val="ctr"/>
        <c:lblOffset val="100"/>
        <c:noMultiLvlLbl val="0"/>
      </c:catAx>
      <c:valAx>
        <c:axId val="31950528"/>
        <c:scaling>
          <c:orientation val="minMax"/>
          <c:max val="8.0000000000000016E-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59797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084171770195391"/>
          <c:y val="0.88075382096293731"/>
          <c:w val="0.5552918732380675"/>
          <c:h val="0.119246179037062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2400" b="1"/>
        </a:p>
      </dgm:t>
    </dgm:pt>
    <dgm:pt modelId="{108CA50B-B30B-4E37-8DAB-02ABB1F20251}" type="sibTrans" cxnId="{7B3455E7-541F-40DE-8077-8C37388806A5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53F4220C-7BFE-47EA-97B7-29639539A23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2400" b="1"/>
        </a:p>
      </dgm:t>
    </dgm:pt>
    <dgm:pt modelId="{6A783179-9F8C-46EF-9CFE-A62D877007C3}" type="sibTrans" cxnId="{75A37AB1-463A-4796-9AF5-D5B3E1F722F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7923AD55-1625-4883-909B-E48A5A308523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2400" b="1"/>
        </a:p>
      </dgm:t>
    </dgm:pt>
    <dgm:pt modelId="{84270EC3-C2A0-48B5-A291-65CE7D593A08}" type="sibTrans" cxnId="{244972F3-1129-4289-82B1-FECD2B1D842B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1AED3C8F-DA71-4600-BB9A-FE92C04A712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2400" b="1"/>
        </a:p>
      </dgm:t>
    </dgm:pt>
    <dgm:pt modelId="{E3F220D4-C66B-4351-99E4-AE97ABB11074}" type="sibTrans" cxnId="{398FB2A1-E5DE-4D34-8898-7F3A8943F234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FBDB0C3-78D7-455B-8451-0AE338BDA80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2400" b="1"/>
        </a:p>
      </dgm:t>
    </dgm:pt>
    <dgm:pt modelId="{E9EF881B-73E3-4778-BB61-5EB7DE20F5DB}" type="sibTrans" cxnId="{9121ED61-FACD-4479-88E9-ADC6BE34D9EE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20E5ACF2-0273-411A-879A-9925FE719BF5}">
      <dgm:prSet custT="1"/>
      <dgm:spPr>
        <a:noFill/>
        <a:ln>
          <a:noFill/>
        </a:ln>
      </dgm:spPr>
      <dgm:t>
        <a:bodyPr/>
        <a:lstStyle/>
        <a:p>
          <a:r>
            <a:rPr lang="en-US" sz="1400" b="1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2400" b="1"/>
        </a:p>
      </dgm:t>
    </dgm:pt>
    <dgm:pt modelId="{C2E5790F-ABA7-4ECE-B986-92FC5832C82A}" type="sibTrans" cxnId="{33099247-2ACD-49E9-9136-9AFDC7CEE0DD}">
      <dgm:prSet/>
      <dgm:spPr>
        <a:noFill/>
        <a:ln>
          <a:noFill/>
        </a:ln>
      </dgm:spPr>
      <dgm:t>
        <a:bodyPr/>
        <a:lstStyle/>
        <a:p>
          <a:endParaRPr lang="en-US" sz="1400" b="1">
            <a:latin typeface="Arial"/>
            <a:cs typeface="Arial"/>
          </a:endParaRPr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42126" custScaleY="84198" custRadScaleRad="105275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 custScaleX="2000000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42126" custScaleY="69762" custRadScaleRad="85623" custRadScaleInc="-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 custScaleX="2000000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42126" custScaleY="77748" custRadScaleRad="87838" custRadScaleInc="1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 custScaleX="2000000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42126" custScaleY="74598" custRadScaleRad="104417" custRadScaleInc="-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 custScaleX="2000000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54113" custScaleY="72950" custRadScaleRad="91662" custRadScaleInc="-15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 custScaleX="2000000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42126" custScaleY="77752" custRadScaleRad="88469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 custScaleX="2000000"/>
      <dgm:spPr/>
      <dgm:t>
        <a:bodyPr/>
        <a:lstStyle/>
        <a:p>
          <a:endParaRPr lang="en-US"/>
        </a:p>
      </dgm:t>
    </dgm:pt>
  </dgm:ptLst>
  <dgm:cxnLst>
    <dgm:cxn modelId="{1EECCD5F-0B8F-40D0-BDCC-3562A76BB979}" type="presOf" srcId="{84270EC3-C2A0-48B5-A291-65CE7D593A08}" destId="{71EFCEEB-E309-4C37-A9C4-A9484EB663A0}" srcOrd="0" destOrd="0" presId="urn:microsoft.com/office/officeart/2005/8/layout/cycle6"/>
    <dgm:cxn modelId="{6AA9B516-BE05-488D-8E3C-21699BB83286}" type="presOf" srcId="{E3F220D4-C66B-4351-99E4-AE97ABB11074}" destId="{40085A43-4CC6-4DB2-80B8-FB07A8A078F6}" srcOrd="0" destOrd="0" presId="urn:microsoft.com/office/officeart/2005/8/layout/cycle6"/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DD418880-4B84-488E-9235-D57DA4D72BDC}" type="presOf" srcId="{2FBDB0C3-78D7-455B-8451-0AE338BDA806}" destId="{836D1FAC-AB2F-4314-85B3-B75F5E2A4132}" srcOrd="0" destOrd="0" presId="urn:microsoft.com/office/officeart/2005/8/layout/cycle6"/>
    <dgm:cxn modelId="{0D664D5A-2765-4263-8A29-307C801172AF}" type="presOf" srcId="{7923AD55-1625-4883-909B-E48A5A308523}" destId="{DBA84989-3C4F-4A5B-AA89-FEEBEEB54868}" srcOrd="0" destOrd="0" presId="urn:microsoft.com/office/officeart/2005/8/layout/cycle6"/>
    <dgm:cxn modelId="{1FDDCCE3-BF85-41D5-922B-FA315BF5760C}" type="presOf" srcId="{108CA50B-B30B-4E37-8DAB-02ABB1F20251}" destId="{428D5327-0D4C-4828-9579-EE55DE1C1F4F}" srcOrd="0" destOrd="0" presId="urn:microsoft.com/office/officeart/2005/8/layout/cycle6"/>
    <dgm:cxn modelId="{E05C84FF-D8DB-4A56-8BD7-905D6A35E7C4}" type="presOf" srcId="{1AED3C8F-DA71-4600-BB9A-FE92C04A712C}" destId="{44AB7EDA-DE88-42FA-B705-E49DC886ED24}" srcOrd="0" destOrd="0" presId="urn:microsoft.com/office/officeart/2005/8/layout/cycle6"/>
    <dgm:cxn modelId="{D93C4346-A905-4860-8A3F-6E539F658929}" type="presOf" srcId="{53F4220C-7BFE-47EA-97B7-29639539A232}" destId="{BB5F9C40-3784-4B5C-BA20-4F2C7877C189}" srcOrd="0" destOrd="0" presId="urn:microsoft.com/office/officeart/2005/8/layout/cycle6"/>
    <dgm:cxn modelId="{9467BD6B-AE7A-431A-AB60-BDBF23777E90}" type="presOf" srcId="{6A783179-9F8C-46EF-9CFE-A62D877007C3}" destId="{35EA4C19-5AB0-42E5-BABB-28224802ED9F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BF11B101-1A8C-47CF-B342-182348763111}" type="presOf" srcId="{E9EF881B-73E3-4778-BB61-5EB7DE20F5DB}" destId="{97E61DCA-683E-4673-ADA8-476AC1B48A04}" srcOrd="0" destOrd="0" presId="urn:microsoft.com/office/officeart/2005/8/layout/cycle6"/>
    <dgm:cxn modelId="{A8BA1EE1-B9FF-4BBF-B5A5-F7B7840307C2}" type="presOf" srcId="{20E5ACF2-0273-411A-879A-9925FE719BF5}" destId="{AB82081D-7C67-40A7-B687-A69BB7943F84}" srcOrd="0" destOrd="0" presId="urn:microsoft.com/office/officeart/2005/8/layout/cycle6"/>
    <dgm:cxn modelId="{C877FB75-6F70-4578-A808-44534B60285D}" type="presOf" srcId="{F199AF00-E64F-4B8F-9EB3-0A4D9EF415EE}" destId="{A513EAB8-7E36-4448-861C-0ABAA950CA94}" srcOrd="0" destOrd="0" presId="urn:microsoft.com/office/officeart/2005/8/layout/cycle6"/>
    <dgm:cxn modelId="{C6A74B77-E8BB-4DEE-90F4-B84F23D6169D}" type="presOf" srcId="{C2E5790F-ABA7-4ECE-B986-92FC5832C82A}" destId="{FCB1E8BD-8392-40A5-B480-CA0691EB20D3}" srcOrd="0" destOrd="0" presId="urn:microsoft.com/office/officeart/2005/8/layout/cycle6"/>
    <dgm:cxn modelId="{9BFBCF04-E91F-4EBD-AA24-3C95EB06DA8E}" type="presOf" srcId="{D392D84C-2082-40F9-BA49-2F78DE287571}" destId="{41A09DFA-DEC9-43A8-B777-035496014ECD}" srcOrd="0" destOrd="0" presId="urn:microsoft.com/office/officeart/2005/8/layout/cycle6"/>
    <dgm:cxn modelId="{A16F91F2-A055-4E70-A56A-053ED3DC5E85}" type="presParOf" srcId="{41A09DFA-DEC9-43A8-B777-035496014ECD}" destId="{A513EAB8-7E36-4448-861C-0ABAA950CA94}" srcOrd="0" destOrd="0" presId="urn:microsoft.com/office/officeart/2005/8/layout/cycle6"/>
    <dgm:cxn modelId="{9FF800D0-5F61-488E-BBE7-6222C6392E15}" type="presParOf" srcId="{41A09DFA-DEC9-43A8-B777-035496014ECD}" destId="{F11D1A13-4872-4DD7-BDEB-60E4948405A2}" srcOrd="1" destOrd="0" presId="urn:microsoft.com/office/officeart/2005/8/layout/cycle6"/>
    <dgm:cxn modelId="{99A3968D-7FBD-4AA0-BC4A-87A72FC6867C}" type="presParOf" srcId="{41A09DFA-DEC9-43A8-B777-035496014ECD}" destId="{428D5327-0D4C-4828-9579-EE55DE1C1F4F}" srcOrd="2" destOrd="0" presId="urn:microsoft.com/office/officeart/2005/8/layout/cycle6"/>
    <dgm:cxn modelId="{7B1B2D81-B8FD-444A-87D4-B8DFCCE14FBB}" type="presParOf" srcId="{41A09DFA-DEC9-43A8-B777-035496014ECD}" destId="{BB5F9C40-3784-4B5C-BA20-4F2C7877C189}" srcOrd="3" destOrd="0" presId="urn:microsoft.com/office/officeart/2005/8/layout/cycle6"/>
    <dgm:cxn modelId="{2DC8D882-F4A5-498D-903E-D0DD379860CC}" type="presParOf" srcId="{41A09DFA-DEC9-43A8-B777-035496014ECD}" destId="{6C269C31-CFE7-43D6-BAE8-16707370C63A}" srcOrd="4" destOrd="0" presId="urn:microsoft.com/office/officeart/2005/8/layout/cycle6"/>
    <dgm:cxn modelId="{B38C3573-6356-4426-B71F-3E357EEF82FD}" type="presParOf" srcId="{41A09DFA-DEC9-43A8-B777-035496014ECD}" destId="{35EA4C19-5AB0-42E5-BABB-28224802ED9F}" srcOrd="5" destOrd="0" presId="urn:microsoft.com/office/officeart/2005/8/layout/cycle6"/>
    <dgm:cxn modelId="{DA3D0D63-4F88-4605-9124-ADBF17A6B076}" type="presParOf" srcId="{41A09DFA-DEC9-43A8-B777-035496014ECD}" destId="{DBA84989-3C4F-4A5B-AA89-FEEBEEB54868}" srcOrd="6" destOrd="0" presId="urn:microsoft.com/office/officeart/2005/8/layout/cycle6"/>
    <dgm:cxn modelId="{F6A20376-292C-434E-9CEA-A1DC07066792}" type="presParOf" srcId="{41A09DFA-DEC9-43A8-B777-035496014ECD}" destId="{652033A3-92CA-4E86-8100-5CEB38239FE5}" srcOrd="7" destOrd="0" presId="urn:microsoft.com/office/officeart/2005/8/layout/cycle6"/>
    <dgm:cxn modelId="{E697C3C9-7279-4F75-AADB-CD5E168B0A84}" type="presParOf" srcId="{41A09DFA-DEC9-43A8-B777-035496014ECD}" destId="{71EFCEEB-E309-4C37-A9C4-A9484EB663A0}" srcOrd="8" destOrd="0" presId="urn:microsoft.com/office/officeart/2005/8/layout/cycle6"/>
    <dgm:cxn modelId="{25D6405D-1EFE-4FEC-8EB9-C352803A65D5}" type="presParOf" srcId="{41A09DFA-DEC9-43A8-B777-035496014ECD}" destId="{44AB7EDA-DE88-42FA-B705-E49DC886ED24}" srcOrd="9" destOrd="0" presId="urn:microsoft.com/office/officeart/2005/8/layout/cycle6"/>
    <dgm:cxn modelId="{B67FB38F-B1F1-4942-B493-9ED850FF1C62}" type="presParOf" srcId="{41A09DFA-DEC9-43A8-B777-035496014ECD}" destId="{1119C28E-059B-459F-9B10-75450CCFE47C}" srcOrd="10" destOrd="0" presId="urn:microsoft.com/office/officeart/2005/8/layout/cycle6"/>
    <dgm:cxn modelId="{F524186C-6E8F-4A35-9E20-50C2F805BE1F}" type="presParOf" srcId="{41A09DFA-DEC9-43A8-B777-035496014ECD}" destId="{40085A43-4CC6-4DB2-80B8-FB07A8A078F6}" srcOrd="11" destOrd="0" presId="urn:microsoft.com/office/officeart/2005/8/layout/cycle6"/>
    <dgm:cxn modelId="{ACABE76D-1EB2-431A-98FB-98F502F9EDD0}" type="presParOf" srcId="{41A09DFA-DEC9-43A8-B777-035496014ECD}" destId="{836D1FAC-AB2F-4314-85B3-B75F5E2A4132}" srcOrd="12" destOrd="0" presId="urn:microsoft.com/office/officeart/2005/8/layout/cycle6"/>
    <dgm:cxn modelId="{192B4951-0C9B-479B-A0C7-92436864ED1D}" type="presParOf" srcId="{41A09DFA-DEC9-43A8-B777-035496014ECD}" destId="{304747C0-980B-4897-B11B-3E6F5EF344A1}" srcOrd="13" destOrd="0" presId="urn:microsoft.com/office/officeart/2005/8/layout/cycle6"/>
    <dgm:cxn modelId="{A239AB3D-BAC9-461F-BAF5-037C65CAD871}" type="presParOf" srcId="{41A09DFA-DEC9-43A8-B777-035496014ECD}" destId="{97E61DCA-683E-4673-ADA8-476AC1B48A04}" srcOrd="14" destOrd="0" presId="urn:microsoft.com/office/officeart/2005/8/layout/cycle6"/>
    <dgm:cxn modelId="{B37FFA15-2DB3-4DFE-A34A-A889BC12EA30}" type="presParOf" srcId="{41A09DFA-DEC9-43A8-B777-035496014ECD}" destId="{AB82081D-7C67-40A7-B687-A69BB7943F84}" srcOrd="15" destOrd="0" presId="urn:microsoft.com/office/officeart/2005/8/layout/cycle6"/>
    <dgm:cxn modelId="{9399C722-D27E-4C5C-B8F4-5471DB9FC6F9}" type="presParOf" srcId="{41A09DFA-DEC9-43A8-B777-035496014ECD}" destId="{439A412B-03E2-4B6F-ADD1-A9783FE518EE}" srcOrd="16" destOrd="0" presId="urn:microsoft.com/office/officeart/2005/8/layout/cycle6"/>
    <dgm:cxn modelId="{87C83303-391C-4DA9-877F-06B4B5ED4C68}" type="presParOf" srcId="{41A09DFA-DEC9-43A8-B777-035496014ECD}" destId="{FCB1E8BD-8392-40A5-B480-CA0691EB20D3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Support</a:t>
          </a:r>
          <a:endParaRPr lang="en-US" sz="12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Support for Evidence Based Practices</a:t>
          </a:r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1200" dirty="0" smtClean="0"/>
            <a:t>Policy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02E1CEFB-C934-4A80-9518-3C5823FEEBDC}">
      <dgm:prSet phldrT="[Text]" custT="1"/>
      <dgm:spPr/>
      <dgm:t>
        <a:bodyPr/>
        <a:lstStyle/>
        <a:p>
          <a:r>
            <a:rPr lang="en-US" sz="1200" dirty="0" smtClean="0"/>
            <a:t>Verification </a:t>
          </a:r>
        </a:p>
        <a:p>
          <a:r>
            <a:rPr lang="en-US" sz="1200" smtClean="0"/>
            <a:t>Support</a:t>
          </a:r>
          <a:endParaRPr lang="en-US" sz="1200" dirty="0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BD395-CEDA-4F1C-9A11-759021762E60}" type="presOf" srcId="{02E1CEFB-C934-4A80-9518-3C5823FEEBDC}" destId="{01C9B821-8CD3-47AD-9C49-AAED2C1EFA00}" srcOrd="1" destOrd="0" presId="urn:microsoft.com/office/officeart/2005/8/layout/venn1"/>
    <dgm:cxn modelId="{13E5530E-68C4-4B25-975A-2F3FDF5F92E3}" type="presOf" srcId="{F1156C6A-7C91-4ACF-ACC6-D53F1DF1114D}" destId="{C02AAAD9-AB0C-4099-A819-A2E96DC8285A}" srcOrd="1" destOrd="0" presId="urn:microsoft.com/office/officeart/2005/8/layout/venn1"/>
    <dgm:cxn modelId="{DEBF7563-FEC5-45A6-9968-DB602D211ABF}" type="presOf" srcId="{02E1CEFB-C934-4A80-9518-3C5823FEEBDC}" destId="{F6987236-E4D5-4CD4-90DA-139FE34E855E}" srcOrd="0" destOrd="0" presId="urn:microsoft.com/office/officeart/2005/8/layout/venn1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11F7C5A8-8E6A-4139-BEE0-84249BB6197A}" type="presOf" srcId="{F4FCD5EA-9FCA-422B-8940-56C2302086A3}" destId="{6BEB355F-8873-4416-9B70-93D134C701B6}" srcOrd="0" destOrd="0" presId="urn:microsoft.com/office/officeart/2005/8/layout/venn1"/>
    <dgm:cxn modelId="{E456E39B-4446-4CC5-82F6-C6EF0F447A71}" type="presOf" srcId="{B1DB77A3-0487-4FD4-90E4-CA7043DB003D}" destId="{D702EEEB-D54E-4A8C-9763-89A2419D8628}" srcOrd="1" destOrd="0" presId="urn:microsoft.com/office/officeart/2005/8/layout/venn1"/>
    <dgm:cxn modelId="{F38093A6-C6C9-488D-A4EB-26C671F7A0EE}" type="presOf" srcId="{F4FCD5EA-9FCA-422B-8940-56C2302086A3}" destId="{C203E307-9DBC-48C9-8102-DDA9A70B08DE}" srcOrd="1" destOrd="0" presId="urn:microsoft.com/office/officeart/2005/8/layout/venn1"/>
    <dgm:cxn modelId="{3EE907D3-D4A2-4E2A-9594-650231F0A7DF}" type="presOf" srcId="{F1156C6A-7C91-4ACF-ACC6-D53F1DF1114D}" destId="{F6FE44D1-97C5-475E-9E5F-7D873D30C00F}" srcOrd="0" destOrd="0" presId="urn:microsoft.com/office/officeart/2005/8/layout/venn1"/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F2219951-D22B-4FD4-8C93-C2684F126278}" type="presOf" srcId="{B1DB77A3-0487-4FD4-90E4-CA7043DB003D}" destId="{D6F164EB-B55F-414D-8E3C-F580B41B0624}" srcOrd="0" destOrd="0" presId="urn:microsoft.com/office/officeart/2005/8/layout/venn1"/>
    <dgm:cxn modelId="{AEC17549-39A5-4F4F-A7A5-458319AC7FA7}" type="presOf" srcId="{75D67840-9B91-4060-B825-7DF180498225}" destId="{539E063F-CA7B-4104-A97A-7403559B83C3}" srcOrd="0" destOrd="0" presId="urn:microsoft.com/office/officeart/2005/8/layout/venn1"/>
    <dgm:cxn modelId="{B4809FDC-D1AE-4CA3-B15D-C60DE91ABD8C}" type="presParOf" srcId="{539E063F-CA7B-4104-A97A-7403559B83C3}" destId="{F6987236-E4D5-4CD4-90DA-139FE34E855E}" srcOrd="0" destOrd="0" presId="urn:microsoft.com/office/officeart/2005/8/layout/venn1"/>
    <dgm:cxn modelId="{D6DED3E4-6FE7-472F-8173-46101590BEAA}" type="presParOf" srcId="{539E063F-CA7B-4104-A97A-7403559B83C3}" destId="{01C9B821-8CD3-47AD-9C49-AAED2C1EFA00}" srcOrd="1" destOrd="0" presId="urn:microsoft.com/office/officeart/2005/8/layout/venn1"/>
    <dgm:cxn modelId="{5AD35305-8AF2-442F-999B-4AA0F648CD1C}" type="presParOf" srcId="{539E063F-CA7B-4104-A97A-7403559B83C3}" destId="{D6F164EB-B55F-414D-8E3C-F580B41B0624}" srcOrd="2" destOrd="0" presId="urn:microsoft.com/office/officeart/2005/8/layout/venn1"/>
    <dgm:cxn modelId="{316D5FF0-3465-44B2-B336-1CCBBCB0D6F2}" type="presParOf" srcId="{539E063F-CA7B-4104-A97A-7403559B83C3}" destId="{D702EEEB-D54E-4A8C-9763-89A2419D8628}" srcOrd="3" destOrd="0" presId="urn:microsoft.com/office/officeart/2005/8/layout/venn1"/>
    <dgm:cxn modelId="{6BDAECEE-FD6C-4D44-BBB1-89676EF62CD2}" type="presParOf" srcId="{539E063F-CA7B-4104-A97A-7403559B83C3}" destId="{F6FE44D1-97C5-475E-9E5F-7D873D30C00F}" srcOrd="4" destOrd="0" presId="urn:microsoft.com/office/officeart/2005/8/layout/venn1"/>
    <dgm:cxn modelId="{45D367C5-25DF-4539-BE20-5D04C5A7FC01}" type="presParOf" srcId="{539E063F-CA7B-4104-A97A-7403559B83C3}" destId="{C02AAAD9-AB0C-4099-A819-A2E96DC8285A}" srcOrd="5" destOrd="0" presId="urn:microsoft.com/office/officeart/2005/8/layout/venn1"/>
    <dgm:cxn modelId="{539E3254-C09E-4A06-83CC-F13D103D5016}" type="presParOf" srcId="{539E063F-CA7B-4104-A97A-7403559B83C3}" destId="{6BEB355F-8873-4416-9B70-93D134C701B6}" srcOrd="6" destOrd="0" presId="urn:microsoft.com/office/officeart/2005/8/layout/venn1"/>
    <dgm:cxn modelId="{BD6B4941-C252-472C-A485-007F1A0F460D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Support</a:t>
          </a:r>
          <a:endParaRPr lang="en-US" sz="12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Support for Evidence Based Practices</a:t>
          </a:r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1200" dirty="0" smtClean="0"/>
            <a:t>Policy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02E1CEFB-C934-4A80-9518-3C5823FEEBDC}">
      <dgm:prSet phldrT="[Text]" custT="1"/>
      <dgm:spPr/>
      <dgm:t>
        <a:bodyPr/>
        <a:lstStyle/>
        <a:p>
          <a:r>
            <a:rPr lang="en-US" sz="1200" dirty="0" smtClean="0"/>
            <a:t>Verification </a:t>
          </a:r>
        </a:p>
        <a:p>
          <a:r>
            <a:rPr lang="en-US" sz="1200" smtClean="0"/>
            <a:t>Support</a:t>
          </a:r>
          <a:endParaRPr lang="en-US" sz="1200" dirty="0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EAFCE-2A85-48CA-BF37-A477830FAADA}" type="presOf" srcId="{F4FCD5EA-9FCA-422B-8940-56C2302086A3}" destId="{C203E307-9DBC-48C9-8102-DDA9A70B08DE}" srcOrd="1" destOrd="0" presId="urn:microsoft.com/office/officeart/2005/8/layout/venn1"/>
    <dgm:cxn modelId="{9842CA70-A6EF-40F0-BA98-EC1994328778}" type="presOf" srcId="{02E1CEFB-C934-4A80-9518-3C5823FEEBDC}" destId="{F6987236-E4D5-4CD4-90DA-139FE34E855E}" srcOrd="0" destOrd="0" presId="urn:microsoft.com/office/officeart/2005/8/layout/venn1"/>
    <dgm:cxn modelId="{B3D87D88-ECAF-4732-B931-3A069C5D324E}" type="presOf" srcId="{75D67840-9B91-4060-B825-7DF180498225}" destId="{539E063F-CA7B-4104-A97A-7403559B83C3}" srcOrd="0" destOrd="0" presId="urn:microsoft.com/office/officeart/2005/8/layout/venn1"/>
    <dgm:cxn modelId="{623A79CB-677B-46B9-825E-5D2F7731438C}" type="presOf" srcId="{F1156C6A-7C91-4ACF-ACC6-D53F1DF1114D}" destId="{F6FE44D1-97C5-475E-9E5F-7D873D30C00F}" srcOrd="0" destOrd="0" presId="urn:microsoft.com/office/officeart/2005/8/layout/venn1"/>
    <dgm:cxn modelId="{61E3BC2B-B314-47A8-9886-7E4D0B1C022C}" type="presOf" srcId="{F4FCD5EA-9FCA-422B-8940-56C2302086A3}" destId="{6BEB355F-8873-4416-9B70-93D134C701B6}" srcOrd="0" destOrd="0" presId="urn:microsoft.com/office/officeart/2005/8/layout/venn1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DA4A22A2-53C4-4A49-A975-49FC13466F35}" type="presOf" srcId="{B1DB77A3-0487-4FD4-90E4-CA7043DB003D}" destId="{D6F164EB-B55F-414D-8E3C-F580B41B0624}" srcOrd="0" destOrd="0" presId="urn:microsoft.com/office/officeart/2005/8/layout/venn1"/>
    <dgm:cxn modelId="{4AA631B8-B011-4FEE-ACB3-74E31830797A}" type="presOf" srcId="{B1DB77A3-0487-4FD4-90E4-CA7043DB003D}" destId="{D702EEEB-D54E-4A8C-9763-89A2419D8628}" srcOrd="1" destOrd="0" presId="urn:microsoft.com/office/officeart/2005/8/layout/venn1"/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6D55D55F-9A6A-440C-9A55-919FA53D24A8}" type="presOf" srcId="{F1156C6A-7C91-4ACF-ACC6-D53F1DF1114D}" destId="{C02AAAD9-AB0C-4099-A819-A2E96DC8285A}" srcOrd="1" destOrd="0" presId="urn:microsoft.com/office/officeart/2005/8/layout/venn1"/>
    <dgm:cxn modelId="{4EE857AA-CC9F-4AA4-8D19-F72A70B5299E}" type="presOf" srcId="{02E1CEFB-C934-4A80-9518-3C5823FEEBDC}" destId="{01C9B821-8CD3-47AD-9C49-AAED2C1EFA00}" srcOrd="1" destOrd="0" presId="urn:microsoft.com/office/officeart/2005/8/layout/venn1"/>
    <dgm:cxn modelId="{E7BB42F0-A392-430F-A2FA-7E598971BA4B}" type="presParOf" srcId="{539E063F-CA7B-4104-A97A-7403559B83C3}" destId="{F6987236-E4D5-4CD4-90DA-139FE34E855E}" srcOrd="0" destOrd="0" presId="urn:microsoft.com/office/officeart/2005/8/layout/venn1"/>
    <dgm:cxn modelId="{47F9AE3D-CFBF-4D0E-8CE2-B278B40F7D47}" type="presParOf" srcId="{539E063F-CA7B-4104-A97A-7403559B83C3}" destId="{01C9B821-8CD3-47AD-9C49-AAED2C1EFA00}" srcOrd="1" destOrd="0" presId="urn:microsoft.com/office/officeart/2005/8/layout/venn1"/>
    <dgm:cxn modelId="{3550F86D-C780-4AAF-BAB6-1CA2F284002C}" type="presParOf" srcId="{539E063F-CA7B-4104-A97A-7403559B83C3}" destId="{D6F164EB-B55F-414D-8E3C-F580B41B0624}" srcOrd="2" destOrd="0" presId="urn:microsoft.com/office/officeart/2005/8/layout/venn1"/>
    <dgm:cxn modelId="{A160F1C2-217F-4E4E-8F34-18E042161795}" type="presParOf" srcId="{539E063F-CA7B-4104-A97A-7403559B83C3}" destId="{D702EEEB-D54E-4A8C-9763-89A2419D8628}" srcOrd="3" destOrd="0" presId="urn:microsoft.com/office/officeart/2005/8/layout/venn1"/>
    <dgm:cxn modelId="{C5823377-7138-4CCF-A6D2-8D2A3D9922AA}" type="presParOf" srcId="{539E063F-CA7B-4104-A97A-7403559B83C3}" destId="{F6FE44D1-97C5-475E-9E5F-7D873D30C00F}" srcOrd="4" destOrd="0" presId="urn:microsoft.com/office/officeart/2005/8/layout/venn1"/>
    <dgm:cxn modelId="{72A3E5B3-63BE-407C-867A-32F7733280F9}" type="presParOf" srcId="{539E063F-CA7B-4104-A97A-7403559B83C3}" destId="{C02AAAD9-AB0C-4099-A819-A2E96DC8285A}" srcOrd="5" destOrd="0" presId="urn:microsoft.com/office/officeart/2005/8/layout/venn1"/>
    <dgm:cxn modelId="{579DF1B0-1E19-420D-BC5C-BB5789645536}" type="presParOf" srcId="{539E063F-CA7B-4104-A97A-7403559B83C3}" destId="{6BEB355F-8873-4416-9B70-93D134C701B6}" srcOrd="6" destOrd="0" presId="urn:microsoft.com/office/officeart/2005/8/layout/venn1"/>
    <dgm:cxn modelId="{2DA7A7A6-5C19-470D-9321-5A6775587B95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Support</a:t>
          </a:r>
          <a:endParaRPr lang="en-US" sz="12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Support for Evidence Based Practices</a:t>
          </a:r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1200" dirty="0" smtClean="0"/>
            <a:t>Policy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02E1CEFB-C934-4A80-9518-3C5823FEEBDC}">
      <dgm:prSet phldrT="[Text]" custT="1"/>
      <dgm:spPr/>
      <dgm:t>
        <a:bodyPr/>
        <a:lstStyle/>
        <a:p>
          <a:r>
            <a:rPr lang="en-US" sz="1200" dirty="0" smtClean="0"/>
            <a:t>Verification </a:t>
          </a:r>
        </a:p>
        <a:p>
          <a:r>
            <a:rPr lang="en-US" sz="1200" smtClean="0"/>
            <a:t>Support</a:t>
          </a:r>
          <a:endParaRPr lang="en-US" sz="1200" dirty="0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38DEB-6A79-4B1D-AA1C-77B0F32427B2}" type="presOf" srcId="{F4FCD5EA-9FCA-422B-8940-56C2302086A3}" destId="{C203E307-9DBC-48C9-8102-DDA9A70B08DE}" srcOrd="1" destOrd="0" presId="urn:microsoft.com/office/officeart/2005/8/layout/venn1"/>
    <dgm:cxn modelId="{87E6DF6E-C050-4D29-9A37-75F68976ECB7}" type="presOf" srcId="{F1156C6A-7C91-4ACF-ACC6-D53F1DF1114D}" destId="{F6FE44D1-97C5-475E-9E5F-7D873D30C00F}" srcOrd="0" destOrd="0" presId="urn:microsoft.com/office/officeart/2005/8/layout/venn1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30DA2B88-C634-4E54-8429-432F6BCFE57E}" type="presOf" srcId="{F1156C6A-7C91-4ACF-ACC6-D53F1DF1114D}" destId="{C02AAAD9-AB0C-4099-A819-A2E96DC8285A}" srcOrd="1" destOrd="0" presId="urn:microsoft.com/office/officeart/2005/8/layout/venn1"/>
    <dgm:cxn modelId="{41C960F1-5D74-4CFA-9736-E2C3F7758E28}" type="presOf" srcId="{B1DB77A3-0487-4FD4-90E4-CA7043DB003D}" destId="{D702EEEB-D54E-4A8C-9763-89A2419D8628}" srcOrd="1" destOrd="0" presId="urn:microsoft.com/office/officeart/2005/8/layout/venn1"/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B043C2BA-0AAD-4D83-8E1C-D13D99A6C641}" type="presOf" srcId="{B1DB77A3-0487-4FD4-90E4-CA7043DB003D}" destId="{D6F164EB-B55F-414D-8E3C-F580B41B0624}" srcOrd="0" destOrd="0" presId="urn:microsoft.com/office/officeart/2005/8/layout/venn1"/>
    <dgm:cxn modelId="{96ACCE0D-A3B4-4E2D-84AE-B2C7F58E76DD}" type="presOf" srcId="{02E1CEFB-C934-4A80-9518-3C5823FEEBDC}" destId="{01C9B821-8CD3-47AD-9C49-AAED2C1EFA00}" srcOrd="1" destOrd="0" presId="urn:microsoft.com/office/officeart/2005/8/layout/venn1"/>
    <dgm:cxn modelId="{F43E6283-9CA0-4124-A2A8-B315FD3FD0DF}" type="presOf" srcId="{F4FCD5EA-9FCA-422B-8940-56C2302086A3}" destId="{6BEB355F-8873-4416-9B70-93D134C701B6}" srcOrd="0" destOrd="0" presId="urn:microsoft.com/office/officeart/2005/8/layout/venn1"/>
    <dgm:cxn modelId="{A5E89F69-4FDA-4940-9D8D-9D1DCC2FD7C1}" type="presOf" srcId="{75D67840-9B91-4060-B825-7DF180498225}" destId="{539E063F-CA7B-4104-A97A-7403559B83C3}" srcOrd="0" destOrd="0" presId="urn:microsoft.com/office/officeart/2005/8/layout/venn1"/>
    <dgm:cxn modelId="{E8199218-BAA5-43A2-8703-D0C6DC203941}" type="presOf" srcId="{02E1CEFB-C934-4A80-9518-3C5823FEEBDC}" destId="{F6987236-E4D5-4CD4-90DA-139FE34E855E}" srcOrd="0" destOrd="0" presId="urn:microsoft.com/office/officeart/2005/8/layout/venn1"/>
    <dgm:cxn modelId="{85D58E13-66A8-4612-A18D-064DB3BD4E14}" type="presParOf" srcId="{539E063F-CA7B-4104-A97A-7403559B83C3}" destId="{F6987236-E4D5-4CD4-90DA-139FE34E855E}" srcOrd="0" destOrd="0" presId="urn:microsoft.com/office/officeart/2005/8/layout/venn1"/>
    <dgm:cxn modelId="{9D9EE7E6-E106-49B2-96F9-85B1919062CA}" type="presParOf" srcId="{539E063F-CA7B-4104-A97A-7403559B83C3}" destId="{01C9B821-8CD3-47AD-9C49-AAED2C1EFA00}" srcOrd="1" destOrd="0" presId="urn:microsoft.com/office/officeart/2005/8/layout/venn1"/>
    <dgm:cxn modelId="{F34775FB-7DA0-491E-B369-327A1ABC8A29}" type="presParOf" srcId="{539E063F-CA7B-4104-A97A-7403559B83C3}" destId="{D6F164EB-B55F-414D-8E3C-F580B41B0624}" srcOrd="2" destOrd="0" presId="urn:microsoft.com/office/officeart/2005/8/layout/venn1"/>
    <dgm:cxn modelId="{95857BB9-4775-4EF7-A1F1-EE91B08A4A6F}" type="presParOf" srcId="{539E063F-CA7B-4104-A97A-7403559B83C3}" destId="{D702EEEB-D54E-4A8C-9763-89A2419D8628}" srcOrd="3" destOrd="0" presId="urn:microsoft.com/office/officeart/2005/8/layout/venn1"/>
    <dgm:cxn modelId="{3947E785-3188-437A-890E-06950DC83BBF}" type="presParOf" srcId="{539E063F-CA7B-4104-A97A-7403559B83C3}" destId="{F6FE44D1-97C5-475E-9E5F-7D873D30C00F}" srcOrd="4" destOrd="0" presId="urn:microsoft.com/office/officeart/2005/8/layout/venn1"/>
    <dgm:cxn modelId="{6B60C3A8-1045-422A-8FAB-8FD9336C90E5}" type="presParOf" srcId="{539E063F-CA7B-4104-A97A-7403559B83C3}" destId="{C02AAAD9-AB0C-4099-A819-A2E96DC8285A}" srcOrd="5" destOrd="0" presId="urn:microsoft.com/office/officeart/2005/8/layout/venn1"/>
    <dgm:cxn modelId="{814ACDA5-A460-4F22-8445-E35C443B68C9}" type="presParOf" srcId="{539E063F-CA7B-4104-A97A-7403559B83C3}" destId="{6BEB355F-8873-4416-9B70-93D134C701B6}" srcOrd="6" destOrd="0" presId="urn:microsoft.com/office/officeart/2005/8/layout/venn1"/>
    <dgm:cxn modelId="{C3D8D9EF-EF9F-48CF-BB96-62DD94943AB8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AA3BA3-A214-4617-B3AD-F710367C701B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602A45-114E-4578-A80C-C6C7A0A990EA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BEIS Leadership Support for PD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FC80A7FC-C2F5-42B1-A7EB-5984E5778A15}" type="parTrans" cxnId="{F4DAB6BC-4F7B-4047-97A9-77ADD18E1731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CF863754-2B3E-4AE8-9249-A55817C6D918}" type="sibTrans" cxnId="{F4DAB6BC-4F7B-4047-97A9-77ADD18E1731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138E5FA7-441C-411F-A5AB-E27162E80771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PELICAN Data to Link Evaluation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F230A14D-44F6-4DD8-B40D-FB6AB367604D}" type="parTrans" cxnId="{87876964-46E1-4775-9B7D-459DA32B7398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D38D06B9-B177-46B2-B93A-EB39AC5D1E62}" type="sibTrans" cxnId="{87876964-46E1-4775-9B7D-459DA32B7398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80A10D8C-ED0B-4609-9A4E-AB3736450DF1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Coordination with EC Training System (PA Key)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E1E00976-2358-49BB-A571-2221028C5467}" type="parTrans" cxnId="{ECFFB675-4300-430A-AF3B-B30020D4DCF0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4DDB589A-0162-43D4-AE8C-C62B12DFD2F2}" type="sibTrans" cxnId="{ECFFB675-4300-430A-AF3B-B30020D4DCF0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C40D1837-638C-46B2-8719-71FD1D0B1948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Birth to 5 Coordinated PD System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4588B1EC-4504-4AFD-9AEF-03544AE3C4C2}" type="parTrans" cxnId="{76CBB20F-D6F0-4C1F-A9E3-7E386ED6ECF5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0D1A1AFF-F086-4A0E-962B-ECF7C22F018D}" type="sibTrans" cxnId="{76CBB20F-D6F0-4C1F-A9E3-7E386ED6ECF5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7A089688-174E-4995-AC89-6F613DCF0E1E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Highly Qualified PD Consultants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E0A246D6-A2A7-45E7-A816-DA20D1BE1679}" type="parTrans" cxnId="{69186B24-0472-456A-BD63-823262D2E57A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756A2B06-E550-4F58-87CD-14B5536470BB}" type="sibTrans" cxnId="{69186B24-0472-456A-BD63-823262D2E57A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7436EA43-30A9-45D4-ADF5-AB3BB6621505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PD Linked to Program Monitoring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18666AF0-0B10-46BB-9588-EEBC81E4A8BE}" type="parTrans" cxnId="{1E5D2ED9-7AB6-4FCC-9204-6DC460BF2462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0535C4DD-4EC0-420A-9B58-FAAFB722C03A}" type="sibTrans" cxnId="{1E5D2ED9-7AB6-4FCC-9204-6DC460BF2462}">
      <dgm:prSet/>
      <dgm:spPr/>
      <dgm:t>
        <a:bodyPr/>
        <a:lstStyle/>
        <a:p>
          <a:endParaRPr lang="en-US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4481F0B4-C140-42CF-92F4-D5E309D869D1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Multiple Funding Streams</a:t>
          </a:r>
          <a:endParaRPr lang="en-US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gm:t>
    </dgm:pt>
    <dgm:pt modelId="{0894AF88-0A15-468A-B60D-5A5D3F75CD0D}" type="parTrans" cxnId="{11C4E220-C49B-42AC-82F6-D90938B9E0C8}">
      <dgm:prSet/>
      <dgm:spPr/>
      <dgm:t>
        <a:bodyPr/>
        <a:lstStyle/>
        <a:p>
          <a:endParaRPr lang="en-US"/>
        </a:p>
      </dgm:t>
    </dgm:pt>
    <dgm:pt modelId="{3898DBAF-7132-46E6-84E5-5DE6439CA713}" type="sibTrans" cxnId="{11C4E220-C49B-42AC-82F6-D90938B9E0C8}">
      <dgm:prSet/>
      <dgm:spPr/>
      <dgm:t>
        <a:bodyPr/>
        <a:lstStyle/>
        <a:p>
          <a:endParaRPr lang="en-US"/>
        </a:p>
      </dgm:t>
    </dgm:pt>
    <dgm:pt modelId="{B3B5D689-084C-4091-B7A9-C36F3A6B4AAD}" type="pres">
      <dgm:prSet presAssocID="{B0AA3BA3-A214-4617-B3AD-F710367C70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2210EC-F6A9-46AE-A065-3BD823623824}" type="pres">
      <dgm:prSet presAssocID="{E6602A45-114E-4578-A80C-C6C7A0A990EA}" presName="node" presStyleLbl="node1" presStyleIdx="0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DFBFA-40FF-407C-8F5D-63B8A1BD058F}" type="pres">
      <dgm:prSet presAssocID="{E6602A45-114E-4578-A80C-C6C7A0A990EA}" presName="spNode" presStyleCnt="0"/>
      <dgm:spPr/>
      <dgm:t>
        <a:bodyPr/>
        <a:lstStyle/>
        <a:p>
          <a:endParaRPr lang="en-US"/>
        </a:p>
      </dgm:t>
    </dgm:pt>
    <dgm:pt modelId="{336F3943-E0D7-4603-BD9B-D6C7BE95D6E6}" type="pres">
      <dgm:prSet presAssocID="{CF863754-2B3E-4AE8-9249-A55817C6D918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E664337-12FE-4672-BD98-D869A9CF6BE4}" type="pres">
      <dgm:prSet presAssocID="{C40D1837-638C-46B2-8719-71FD1D0B1948}" presName="node" presStyleLbl="node1" presStyleIdx="1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94EED-26C9-42AE-90B4-5F44DD85B94A}" type="pres">
      <dgm:prSet presAssocID="{C40D1837-638C-46B2-8719-71FD1D0B1948}" presName="spNode" presStyleCnt="0"/>
      <dgm:spPr/>
      <dgm:t>
        <a:bodyPr/>
        <a:lstStyle/>
        <a:p>
          <a:endParaRPr lang="en-US"/>
        </a:p>
      </dgm:t>
    </dgm:pt>
    <dgm:pt modelId="{9890E6EC-7FD5-4E49-A926-744F89CBD181}" type="pres">
      <dgm:prSet presAssocID="{0D1A1AFF-F086-4A0E-962B-ECF7C22F018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A6BCC8C-079A-47A9-96CC-694E3E1C2D92}" type="pres">
      <dgm:prSet presAssocID="{4481F0B4-C140-42CF-92F4-D5E309D869D1}" presName="node" presStyleLbl="node1" presStyleIdx="2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9BE18-1898-49D9-BBA0-65BAD0A2644B}" type="pres">
      <dgm:prSet presAssocID="{4481F0B4-C140-42CF-92F4-D5E309D869D1}" presName="spNode" presStyleCnt="0"/>
      <dgm:spPr/>
    </dgm:pt>
    <dgm:pt modelId="{4BEAE9AA-FDF5-441C-93E6-6A1D71D4CB47}" type="pres">
      <dgm:prSet presAssocID="{3898DBAF-7132-46E6-84E5-5DE6439CA713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3B1E554-996D-4300-B1BF-56F5596B4EB3}" type="pres">
      <dgm:prSet presAssocID="{7436EA43-30A9-45D4-ADF5-AB3BB6621505}" presName="node" presStyleLbl="node1" presStyleIdx="3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B3C1E-3748-4CEF-A4D5-A9C1B90E3F4A}" type="pres">
      <dgm:prSet presAssocID="{7436EA43-30A9-45D4-ADF5-AB3BB6621505}" presName="spNode" presStyleCnt="0"/>
      <dgm:spPr/>
      <dgm:t>
        <a:bodyPr/>
        <a:lstStyle/>
        <a:p>
          <a:endParaRPr lang="en-US"/>
        </a:p>
      </dgm:t>
    </dgm:pt>
    <dgm:pt modelId="{9796683F-675D-4E26-9025-3A1334CEDD52}" type="pres">
      <dgm:prSet presAssocID="{0535C4DD-4EC0-420A-9B58-FAAFB722C03A}" presName="sibTrans" presStyleLbl="sibTrans1D1" presStyleIdx="3" presStyleCnt="7"/>
      <dgm:spPr/>
      <dgm:t>
        <a:bodyPr/>
        <a:lstStyle/>
        <a:p>
          <a:endParaRPr lang="en-US"/>
        </a:p>
      </dgm:t>
    </dgm:pt>
    <dgm:pt modelId="{135A4665-BA55-4CD3-9825-76F0AA75E94E}" type="pres">
      <dgm:prSet presAssocID="{7A089688-174E-4995-AC89-6F613DCF0E1E}" presName="node" presStyleLbl="node1" presStyleIdx="4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2EB35-43DD-47A0-89D5-CD1081DA3647}" type="pres">
      <dgm:prSet presAssocID="{7A089688-174E-4995-AC89-6F613DCF0E1E}" presName="spNode" presStyleCnt="0"/>
      <dgm:spPr/>
      <dgm:t>
        <a:bodyPr/>
        <a:lstStyle/>
        <a:p>
          <a:endParaRPr lang="en-US"/>
        </a:p>
      </dgm:t>
    </dgm:pt>
    <dgm:pt modelId="{9EA33669-7C19-40E8-AC3B-26797D90D2F7}" type="pres">
      <dgm:prSet presAssocID="{756A2B06-E550-4F58-87CD-14B5536470B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69B02C2-8348-45F4-AE62-6BCB63DE14BD}" type="pres">
      <dgm:prSet presAssocID="{138E5FA7-441C-411F-A5AB-E27162E80771}" presName="node" presStyleLbl="node1" presStyleIdx="5" presStyleCnt="7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1F729-D115-4DD1-87A0-933A121A4EB0}" type="pres">
      <dgm:prSet presAssocID="{138E5FA7-441C-411F-A5AB-E27162E80771}" presName="spNode" presStyleCnt="0"/>
      <dgm:spPr/>
      <dgm:t>
        <a:bodyPr/>
        <a:lstStyle/>
        <a:p>
          <a:endParaRPr lang="en-US"/>
        </a:p>
      </dgm:t>
    </dgm:pt>
    <dgm:pt modelId="{BD9A8005-8F60-45AC-905A-932A9A8372C1}" type="pres">
      <dgm:prSet presAssocID="{D38D06B9-B177-46B2-B93A-EB39AC5D1E62}" presName="sibTrans" presStyleLbl="sibTrans1D1" presStyleIdx="5" presStyleCnt="7"/>
      <dgm:spPr/>
      <dgm:t>
        <a:bodyPr/>
        <a:lstStyle/>
        <a:p>
          <a:endParaRPr lang="en-US"/>
        </a:p>
      </dgm:t>
    </dgm:pt>
    <dgm:pt modelId="{4CB38010-1302-447A-83BF-F9413A5F52E2}" type="pres">
      <dgm:prSet presAssocID="{80A10D8C-ED0B-4609-9A4E-AB3736450DF1}" presName="node" presStyleLbl="node1" presStyleIdx="6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6850-D9E7-4A4C-AF2D-3FE6876E9D48}" type="pres">
      <dgm:prSet presAssocID="{80A10D8C-ED0B-4609-9A4E-AB3736450DF1}" presName="spNode" presStyleCnt="0"/>
      <dgm:spPr/>
      <dgm:t>
        <a:bodyPr/>
        <a:lstStyle/>
        <a:p>
          <a:endParaRPr lang="en-US"/>
        </a:p>
      </dgm:t>
    </dgm:pt>
    <dgm:pt modelId="{C8D6F725-BB03-46C9-A11B-702DF8FD83FD}" type="pres">
      <dgm:prSet presAssocID="{4DDB589A-0162-43D4-AE8C-C62B12DFD2F2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6096317-FCF1-4853-AB5F-32749D6B25EB}" type="presOf" srcId="{0D1A1AFF-F086-4A0E-962B-ECF7C22F018D}" destId="{9890E6EC-7FD5-4E49-A926-744F89CBD181}" srcOrd="0" destOrd="0" presId="urn:microsoft.com/office/officeart/2005/8/layout/cycle6"/>
    <dgm:cxn modelId="{69186B24-0472-456A-BD63-823262D2E57A}" srcId="{B0AA3BA3-A214-4617-B3AD-F710367C701B}" destId="{7A089688-174E-4995-AC89-6F613DCF0E1E}" srcOrd="4" destOrd="0" parTransId="{E0A246D6-A2A7-45E7-A816-DA20D1BE1679}" sibTransId="{756A2B06-E550-4F58-87CD-14B5536470BB}"/>
    <dgm:cxn modelId="{8D5FA312-D8E9-4632-9658-3F0529C2F1A9}" type="presOf" srcId="{4DDB589A-0162-43D4-AE8C-C62B12DFD2F2}" destId="{C8D6F725-BB03-46C9-A11B-702DF8FD83FD}" srcOrd="0" destOrd="0" presId="urn:microsoft.com/office/officeart/2005/8/layout/cycle6"/>
    <dgm:cxn modelId="{058A343E-B45A-4BE3-BD12-0B1E753DDBE2}" type="presOf" srcId="{80A10D8C-ED0B-4609-9A4E-AB3736450DF1}" destId="{4CB38010-1302-447A-83BF-F9413A5F52E2}" srcOrd="0" destOrd="0" presId="urn:microsoft.com/office/officeart/2005/8/layout/cycle6"/>
    <dgm:cxn modelId="{04482F6E-42AF-4430-885A-2E9D730D17FF}" type="presOf" srcId="{0535C4DD-4EC0-420A-9B58-FAAFB722C03A}" destId="{9796683F-675D-4E26-9025-3A1334CEDD52}" srcOrd="0" destOrd="0" presId="urn:microsoft.com/office/officeart/2005/8/layout/cycle6"/>
    <dgm:cxn modelId="{1E5D2ED9-7AB6-4FCC-9204-6DC460BF2462}" srcId="{B0AA3BA3-A214-4617-B3AD-F710367C701B}" destId="{7436EA43-30A9-45D4-ADF5-AB3BB6621505}" srcOrd="3" destOrd="0" parTransId="{18666AF0-0B10-46BB-9588-EEBC81E4A8BE}" sibTransId="{0535C4DD-4EC0-420A-9B58-FAAFB722C03A}"/>
    <dgm:cxn modelId="{F4DAB6BC-4F7B-4047-97A9-77ADD18E1731}" srcId="{B0AA3BA3-A214-4617-B3AD-F710367C701B}" destId="{E6602A45-114E-4578-A80C-C6C7A0A990EA}" srcOrd="0" destOrd="0" parTransId="{FC80A7FC-C2F5-42B1-A7EB-5984E5778A15}" sibTransId="{CF863754-2B3E-4AE8-9249-A55817C6D918}"/>
    <dgm:cxn modelId="{ECFFB675-4300-430A-AF3B-B30020D4DCF0}" srcId="{B0AA3BA3-A214-4617-B3AD-F710367C701B}" destId="{80A10D8C-ED0B-4609-9A4E-AB3736450DF1}" srcOrd="6" destOrd="0" parTransId="{E1E00976-2358-49BB-A571-2221028C5467}" sibTransId="{4DDB589A-0162-43D4-AE8C-C62B12DFD2F2}"/>
    <dgm:cxn modelId="{48751DDE-5075-41EC-97F5-D41E90C8EDF7}" type="presOf" srcId="{CF863754-2B3E-4AE8-9249-A55817C6D918}" destId="{336F3943-E0D7-4603-BD9B-D6C7BE95D6E6}" srcOrd="0" destOrd="0" presId="urn:microsoft.com/office/officeart/2005/8/layout/cycle6"/>
    <dgm:cxn modelId="{11C4E220-C49B-42AC-82F6-D90938B9E0C8}" srcId="{B0AA3BA3-A214-4617-B3AD-F710367C701B}" destId="{4481F0B4-C140-42CF-92F4-D5E309D869D1}" srcOrd="2" destOrd="0" parTransId="{0894AF88-0A15-468A-B60D-5A5D3F75CD0D}" sibTransId="{3898DBAF-7132-46E6-84E5-5DE6439CA713}"/>
    <dgm:cxn modelId="{FB2367BA-5276-47E9-A0FF-6C821A9A2824}" type="presOf" srcId="{3898DBAF-7132-46E6-84E5-5DE6439CA713}" destId="{4BEAE9AA-FDF5-441C-93E6-6A1D71D4CB47}" srcOrd="0" destOrd="0" presId="urn:microsoft.com/office/officeart/2005/8/layout/cycle6"/>
    <dgm:cxn modelId="{46E366D3-0240-43D6-87E1-38DF52D4D15F}" type="presOf" srcId="{756A2B06-E550-4F58-87CD-14B5536470BB}" destId="{9EA33669-7C19-40E8-AC3B-26797D90D2F7}" srcOrd="0" destOrd="0" presId="urn:microsoft.com/office/officeart/2005/8/layout/cycle6"/>
    <dgm:cxn modelId="{8769D396-4187-42A6-8742-1131ED656627}" type="presOf" srcId="{7A089688-174E-4995-AC89-6F613DCF0E1E}" destId="{135A4665-BA55-4CD3-9825-76F0AA75E94E}" srcOrd="0" destOrd="0" presId="urn:microsoft.com/office/officeart/2005/8/layout/cycle6"/>
    <dgm:cxn modelId="{74C74FBB-1D9E-45E5-8B5F-15491902944A}" type="presOf" srcId="{7436EA43-30A9-45D4-ADF5-AB3BB6621505}" destId="{53B1E554-996D-4300-B1BF-56F5596B4EB3}" srcOrd="0" destOrd="0" presId="urn:microsoft.com/office/officeart/2005/8/layout/cycle6"/>
    <dgm:cxn modelId="{52C5815C-96DA-43AC-A090-6DD807A06E79}" type="presOf" srcId="{B0AA3BA3-A214-4617-B3AD-F710367C701B}" destId="{B3B5D689-084C-4091-B7A9-C36F3A6B4AAD}" srcOrd="0" destOrd="0" presId="urn:microsoft.com/office/officeart/2005/8/layout/cycle6"/>
    <dgm:cxn modelId="{EF371141-D19D-4A7D-84B0-BBCFE2BCD09F}" type="presOf" srcId="{138E5FA7-441C-411F-A5AB-E27162E80771}" destId="{069B02C2-8348-45F4-AE62-6BCB63DE14BD}" srcOrd="0" destOrd="0" presId="urn:microsoft.com/office/officeart/2005/8/layout/cycle6"/>
    <dgm:cxn modelId="{D51CEA3E-F3FF-4030-BCB3-B9EA02F47BB7}" type="presOf" srcId="{E6602A45-114E-4578-A80C-C6C7A0A990EA}" destId="{2C2210EC-F6A9-46AE-A065-3BD823623824}" srcOrd="0" destOrd="0" presId="urn:microsoft.com/office/officeart/2005/8/layout/cycle6"/>
    <dgm:cxn modelId="{2A9F3F2B-20DB-4F34-B7E7-69F1CA810156}" type="presOf" srcId="{4481F0B4-C140-42CF-92F4-D5E309D869D1}" destId="{BA6BCC8C-079A-47A9-96CC-694E3E1C2D92}" srcOrd="0" destOrd="0" presId="urn:microsoft.com/office/officeart/2005/8/layout/cycle6"/>
    <dgm:cxn modelId="{CCA8A3AB-45EB-4E49-BCEF-89E4C10F8065}" type="presOf" srcId="{D38D06B9-B177-46B2-B93A-EB39AC5D1E62}" destId="{BD9A8005-8F60-45AC-905A-932A9A8372C1}" srcOrd="0" destOrd="0" presId="urn:microsoft.com/office/officeart/2005/8/layout/cycle6"/>
    <dgm:cxn modelId="{76CBB20F-D6F0-4C1F-A9E3-7E386ED6ECF5}" srcId="{B0AA3BA3-A214-4617-B3AD-F710367C701B}" destId="{C40D1837-638C-46B2-8719-71FD1D0B1948}" srcOrd="1" destOrd="0" parTransId="{4588B1EC-4504-4AFD-9AEF-03544AE3C4C2}" sibTransId="{0D1A1AFF-F086-4A0E-962B-ECF7C22F018D}"/>
    <dgm:cxn modelId="{87876964-46E1-4775-9B7D-459DA32B7398}" srcId="{B0AA3BA3-A214-4617-B3AD-F710367C701B}" destId="{138E5FA7-441C-411F-A5AB-E27162E80771}" srcOrd="5" destOrd="0" parTransId="{F230A14D-44F6-4DD8-B40D-FB6AB367604D}" sibTransId="{D38D06B9-B177-46B2-B93A-EB39AC5D1E62}"/>
    <dgm:cxn modelId="{8DA0CEE9-D6CD-440A-841C-6DE7F3C2CF67}" type="presOf" srcId="{C40D1837-638C-46B2-8719-71FD1D0B1948}" destId="{5E664337-12FE-4672-BD98-D869A9CF6BE4}" srcOrd="0" destOrd="0" presId="urn:microsoft.com/office/officeart/2005/8/layout/cycle6"/>
    <dgm:cxn modelId="{351B8ADE-2D3F-4780-8F76-6331E3B9A2E3}" type="presParOf" srcId="{B3B5D689-084C-4091-B7A9-C36F3A6B4AAD}" destId="{2C2210EC-F6A9-46AE-A065-3BD823623824}" srcOrd="0" destOrd="0" presId="urn:microsoft.com/office/officeart/2005/8/layout/cycle6"/>
    <dgm:cxn modelId="{71E51A06-52A7-4EAB-A566-433C6FC462D0}" type="presParOf" srcId="{B3B5D689-084C-4091-B7A9-C36F3A6B4AAD}" destId="{49CDFBFA-40FF-407C-8F5D-63B8A1BD058F}" srcOrd="1" destOrd="0" presId="urn:microsoft.com/office/officeart/2005/8/layout/cycle6"/>
    <dgm:cxn modelId="{7ED37433-7483-47CD-90C0-B04438273F42}" type="presParOf" srcId="{B3B5D689-084C-4091-B7A9-C36F3A6B4AAD}" destId="{336F3943-E0D7-4603-BD9B-D6C7BE95D6E6}" srcOrd="2" destOrd="0" presId="urn:microsoft.com/office/officeart/2005/8/layout/cycle6"/>
    <dgm:cxn modelId="{6C6407D0-2BEE-4B71-9FC4-48BBF36AEB3F}" type="presParOf" srcId="{B3B5D689-084C-4091-B7A9-C36F3A6B4AAD}" destId="{5E664337-12FE-4672-BD98-D869A9CF6BE4}" srcOrd="3" destOrd="0" presId="urn:microsoft.com/office/officeart/2005/8/layout/cycle6"/>
    <dgm:cxn modelId="{B783EEFC-A1D9-44E3-869B-3EFB08094E2B}" type="presParOf" srcId="{B3B5D689-084C-4091-B7A9-C36F3A6B4AAD}" destId="{D5794EED-26C9-42AE-90B4-5F44DD85B94A}" srcOrd="4" destOrd="0" presId="urn:microsoft.com/office/officeart/2005/8/layout/cycle6"/>
    <dgm:cxn modelId="{E4D48B25-B276-4756-888B-79018E9CF0FB}" type="presParOf" srcId="{B3B5D689-084C-4091-B7A9-C36F3A6B4AAD}" destId="{9890E6EC-7FD5-4E49-A926-744F89CBD181}" srcOrd="5" destOrd="0" presId="urn:microsoft.com/office/officeart/2005/8/layout/cycle6"/>
    <dgm:cxn modelId="{0658564B-1371-41FE-9D15-F2940A942052}" type="presParOf" srcId="{B3B5D689-084C-4091-B7A9-C36F3A6B4AAD}" destId="{BA6BCC8C-079A-47A9-96CC-694E3E1C2D92}" srcOrd="6" destOrd="0" presId="urn:microsoft.com/office/officeart/2005/8/layout/cycle6"/>
    <dgm:cxn modelId="{5EC8C88D-4BDB-49B5-B204-354A7C2B25C1}" type="presParOf" srcId="{B3B5D689-084C-4091-B7A9-C36F3A6B4AAD}" destId="{2379BE18-1898-49D9-BBA0-65BAD0A2644B}" srcOrd="7" destOrd="0" presId="urn:microsoft.com/office/officeart/2005/8/layout/cycle6"/>
    <dgm:cxn modelId="{64317F75-98B8-45E1-9159-20E80CC0F46F}" type="presParOf" srcId="{B3B5D689-084C-4091-B7A9-C36F3A6B4AAD}" destId="{4BEAE9AA-FDF5-441C-93E6-6A1D71D4CB47}" srcOrd="8" destOrd="0" presId="urn:microsoft.com/office/officeart/2005/8/layout/cycle6"/>
    <dgm:cxn modelId="{875C82FE-E932-45A9-BF35-79D4203ED269}" type="presParOf" srcId="{B3B5D689-084C-4091-B7A9-C36F3A6B4AAD}" destId="{53B1E554-996D-4300-B1BF-56F5596B4EB3}" srcOrd="9" destOrd="0" presId="urn:microsoft.com/office/officeart/2005/8/layout/cycle6"/>
    <dgm:cxn modelId="{865FC150-2B5E-4B5A-A2DD-CA4D2B636318}" type="presParOf" srcId="{B3B5D689-084C-4091-B7A9-C36F3A6B4AAD}" destId="{ED0B3C1E-3748-4CEF-A4D5-A9C1B90E3F4A}" srcOrd="10" destOrd="0" presId="urn:microsoft.com/office/officeart/2005/8/layout/cycle6"/>
    <dgm:cxn modelId="{80DBB2AE-3C2B-47D2-89EF-9355D477C7B6}" type="presParOf" srcId="{B3B5D689-084C-4091-B7A9-C36F3A6B4AAD}" destId="{9796683F-675D-4E26-9025-3A1334CEDD52}" srcOrd="11" destOrd="0" presId="urn:microsoft.com/office/officeart/2005/8/layout/cycle6"/>
    <dgm:cxn modelId="{923CA8A2-47AA-4C88-8506-0EF0820A1209}" type="presParOf" srcId="{B3B5D689-084C-4091-B7A9-C36F3A6B4AAD}" destId="{135A4665-BA55-4CD3-9825-76F0AA75E94E}" srcOrd="12" destOrd="0" presId="urn:microsoft.com/office/officeart/2005/8/layout/cycle6"/>
    <dgm:cxn modelId="{3B389057-1A34-4898-85DD-AD6B475B930B}" type="presParOf" srcId="{B3B5D689-084C-4091-B7A9-C36F3A6B4AAD}" destId="{DE42EB35-43DD-47A0-89D5-CD1081DA3647}" srcOrd="13" destOrd="0" presId="urn:microsoft.com/office/officeart/2005/8/layout/cycle6"/>
    <dgm:cxn modelId="{ACEDB659-82CC-46F0-A055-6379E77559E5}" type="presParOf" srcId="{B3B5D689-084C-4091-B7A9-C36F3A6B4AAD}" destId="{9EA33669-7C19-40E8-AC3B-26797D90D2F7}" srcOrd="14" destOrd="0" presId="urn:microsoft.com/office/officeart/2005/8/layout/cycle6"/>
    <dgm:cxn modelId="{E183091E-854F-44C6-A05D-40853C591799}" type="presParOf" srcId="{B3B5D689-084C-4091-B7A9-C36F3A6B4AAD}" destId="{069B02C2-8348-45F4-AE62-6BCB63DE14BD}" srcOrd="15" destOrd="0" presId="urn:microsoft.com/office/officeart/2005/8/layout/cycle6"/>
    <dgm:cxn modelId="{585D5ECA-C759-4D26-A14B-08D95AE6A3DC}" type="presParOf" srcId="{B3B5D689-084C-4091-B7A9-C36F3A6B4AAD}" destId="{D531F729-D115-4DD1-87A0-933A121A4EB0}" srcOrd="16" destOrd="0" presId="urn:microsoft.com/office/officeart/2005/8/layout/cycle6"/>
    <dgm:cxn modelId="{BF95488F-3D58-418D-89EE-9B42FD83CB01}" type="presParOf" srcId="{B3B5D689-084C-4091-B7A9-C36F3A6B4AAD}" destId="{BD9A8005-8F60-45AC-905A-932A9A8372C1}" srcOrd="17" destOrd="0" presId="urn:microsoft.com/office/officeart/2005/8/layout/cycle6"/>
    <dgm:cxn modelId="{46327D17-83AD-4DEE-88FB-23C23CC1206D}" type="presParOf" srcId="{B3B5D689-084C-4091-B7A9-C36F3A6B4AAD}" destId="{4CB38010-1302-447A-83BF-F9413A5F52E2}" srcOrd="18" destOrd="0" presId="urn:microsoft.com/office/officeart/2005/8/layout/cycle6"/>
    <dgm:cxn modelId="{F9431AB6-2AF0-40D2-A9CA-FDE8E72ECA34}" type="presParOf" srcId="{B3B5D689-084C-4091-B7A9-C36F3A6B4AAD}" destId="{C4016850-D9E7-4A4C-AF2D-3FE6876E9D48}" srcOrd="19" destOrd="0" presId="urn:microsoft.com/office/officeart/2005/8/layout/cycle6"/>
    <dgm:cxn modelId="{05872C68-1696-4CF7-A325-46CB25860362}" type="presParOf" srcId="{B3B5D689-084C-4091-B7A9-C36F3A6B4AAD}" destId="{C8D6F725-BB03-46C9-A11B-702DF8FD83FD}" srcOrd="20" destOrd="0" presId="urn:microsoft.com/office/officeart/2005/8/layout/cycle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2D84C-2082-40F9-BA49-2F78DE287571}" type="doc">
      <dgm:prSet loTypeId="urn:microsoft.com/office/officeart/2005/8/layout/cycle6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199AF00-E64F-4B8F-9EB3-0A4D9EF415EE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1600" b="1" dirty="0" smtClean="0"/>
            <a:t>Governance: </a:t>
          </a:r>
        </a:p>
        <a:p>
          <a:r>
            <a:rPr lang="en-US" sz="1200" b="0" dirty="0" smtClean="0"/>
            <a:t>Vision, Mission, Purpose</a:t>
          </a:r>
        </a:p>
        <a:p>
          <a:r>
            <a:rPr lang="en-US" sz="1200" b="0" dirty="0" smtClean="0"/>
            <a:t>Legal Foundations</a:t>
          </a:r>
        </a:p>
        <a:p>
          <a:r>
            <a:rPr lang="en-US" sz="1200" b="0" dirty="0" smtClean="0"/>
            <a:t>Administrative Structures</a:t>
          </a:r>
        </a:p>
        <a:p>
          <a:r>
            <a:rPr lang="en-US" sz="1200" b="0" dirty="0" smtClean="0"/>
            <a:t>Leadership and Performance Management</a:t>
          </a:r>
          <a:endParaRPr lang="en-US" sz="1200" b="0" dirty="0"/>
        </a:p>
      </dgm:t>
    </dgm:pt>
    <dgm:pt modelId="{FB94C536-4DB7-4AD5-8880-37DFF905C58F}" type="parTrans" cxnId="{7B3455E7-541F-40DE-8077-8C37388806A5}">
      <dgm:prSet/>
      <dgm:spPr/>
      <dgm:t>
        <a:bodyPr/>
        <a:lstStyle/>
        <a:p>
          <a:endParaRPr lang="en-US" sz="1200" b="1"/>
        </a:p>
      </dgm:t>
    </dgm:pt>
    <dgm:pt modelId="{108CA50B-B30B-4E37-8DAB-02ABB1F20251}" type="sibTrans" cxnId="{7B3455E7-541F-40DE-8077-8C37388806A5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53F4220C-7BFE-47EA-97B7-29639539A232}">
      <dgm:prSet phldrT="[Text]" custT="1"/>
      <dgm:spPr>
        <a:solidFill>
          <a:srgbClr val="4F81BD"/>
        </a:solidFill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Finance: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dirty="0" smtClean="0"/>
            <a:t>Finance Planning Process/ Forecasting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dirty="0" smtClean="0"/>
            <a:t>Fiscal Data</a:t>
          </a:r>
        </a:p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dirty="0" smtClean="0"/>
            <a:t>Procurement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n-US" sz="1200" b="0" dirty="0" smtClean="0"/>
            <a:t>Resource Allocation, Use of Funds and Disbursement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n-US" sz="1200" b="0" dirty="0" smtClean="0"/>
            <a:t>Monitoring and Accountability of Funds and Resources</a:t>
          </a:r>
        </a:p>
      </dgm:t>
    </dgm:pt>
    <dgm:pt modelId="{54792A71-06E8-4F17-920A-B088B261B0A0}" type="parTrans" cxnId="{75A37AB1-463A-4796-9AF5-D5B3E1F722F4}">
      <dgm:prSet/>
      <dgm:spPr/>
      <dgm:t>
        <a:bodyPr/>
        <a:lstStyle/>
        <a:p>
          <a:endParaRPr lang="en-US" sz="1200" b="1"/>
        </a:p>
      </dgm:t>
    </dgm:pt>
    <dgm:pt modelId="{6A783179-9F8C-46EF-9CFE-A62D877007C3}" type="sibTrans" cxnId="{75A37AB1-463A-4796-9AF5-D5B3E1F722F4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7923AD55-1625-4883-909B-E48A5A308523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1600" b="1" dirty="0" smtClean="0"/>
            <a:t>Personnel/ Workforce: </a:t>
          </a:r>
        </a:p>
        <a:p>
          <a:r>
            <a:rPr lang="en-US" sz="1200" b="0" i="0" dirty="0" smtClean="0"/>
            <a:t>Leadership, Coordination &amp; Sustainability Structures</a:t>
          </a:r>
        </a:p>
        <a:p>
          <a:r>
            <a:rPr lang="en-US" sz="1200" b="0" i="0" dirty="0" smtClean="0"/>
            <a:t>Personnel Standards </a:t>
          </a:r>
        </a:p>
        <a:p>
          <a:r>
            <a:rPr lang="en-US" sz="1200" b="0" i="0" dirty="0" err="1" smtClean="0"/>
            <a:t>Preservice</a:t>
          </a:r>
          <a:r>
            <a:rPr lang="en-US" sz="1200" b="0" i="0" dirty="0" smtClean="0"/>
            <a:t> &amp; </a:t>
          </a:r>
          <a:r>
            <a:rPr lang="en-US" sz="1200" b="0" i="0" dirty="0" err="1" smtClean="0"/>
            <a:t>Inservice</a:t>
          </a:r>
          <a:r>
            <a:rPr lang="en-US" sz="1200" b="0" i="0" dirty="0" smtClean="0"/>
            <a:t> Personnel Development</a:t>
          </a:r>
        </a:p>
        <a:p>
          <a:r>
            <a:rPr lang="en-US" sz="1200" b="0" i="0" dirty="0" smtClean="0"/>
            <a:t>Recruitment and Retention</a:t>
          </a:r>
        </a:p>
        <a:p>
          <a:r>
            <a:rPr lang="en-US" sz="1200" b="0" i="0" dirty="0" smtClean="0"/>
            <a:t>Evaluation</a:t>
          </a:r>
        </a:p>
      </dgm:t>
    </dgm:pt>
    <dgm:pt modelId="{2DC69B9C-A6FD-418A-954D-FA7FB6A2B6A3}" type="parTrans" cxnId="{244972F3-1129-4289-82B1-FECD2B1D842B}">
      <dgm:prSet/>
      <dgm:spPr/>
      <dgm:t>
        <a:bodyPr/>
        <a:lstStyle/>
        <a:p>
          <a:endParaRPr lang="en-US" sz="1200" b="1"/>
        </a:p>
      </dgm:t>
    </dgm:pt>
    <dgm:pt modelId="{84270EC3-C2A0-48B5-A291-65CE7D593A08}" type="sibTrans" cxnId="{244972F3-1129-4289-82B1-FECD2B1D842B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1AED3C8F-DA71-4600-BB9A-FE92C04A712C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1600" b="1" dirty="0" smtClean="0"/>
            <a:t>Data System: </a:t>
          </a:r>
        </a:p>
        <a:p>
          <a:r>
            <a:rPr lang="en-US" sz="1200" i="0" dirty="0" smtClean="0">
              <a:solidFill>
                <a:schemeClr val="bg1"/>
              </a:solidFill>
            </a:rPr>
            <a:t>Purpose &amp; Vision</a:t>
          </a:r>
        </a:p>
        <a:p>
          <a:r>
            <a:rPr lang="en-US" sz="1200" i="0" dirty="0" smtClean="0">
              <a:solidFill>
                <a:schemeClr val="bg1"/>
              </a:solidFill>
            </a:rPr>
            <a:t>Data Governance &amp; Management</a:t>
          </a:r>
        </a:p>
        <a:p>
          <a:r>
            <a:rPr lang="en-US" sz="1200" i="0" dirty="0" smtClean="0">
              <a:solidFill>
                <a:schemeClr val="bg1"/>
              </a:solidFill>
            </a:rPr>
            <a:t>Stakeholder Engagement</a:t>
          </a:r>
        </a:p>
        <a:p>
          <a:r>
            <a:rPr lang="en-US" sz="1200" i="0" dirty="0" smtClean="0">
              <a:solidFill>
                <a:schemeClr val="bg1"/>
              </a:solidFill>
            </a:rPr>
            <a:t>System Design/Development</a:t>
          </a:r>
        </a:p>
        <a:p>
          <a:r>
            <a:rPr lang="en-US" sz="1200" i="0" dirty="0" smtClean="0">
              <a:solidFill>
                <a:schemeClr val="bg1"/>
              </a:solidFill>
            </a:rPr>
            <a:t>Data Use</a:t>
          </a:r>
        </a:p>
        <a:p>
          <a:r>
            <a:rPr lang="en-US" sz="1200" i="0" dirty="0" smtClean="0">
              <a:solidFill>
                <a:schemeClr val="bg1"/>
              </a:solidFill>
            </a:rPr>
            <a:t>Sustainability</a:t>
          </a:r>
        </a:p>
      </dgm:t>
    </dgm:pt>
    <dgm:pt modelId="{B45B2B8A-F4A1-4461-8735-3727626D887D}" type="parTrans" cxnId="{398FB2A1-E5DE-4D34-8898-7F3A8943F234}">
      <dgm:prSet/>
      <dgm:spPr/>
      <dgm:t>
        <a:bodyPr/>
        <a:lstStyle/>
        <a:p>
          <a:endParaRPr lang="en-US" sz="1200" b="1"/>
        </a:p>
      </dgm:t>
    </dgm:pt>
    <dgm:pt modelId="{E3F220D4-C66B-4351-99E4-AE97ABB11074}" type="sibTrans" cxnId="{398FB2A1-E5DE-4D34-8898-7F3A8943F234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2FBDB0C3-78D7-455B-8451-0AE338BDA806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1600" b="1" dirty="0" smtClean="0"/>
            <a:t>Accountability &amp; Quality Improvement:</a:t>
          </a:r>
        </a:p>
        <a:p>
          <a:r>
            <a:rPr lang="en-US" sz="1200" i="0" dirty="0" smtClean="0">
              <a:solidFill>
                <a:schemeClr val="bg1"/>
              </a:solidFill>
            </a:rPr>
            <a:t>Planning for Accountability &amp; Improvement</a:t>
          </a:r>
        </a:p>
        <a:p>
          <a:r>
            <a:rPr lang="en-US" sz="1200" i="0" dirty="0" smtClean="0">
              <a:solidFill>
                <a:schemeClr val="bg1"/>
              </a:solidFill>
            </a:rPr>
            <a:t>Collecting &amp; Analyzing Performance Data</a:t>
          </a:r>
        </a:p>
        <a:p>
          <a:r>
            <a:rPr lang="en-US" sz="1200" i="0" dirty="0" smtClean="0">
              <a:solidFill>
                <a:schemeClr val="bg1"/>
              </a:solidFill>
            </a:rPr>
            <a:t>Using Results for Continuous Improvement</a:t>
          </a:r>
          <a:endParaRPr lang="en-US" sz="1200" b="1" i="0" dirty="0">
            <a:solidFill>
              <a:schemeClr val="bg1"/>
            </a:solidFill>
          </a:endParaRPr>
        </a:p>
      </dgm:t>
    </dgm:pt>
    <dgm:pt modelId="{01AFA96A-9A50-442C-9E4C-AA4489D8C8AC}" type="parTrans" cxnId="{9121ED61-FACD-4479-88E9-ADC6BE34D9EE}">
      <dgm:prSet/>
      <dgm:spPr/>
      <dgm:t>
        <a:bodyPr/>
        <a:lstStyle/>
        <a:p>
          <a:endParaRPr lang="en-US" sz="1200" b="1"/>
        </a:p>
      </dgm:t>
    </dgm:pt>
    <dgm:pt modelId="{E9EF881B-73E3-4778-BB61-5EB7DE20F5DB}" type="sibTrans" cxnId="{9121ED61-FACD-4479-88E9-ADC6BE34D9EE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20E5ACF2-0273-411A-879A-9925FE719BF5}">
      <dgm:prSet custT="1"/>
      <dgm:spPr>
        <a:solidFill>
          <a:srgbClr val="4F81BD"/>
        </a:solidFill>
      </dgm:spPr>
      <dgm:t>
        <a:bodyPr/>
        <a:lstStyle/>
        <a:p>
          <a:r>
            <a:rPr lang="en-US" sz="1600" b="1" dirty="0" smtClean="0"/>
            <a:t>Quality Standards:</a:t>
          </a:r>
        </a:p>
        <a:p>
          <a:r>
            <a:rPr lang="en-US" sz="1200" i="0" dirty="0" smtClean="0">
              <a:solidFill>
                <a:schemeClr val="bg1"/>
              </a:solidFill>
            </a:rPr>
            <a:t>Child Level Standards</a:t>
          </a:r>
        </a:p>
        <a:p>
          <a:r>
            <a:rPr lang="en-US" sz="1200" i="0" dirty="0" smtClean="0">
              <a:solidFill>
                <a:schemeClr val="bg1"/>
              </a:solidFill>
            </a:rPr>
            <a:t>Program Standards</a:t>
          </a:r>
          <a:endParaRPr lang="en-US" sz="1200" b="1" i="0" dirty="0" smtClean="0">
            <a:solidFill>
              <a:schemeClr val="bg1"/>
            </a:solidFill>
          </a:endParaRPr>
        </a:p>
      </dgm:t>
    </dgm:pt>
    <dgm:pt modelId="{3B86FA39-C72A-4A1F-B1DA-BA65A3D99A2F}" type="parTrans" cxnId="{33099247-2ACD-49E9-9136-9AFDC7CEE0DD}">
      <dgm:prSet/>
      <dgm:spPr/>
      <dgm:t>
        <a:bodyPr/>
        <a:lstStyle/>
        <a:p>
          <a:endParaRPr lang="en-US" sz="1200" b="1"/>
        </a:p>
      </dgm:t>
    </dgm:pt>
    <dgm:pt modelId="{C2E5790F-ABA7-4ECE-B986-92FC5832C82A}" type="sibTrans" cxnId="{33099247-2ACD-49E9-9136-9AFDC7CEE0DD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 sz="1200" b="1"/>
        </a:p>
      </dgm:t>
    </dgm:pt>
    <dgm:pt modelId="{41A09DFA-DEC9-43A8-B777-035496014ECD}" type="pres">
      <dgm:prSet presAssocID="{D392D84C-2082-40F9-BA49-2F78DE287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AB8-7E36-4448-861C-0ABAA950CA94}" type="pres">
      <dgm:prSet presAssocID="{F199AF00-E64F-4B8F-9EB3-0A4D9EF415EE}" presName="node" presStyleLbl="node1" presStyleIdx="0" presStyleCnt="6" custScaleX="134419" custScaleY="127961" custRadScaleRad="102295" custRadScaleInc="-1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D1A13-4872-4DD7-BDEB-60E4948405A2}" type="pres">
      <dgm:prSet presAssocID="{F199AF00-E64F-4B8F-9EB3-0A4D9EF415EE}" presName="spNode" presStyleCnt="0"/>
      <dgm:spPr/>
    </dgm:pt>
    <dgm:pt modelId="{428D5327-0D4C-4828-9579-EE55DE1C1F4F}" type="pres">
      <dgm:prSet presAssocID="{108CA50B-B30B-4E37-8DAB-02ABB1F2025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BB5F9C40-3784-4B5C-BA20-4F2C7877C189}" type="pres">
      <dgm:prSet presAssocID="{53F4220C-7BFE-47EA-97B7-29639539A232}" presName="node" presStyleLbl="node1" presStyleIdx="1" presStyleCnt="6" custScaleX="134419" custScaleY="185782" custRadScaleRad="100133" custRadScaleInc="2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9C31-CFE7-43D6-BAE8-16707370C63A}" type="pres">
      <dgm:prSet presAssocID="{53F4220C-7BFE-47EA-97B7-29639539A232}" presName="spNode" presStyleCnt="0"/>
      <dgm:spPr/>
    </dgm:pt>
    <dgm:pt modelId="{35EA4C19-5AB0-42E5-BABB-28224802ED9F}" type="pres">
      <dgm:prSet presAssocID="{6A783179-9F8C-46EF-9CFE-A62D877007C3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BA84989-3C4F-4A5B-AA89-FEEBEEB54868}" type="pres">
      <dgm:prSet presAssocID="{7923AD55-1625-4883-909B-E48A5A308523}" presName="node" presStyleLbl="node1" presStyleIdx="2" presStyleCnt="6" custScaleX="134419" custScaleY="166189" custRadScaleRad="99855" custRadScaleInc="-1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033A3-92CA-4E86-8100-5CEB38239FE5}" type="pres">
      <dgm:prSet presAssocID="{7923AD55-1625-4883-909B-E48A5A308523}" presName="spNode" presStyleCnt="0"/>
      <dgm:spPr/>
    </dgm:pt>
    <dgm:pt modelId="{71EFCEEB-E309-4C37-A9C4-A9484EB663A0}" type="pres">
      <dgm:prSet presAssocID="{84270EC3-C2A0-48B5-A291-65CE7D593A0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44AB7EDA-DE88-42FA-B705-E49DC886ED24}" type="pres">
      <dgm:prSet presAssocID="{1AED3C8F-DA71-4600-BB9A-FE92C04A712C}" presName="node" presStyleLbl="node1" presStyleIdx="3" presStyleCnt="6" custScaleX="134419" custScaleY="163065" custRadScaleRad="96216" custRadScaleInc="-7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9C28E-059B-459F-9B10-75450CCFE47C}" type="pres">
      <dgm:prSet presAssocID="{1AED3C8F-DA71-4600-BB9A-FE92C04A712C}" presName="spNode" presStyleCnt="0"/>
      <dgm:spPr/>
    </dgm:pt>
    <dgm:pt modelId="{40085A43-4CC6-4DB2-80B8-FB07A8A078F6}" type="pres">
      <dgm:prSet presAssocID="{E3F220D4-C66B-4351-99E4-AE97ABB1107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36D1FAC-AB2F-4314-85B3-B75F5E2A4132}" type="pres">
      <dgm:prSet presAssocID="{2FBDB0C3-78D7-455B-8451-0AE338BDA806}" presName="node" presStyleLbl="node1" presStyleIdx="4" presStyleCnt="6" custScaleX="114642" custScaleY="170156" custRadScaleRad="102039" custRadScaleInc="45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747C0-980B-4897-B11B-3E6F5EF344A1}" type="pres">
      <dgm:prSet presAssocID="{2FBDB0C3-78D7-455B-8451-0AE338BDA806}" presName="spNode" presStyleCnt="0"/>
      <dgm:spPr/>
    </dgm:pt>
    <dgm:pt modelId="{97E61DCA-683E-4673-ADA8-476AC1B48A04}" type="pres">
      <dgm:prSet presAssocID="{E9EF881B-73E3-4778-BB61-5EB7DE20F5D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B82081D-7C67-40A7-B687-A69BB7943F84}" type="pres">
      <dgm:prSet presAssocID="{20E5ACF2-0273-411A-879A-9925FE719BF5}" presName="node" presStyleLbl="node1" presStyleIdx="5" presStyleCnt="6" custScaleX="134419" custScaleY="103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412B-03E2-4B6F-ADD1-A9783FE518EE}" type="pres">
      <dgm:prSet presAssocID="{20E5ACF2-0273-411A-879A-9925FE719BF5}" presName="spNode" presStyleCnt="0"/>
      <dgm:spPr/>
    </dgm:pt>
    <dgm:pt modelId="{FCB1E8BD-8392-40A5-B480-CA0691EB20D3}" type="pres">
      <dgm:prSet presAssocID="{C2E5790F-ABA7-4ECE-B986-92FC5832C82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5777E6A-0D65-4C0D-85C5-91E19FE2D30F}" type="presOf" srcId="{D392D84C-2082-40F9-BA49-2F78DE287571}" destId="{41A09DFA-DEC9-43A8-B777-035496014ECD}" srcOrd="0" destOrd="0" presId="urn:microsoft.com/office/officeart/2005/8/layout/cycle6"/>
    <dgm:cxn modelId="{B2303358-37AE-42F6-859D-6CCD55B9915A}" type="presOf" srcId="{1AED3C8F-DA71-4600-BB9A-FE92C04A712C}" destId="{44AB7EDA-DE88-42FA-B705-E49DC886ED24}" srcOrd="0" destOrd="0" presId="urn:microsoft.com/office/officeart/2005/8/layout/cycle6"/>
    <dgm:cxn modelId="{E969F7B0-3778-4CFA-AA10-CF871153F34F}" type="presOf" srcId="{2FBDB0C3-78D7-455B-8451-0AE338BDA806}" destId="{836D1FAC-AB2F-4314-85B3-B75F5E2A4132}" srcOrd="0" destOrd="0" presId="urn:microsoft.com/office/officeart/2005/8/layout/cycle6"/>
    <dgm:cxn modelId="{29E40E8A-AF71-4ACF-96C5-5C73EF944A35}" type="presOf" srcId="{E9EF881B-73E3-4778-BB61-5EB7DE20F5DB}" destId="{97E61DCA-683E-4673-ADA8-476AC1B48A04}" srcOrd="0" destOrd="0" presId="urn:microsoft.com/office/officeart/2005/8/layout/cycle6"/>
    <dgm:cxn modelId="{24F45D14-8A8E-4BB4-891F-7B6EB4C4D3C3}" type="presOf" srcId="{C2E5790F-ABA7-4ECE-B986-92FC5832C82A}" destId="{FCB1E8BD-8392-40A5-B480-CA0691EB20D3}" srcOrd="0" destOrd="0" presId="urn:microsoft.com/office/officeart/2005/8/layout/cycle6"/>
    <dgm:cxn modelId="{398FB2A1-E5DE-4D34-8898-7F3A8943F234}" srcId="{D392D84C-2082-40F9-BA49-2F78DE287571}" destId="{1AED3C8F-DA71-4600-BB9A-FE92C04A712C}" srcOrd="3" destOrd="0" parTransId="{B45B2B8A-F4A1-4461-8735-3727626D887D}" sibTransId="{E3F220D4-C66B-4351-99E4-AE97ABB11074}"/>
    <dgm:cxn modelId="{33099247-2ACD-49E9-9136-9AFDC7CEE0DD}" srcId="{D392D84C-2082-40F9-BA49-2F78DE287571}" destId="{20E5ACF2-0273-411A-879A-9925FE719BF5}" srcOrd="5" destOrd="0" parTransId="{3B86FA39-C72A-4A1F-B1DA-BA65A3D99A2F}" sibTransId="{C2E5790F-ABA7-4ECE-B986-92FC5832C82A}"/>
    <dgm:cxn modelId="{C67B9010-23B7-4BC9-BD6E-9117C99D9C1E}" type="presOf" srcId="{84270EC3-C2A0-48B5-A291-65CE7D593A08}" destId="{71EFCEEB-E309-4C37-A9C4-A9484EB663A0}" srcOrd="0" destOrd="0" presId="urn:microsoft.com/office/officeart/2005/8/layout/cycle6"/>
    <dgm:cxn modelId="{9121ED61-FACD-4479-88E9-ADC6BE34D9EE}" srcId="{D392D84C-2082-40F9-BA49-2F78DE287571}" destId="{2FBDB0C3-78D7-455B-8451-0AE338BDA806}" srcOrd="4" destOrd="0" parTransId="{01AFA96A-9A50-442C-9E4C-AA4489D8C8AC}" sibTransId="{E9EF881B-73E3-4778-BB61-5EB7DE20F5DB}"/>
    <dgm:cxn modelId="{B39B545D-18F3-4D34-92F8-B723E2B44DF0}" type="presOf" srcId="{108CA50B-B30B-4E37-8DAB-02ABB1F20251}" destId="{428D5327-0D4C-4828-9579-EE55DE1C1F4F}" srcOrd="0" destOrd="0" presId="urn:microsoft.com/office/officeart/2005/8/layout/cycle6"/>
    <dgm:cxn modelId="{7B3455E7-541F-40DE-8077-8C37388806A5}" srcId="{D392D84C-2082-40F9-BA49-2F78DE287571}" destId="{F199AF00-E64F-4B8F-9EB3-0A4D9EF415EE}" srcOrd="0" destOrd="0" parTransId="{FB94C536-4DB7-4AD5-8880-37DFF905C58F}" sibTransId="{108CA50B-B30B-4E37-8DAB-02ABB1F20251}"/>
    <dgm:cxn modelId="{6E1E9B62-B471-431B-9F6F-FDC7D6ACBF97}" type="presOf" srcId="{7923AD55-1625-4883-909B-E48A5A308523}" destId="{DBA84989-3C4F-4A5B-AA89-FEEBEEB54868}" srcOrd="0" destOrd="0" presId="urn:microsoft.com/office/officeart/2005/8/layout/cycle6"/>
    <dgm:cxn modelId="{244972F3-1129-4289-82B1-FECD2B1D842B}" srcId="{D392D84C-2082-40F9-BA49-2F78DE287571}" destId="{7923AD55-1625-4883-909B-E48A5A308523}" srcOrd="2" destOrd="0" parTransId="{2DC69B9C-A6FD-418A-954D-FA7FB6A2B6A3}" sibTransId="{84270EC3-C2A0-48B5-A291-65CE7D593A08}"/>
    <dgm:cxn modelId="{6D45A3D9-763F-4455-8ED6-0212295462E1}" type="presOf" srcId="{20E5ACF2-0273-411A-879A-9925FE719BF5}" destId="{AB82081D-7C67-40A7-B687-A69BB7943F84}" srcOrd="0" destOrd="0" presId="urn:microsoft.com/office/officeart/2005/8/layout/cycle6"/>
    <dgm:cxn modelId="{FB2BED11-8132-46B2-8D75-CE3CD466E936}" type="presOf" srcId="{F199AF00-E64F-4B8F-9EB3-0A4D9EF415EE}" destId="{A513EAB8-7E36-4448-861C-0ABAA950CA94}" srcOrd="0" destOrd="0" presId="urn:microsoft.com/office/officeart/2005/8/layout/cycle6"/>
    <dgm:cxn modelId="{929A2FCC-7BB8-4C09-834A-CEB92979B11E}" type="presOf" srcId="{E3F220D4-C66B-4351-99E4-AE97ABB11074}" destId="{40085A43-4CC6-4DB2-80B8-FB07A8A078F6}" srcOrd="0" destOrd="0" presId="urn:microsoft.com/office/officeart/2005/8/layout/cycle6"/>
    <dgm:cxn modelId="{77049818-3ABA-44F0-BBEC-64FD06B3D1F4}" type="presOf" srcId="{6A783179-9F8C-46EF-9CFE-A62D877007C3}" destId="{35EA4C19-5AB0-42E5-BABB-28224802ED9F}" srcOrd="0" destOrd="0" presId="urn:microsoft.com/office/officeart/2005/8/layout/cycle6"/>
    <dgm:cxn modelId="{966147D4-EFA9-424A-BEC9-56299499374E}" type="presOf" srcId="{53F4220C-7BFE-47EA-97B7-29639539A232}" destId="{BB5F9C40-3784-4B5C-BA20-4F2C7877C189}" srcOrd="0" destOrd="0" presId="urn:microsoft.com/office/officeart/2005/8/layout/cycle6"/>
    <dgm:cxn modelId="{75A37AB1-463A-4796-9AF5-D5B3E1F722F4}" srcId="{D392D84C-2082-40F9-BA49-2F78DE287571}" destId="{53F4220C-7BFE-47EA-97B7-29639539A232}" srcOrd="1" destOrd="0" parTransId="{54792A71-06E8-4F17-920A-B088B261B0A0}" sibTransId="{6A783179-9F8C-46EF-9CFE-A62D877007C3}"/>
    <dgm:cxn modelId="{44C71F8E-4EFF-493F-8280-93DAD257A65E}" type="presParOf" srcId="{41A09DFA-DEC9-43A8-B777-035496014ECD}" destId="{A513EAB8-7E36-4448-861C-0ABAA950CA94}" srcOrd="0" destOrd="0" presId="urn:microsoft.com/office/officeart/2005/8/layout/cycle6"/>
    <dgm:cxn modelId="{D2E015E3-758B-4C49-AA95-66749F0831AC}" type="presParOf" srcId="{41A09DFA-DEC9-43A8-B777-035496014ECD}" destId="{F11D1A13-4872-4DD7-BDEB-60E4948405A2}" srcOrd="1" destOrd="0" presId="urn:microsoft.com/office/officeart/2005/8/layout/cycle6"/>
    <dgm:cxn modelId="{B415AB41-9A93-4932-8192-F8BDDB4BC7E4}" type="presParOf" srcId="{41A09DFA-DEC9-43A8-B777-035496014ECD}" destId="{428D5327-0D4C-4828-9579-EE55DE1C1F4F}" srcOrd="2" destOrd="0" presId="urn:microsoft.com/office/officeart/2005/8/layout/cycle6"/>
    <dgm:cxn modelId="{69DF28CA-EE67-422B-A38D-7D80E4CE964A}" type="presParOf" srcId="{41A09DFA-DEC9-43A8-B777-035496014ECD}" destId="{BB5F9C40-3784-4B5C-BA20-4F2C7877C189}" srcOrd="3" destOrd="0" presId="urn:microsoft.com/office/officeart/2005/8/layout/cycle6"/>
    <dgm:cxn modelId="{90C994E1-DDDD-41EE-A9F2-44FC7F35AB4B}" type="presParOf" srcId="{41A09DFA-DEC9-43A8-B777-035496014ECD}" destId="{6C269C31-CFE7-43D6-BAE8-16707370C63A}" srcOrd="4" destOrd="0" presId="urn:microsoft.com/office/officeart/2005/8/layout/cycle6"/>
    <dgm:cxn modelId="{936E6162-192E-48DA-B50F-25CD6945B18A}" type="presParOf" srcId="{41A09DFA-DEC9-43A8-B777-035496014ECD}" destId="{35EA4C19-5AB0-42E5-BABB-28224802ED9F}" srcOrd="5" destOrd="0" presId="urn:microsoft.com/office/officeart/2005/8/layout/cycle6"/>
    <dgm:cxn modelId="{922F00CE-D5DA-470B-B0F2-A502B442259A}" type="presParOf" srcId="{41A09DFA-DEC9-43A8-B777-035496014ECD}" destId="{DBA84989-3C4F-4A5B-AA89-FEEBEEB54868}" srcOrd="6" destOrd="0" presId="urn:microsoft.com/office/officeart/2005/8/layout/cycle6"/>
    <dgm:cxn modelId="{F62D2781-C24A-4272-A74C-6813D9AA3D08}" type="presParOf" srcId="{41A09DFA-DEC9-43A8-B777-035496014ECD}" destId="{652033A3-92CA-4E86-8100-5CEB38239FE5}" srcOrd="7" destOrd="0" presId="urn:microsoft.com/office/officeart/2005/8/layout/cycle6"/>
    <dgm:cxn modelId="{BED7CBE2-6FFE-481B-881E-94A14B5CD492}" type="presParOf" srcId="{41A09DFA-DEC9-43A8-B777-035496014ECD}" destId="{71EFCEEB-E309-4C37-A9C4-A9484EB663A0}" srcOrd="8" destOrd="0" presId="urn:microsoft.com/office/officeart/2005/8/layout/cycle6"/>
    <dgm:cxn modelId="{5308AF95-ADBB-4FF6-9B0E-E331A6AAFF61}" type="presParOf" srcId="{41A09DFA-DEC9-43A8-B777-035496014ECD}" destId="{44AB7EDA-DE88-42FA-B705-E49DC886ED24}" srcOrd="9" destOrd="0" presId="urn:microsoft.com/office/officeart/2005/8/layout/cycle6"/>
    <dgm:cxn modelId="{8FFEC4A6-557D-4EF3-BF51-1FB825B0159A}" type="presParOf" srcId="{41A09DFA-DEC9-43A8-B777-035496014ECD}" destId="{1119C28E-059B-459F-9B10-75450CCFE47C}" srcOrd="10" destOrd="0" presId="urn:microsoft.com/office/officeart/2005/8/layout/cycle6"/>
    <dgm:cxn modelId="{A689FE57-68E4-4F36-85CE-D7EA63E67571}" type="presParOf" srcId="{41A09DFA-DEC9-43A8-B777-035496014ECD}" destId="{40085A43-4CC6-4DB2-80B8-FB07A8A078F6}" srcOrd="11" destOrd="0" presId="urn:microsoft.com/office/officeart/2005/8/layout/cycle6"/>
    <dgm:cxn modelId="{32B51C6D-6924-4DAD-92D0-8D64C8E1C9E5}" type="presParOf" srcId="{41A09DFA-DEC9-43A8-B777-035496014ECD}" destId="{836D1FAC-AB2F-4314-85B3-B75F5E2A4132}" srcOrd="12" destOrd="0" presId="urn:microsoft.com/office/officeart/2005/8/layout/cycle6"/>
    <dgm:cxn modelId="{8A39AB29-7FD8-4C03-8387-4CE5AFDF0E40}" type="presParOf" srcId="{41A09DFA-DEC9-43A8-B777-035496014ECD}" destId="{304747C0-980B-4897-B11B-3E6F5EF344A1}" srcOrd="13" destOrd="0" presId="urn:microsoft.com/office/officeart/2005/8/layout/cycle6"/>
    <dgm:cxn modelId="{6002C60F-6F0D-43F7-B38F-325EE44C8B70}" type="presParOf" srcId="{41A09DFA-DEC9-43A8-B777-035496014ECD}" destId="{97E61DCA-683E-4673-ADA8-476AC1B48A04}" srcOrd="14" destOrd="0" presId="urn:microsoft.com/office/officeart/2005/8/layout/cycle6"/>
    <dgm:cxn modelId="{87F73E8E-82AA-4562-A3A1-ED30F0369572}" type="presParOf" srcId="{41A09DFA-DEC9-43A8-B777-035496014ECD}" destId="{AB82081D-7C67-40A7-B687-A69BB7943F84}" srcOrd="15" destOrd="0" presId="urn:microsoft.com/office/officeart/2005/8/layout/cycle6"/>
    <dgm:cxn modelId="{17E0E193-30E4-479C-BE19-1D1A0970CEB4}" type="presParOf" srcId="{41A09DFA-DEC9-43A8-B777-035496014ECD}" destId="{439A412B-03E2-4B6F-ADD1-A9783FE518EE}" srcOrd="16" destOrd="0" presId="urn:microsoft.com/office/officeart/2005/8/layout/cycle6"/>
    <dgm:cxn modelId="{92FF4677-38DF-4EAD-910F-90174488E037}" type="presParOf" srcId="{41A09DFA-DEC9-43A8-B777-035496014ECD}" destId="{FCB1E8BD-8392-40A5-B480-CA0691EB20D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B776A-AFDB-4A04-BE4D-048EE2525D04}" type="doc">
      <dgm:prSet loTypeId="urn:microsoft.com/office/officeart/2005/8/layout/default#3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54E6854-C30D-4D8E-9F86-9C2FF02ED19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Leadership</a:t>
          </a:r>
          <a:endParaRPr lang="en-US" b="1" dirty="0">
            <a:solidFill>
              <a:schemeClr val="tx1"/>
            </a:solidFill>
          </a:endParaRPr>
        </a:p>
      </dgm:t>
    </dgm:pt>
    <dgm:pt modelId="{D286E0A4-DC95-4DCE-BD68-BC592FDB8697}" type="parTrans" cxnId="{6C4FAAE2-8B49-480D-8875-6FA3F473359E}">
      <dgm:prSet/>
      <dgm:spPr/>
      <dgm:t>
        <a:bodyPr/>
        <a:lstStyle/>
        <a:p>
          <a:endParaRPr lang="en-US"/>
        </a:p>
      </dgm:t>
    </dgm:pt>
    <dgm:pt modelId="{07C9BF23-D5E8-4219-AFBE-B3EA795BBBF9}" type="sibTrans" cxnId="{6C4FAAE2-8B49-480D-8875-6FA3F473359E}">
      <dgm:prSet/>
      <dgm:spPr/>
      <dgm:t>
        <a:bodyPr/>
        <a:lstStyle/>
        <a:p>
          <a:endParaRPr lang="en-US"/>
        </a:p>
      </dgm:t>
    </dgm:pt>
    <dgm:pt modelId="{120A13BF-E33E-4DC8-A66C-598141219E9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Personnel Standards</a:t>
          </a:r>
          <a:endParaRPr lang="en-US" dirty="0">
            <a:solidFill>
              <a:schemeClr val="tx1"/>
            </a:solidFill>
          </a:endParaRPr>
        </a:p>
      </dgm:t>
    </dgm:pt>
    <dgm:pt modelId="{C5AE7B55-F9D7-410E-85B4-44422E5CEF66}" type="parTrans" cxnId="{E67DBE5B-E04E-430E-8C04-9FC1CE4A6006}">
      <dgm:prSet/>
      <dgm:spPr/>
      <dgm:t>
        <a:bodyPr/>
        <a:lstStyle/>
        <a:p>
          <a:endParaRPr lang="en-US"/>
        </a:p>
      </dgm:t>
    </dgm:pt>
    <dgm:pt modelId="{33030605-117A-498C-9887-AA2CAB9DBF1B}" type="sibTrans" cxnId="{E67DBE5B-E04E-430E-8C04-9FC1CE4A6006}">
      <dgm:prSet/>
      <dgm:spPr/>
      <dgm:t>
        <a:bodyPr/>
        <a:lstStyle/>
        <a:p>
          <a:endParaRPr lang="en-US"/>
        </a:p>
      </dgm:t>
    </dgm:pt>
    <dgm:pt modelId="{1559F2E8-3A7C-4A40-973C-CEF6D90E7C0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Inservice</a:t>
          </a:r>
        </a:p>
        <a:p>
          <a:r>
            <a:rPr lang="en-US" b="1" dirty="0" smtClean="0">
              <a:solidFill>
                <a:schemeClr val="tx1"/>
              </a:solidFill>
            </a:rPr>
            <a:t>TA</a:t>
          </a:r>
          <a:endParaRPr lang="en-US" b="1" dirty="0">
            <a:solidFill>
              <a:schemeClr val="tx1"/>
            </a:solidFill>
          </a:endParaRPr>
        </a:p>
      </dgm:t>
    </dgm:pt>
    <dgm:pt modelId="{530B0036-36F7-4BEB-98E2-7ECA162E9FA6}" type="parTrans" cxnId="{A9426E3E-7A5E-44D7-A7AF-B0A1D33D78E6}">
      <dgm:prSet/>
      <dgm:spPr/>
      <dgm:t>
        <a:bodyPr/>
        <a:lstStyle/>
        <a:p>
          <a:endParaRPr lang="en-US"/>
        </a:p>
      </dgm:t>
    </dgm:pt>
    <dgm:pt modelId="{3C8C548F-BAAE-43D7-BB9A-ADA01B0C2B1A}" type="sibTrans" cxnId="{A9426E3E-7A5E-44D7-A7AF-B0A1D33D78E6}">
      <dgm:prSet/>
      <dgm:spPr/>
      <dgm:t>
        <a:bodyPr/>
        <a:lstStyle/>
        <a:p>
          <a:endParaRPr lang="en-US"/>
        </a:p>
      </dgm:t>
    </dgm:pt>
    <dgm:pt modelId="{0B17B724-9EFC-4B19-BDCF-D18EF510BFD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Evaluation</a:t>
          </a:r>
          <a:endParaRPr lang="en-US" b="1" dirty="0">
            <a:solidFill>
              <a:schemeClr val="tx1"/>
            </a:solidFill>
          </a:endParaRPr>
        </a:p>
      </dgm:t>
    </dgm:pt>
    <dgm:pt modelId="{3D73BEA0-24E2-4B73-BA9C-FA9F4CDF53A7}" type="parTrans" cxnId="{474CF1CB-B9BC-4168-A0D0-0F371A4E0E2C}">
      <dgm:prSet/>
      <dgm:spPr/>
      <dgm:t>
        <a:bodyPr/>
        <a:lstStyle/>
        <a:p>
          <a:endParaRPr lang="en-US"/>
        </a:p>
      </dgm:t>
    </dgm:pt>
    <dgm:pt modelId="{37DA4A21-108E-4F3E-BD7B-911ED39B2713}" type="sibTrans" cxnId="{474CF1CB-B9BC-4168-A0D0-0F371A4E0E2C}">
      <dgm:prSet/>
      <dgm:spPr/>
      <dgm:t>
        <a:bodyPr/>
        <a:lstStyle/>
        <a:p>
          <a:endParaRPr lang="en-US"/>
        </a:p>
      </dgm:t>
    </dgm:pt>
    <dgm:pt modelId="{CF3AEA5C-76FB-4634-8FDE-72CEF3C7F8E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Retention</a:t>
          </a:r>
        </a:p>
        <a:p>
          <a:r>
            <a:rPr lang="en-US" b="1" dirty="0" smtClean="0">
              <a:solidFill>
                <a:schemeClr val="tx1"/>
              </a:solidFill>
            </a:rPr>
            <a:t>Recruitment</a:t>
          </a:r>
        </a:p>
      </dgm:t>
    </dgm:pt>
    <dgm:pt modelId="{364DD523-F0FC-4B56-9A5F-6B389B102CA0}" type="parTrans" cxnId="{EA35DE40-65AA-4790-9B8B-B23FB2F76C18}">
      <dgm:prSet/>
      <dgm:spPr/>
      <dgm:t>
        <a:bodyPr/>
        <a:lstStyle/>
        <a:p>
          <a:endParaRPr lang="en-US"/>
        </a:p>
      </dgm:t>
    </dgm:pt>
    <dgm:pt modelId="{212902C0-C4BB-4185-9610-FFB437710F65}" type="sibTrans" cxnId="{EA35DE40-65AA-4790-9B8B-B23FB2F76C18}">
      <dgm:prSet/>
      <dgm:spPr/>
      <dgm:t>
        <a:bodyPr/>
        <a:lstStyle/>
        <a:p>
          <a:endParaRPr lang="en-US"/>
        </a:p>
      </dgm:t>
    </dgm:pt>
    <dgm:pt modelId="{77D5DB28-553B-4281-8447-952CC94C9F0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</a:rPr>
            <a:t>Preservice</a:t>
          </a:r>
          <a:endParaRPr lang="en-US" dirty="0">
            <a:solidFill>
              <a:schemeClr val="tx1"/>
            </a:solidFill>
          </a:endParaRPr>
        </a:p>
      </dgm:t>
    </dgm:pt>
    <dgm:pt modelId="{C2194997-81F3-432A-A3CA-8CD13651F8A5}" type="parTrans" cxnId="{0E44C784-BEB0-47A5-9177-DF3AB7FAC579}">
      <dgm:prSet/>
      <dgm:spPr/>
      <dgm:t>
        <a:bodyPr/>
        <a:lstStyle/>
        <a:p>
          <a:endParaRPr lang="en-US"/>
        </a:p>
      </dgm:t>
    </dgm:pt>
    <dgm:pt modelId="{86482383-F8B6-4C4F-96BF-917630236793}" type="sibTrans" cxnId="{0E44C784-BEB0-47A5-9177-DF3AB7FAC579}">
      <dgm:prSet/>
      <dgm:spPr/>
      <dgm:t>
        <a:bodyPr/>
        <a:lstStyle/>
        <a:p>
          <a:endParaRPr lang="en-US"/>
        </a:p>
      </dgm:t>
    </dgm:pt>
    <dgm:pt modelId="{AC15221F-1619-47B6-9EAC-80DFDB6C0799}" type="pres">
      <dgm:prSet presAssocID="{869B776A-AFDB-4A04-BE4D-048EE2525D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D0583-0C62-454B-AE72-4925B3D43895}" type="pres">
      <dgm:prSet presAssocID="{954E6854-C30D-4D8E-9F86-9C2FF02ED1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2D1C-E63B-4069-B451-1280B7C9EE85}" type="pres">
      <dgm:prSet presAssocID="{07C9BF23-D5E8-4219-AFBE-B3EA795BBBF9}" presName="sibTrans" presStyleCnt="0"/>
      <dgm:spPr/>
    </dgm:pt>
    <dgm:pt modelId="{98FFED41-E46A-4C82-B01D-CD4EDF1FDF86}" type="pres">
      <dgm:prSet presAssocID="{120A13BF-E33E-4DC8-A66C-598141219E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1DF3D-83CA-41EC-ADFB-B1C2896F4F85}" type="pres">
      <dgm:prSet presAssocID="{33030605-117A-498C-9887-AA2CAB9DBF1B}" presName="sibTrans" presStyleCnt="0"/>
      <dgm:spPr/>
    </dgm:pt>
    <dgm:pt modelId="{3ED812D1-829B-43DA-8A10-DAC421344340}" type="pres">
      <dgm:prSet presAssocID="{1559F2E8-3A7C-4A40-973C-CEF6D90E7C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30E09-ED09-4E8D-9D6F-52737A3E0234}" type="pres">
      <dgm:prSet presAssocID="{3C8C548F-BAAE-43D7-BB9A-ADA01B0C2B1A}" presName="sibTrans" presStyleCnt="0"/>
      <dgm:spPr/>
    </dgm:pt>
    <dgm:pt modelId="{EF8E7408-EEBA-40CC-9D29-53F2B36A4C31}" type="pres">
      <dgm:prSet presAssocID="{77D5DB28-553B-4281-8447-952CC94C9F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72B0B-F1C3-4B70-9667-165C883EB21D}" type="pres">
      <dgm:prSet presAssocID="{86482383-F8B6-4C4F-96BF-917630236793}" presName="sibTrans" presStyleCnt="0"/>
      <dgm:spPr/>
    </dgm:pt>
    <dgm:pt modelId="{85C58F39-8BCD-4ADF-8F3F-DB15FCEDF27D}" type="pres">
      <dgm:prSet presAssocID="{0B17B724-9EFC-4B19-BDCF-D18EF510BF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81B7A-EC61-4971-B378-C40A9C51FC73}" type="pres">
      <dgm:prSet presAssocID="{37DA4A21-108E-4F3E-BD7B-911ED39B2713}" presName="sibTrans" presStyleCnt="0"/>
      <dgm:spPr/>
    </dgm:pt>
    <dgm:pt modelId="{D159C27C-5727-4820-B4FA-4CF45CB73FEC}" type="pres">
      <dgm:prSet presAssocID="{CF3AEA5C-76FB-4634-8FDE-72CEF3C7F8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26E3E-7A5E-44D7-A7AF-B0A1D33D78E6}" srcId="{869B776A-AFDB-4A04-BE4D-048EE2525D04}" destId="{1559F2E8-3A7C-4A40-973C-CEF6D90E7C04}" srcOrd="2" destOrd="0" parTransId="{530B0036-36F7-4BEB-98E2-7ECA162E9FA6}" sibTransId="{3C8C548F-BAAE-43D7-BB9A-ADA01B0C2B1A}"/>
    <dgm:cxn modelId="{FD2BEF09-DA6D-4976-851C-F8649EE2A6DD}" type="presOf" srcId="{954E6854-C30D-4D8E-9F86-9C2FF02ED194}" destId="{D8ED0583-0C62-454B-AE72-4925B3D43895}" srcOrd="0" destOrd="0" presId="urn:microsoft.com/office/officeart/2005/8/layout/default#3"/>
    <dgm:cxn modelId="{C8BE4901-5E21-4D6F-AED9-DBD16928C85F}" type="presOf" srcId="{1559F2E8-3A7C-4A40-973C-CEF6D90E7C04}" destId="{3ED812D1-829B-43DA-8A10-DAC421344340}" srcOrd="0" destOrd="0" presId="urn:microsoft.com/office/officeart/2005/8/layout/default#3"/>
    <dgm:cxn modelId="{E67DBE5B-E04E-430E-8C04-9FC1CE4A6006}" srcId="{869B776A-AFDB-4A04-BE4D-048EE2525D04}" destId="{120A13BF-E33E-4DC8-A66C-598141219E9B}" srcOrd="1" destOrd="0" parTransId="{C5AE7B55-F9D7-410E-85B4-44422E5CEF66}" sibTransId="{33030605-117A-498C-9887-AA2CAB9DBF1B}"/>
    <dgm:cxn modelId="{3A645E5F-10B7-42A6-ACC5-F29B95C8B3A8}" type="presOf" srcId="{CF3AEA5C-76FB-4634-8FDE-72CEF3C7F8E7}" destId="{D159C27C-5727-4820-B4FA-4CF45CB73FEC}" srcOrd="0" destOrd="0" presId="urn:microsoft.com/office/officeart/2005/8/layout/default#3"/>
    <dgm:cxn modelId="{474CF1CB-B9BC-4168-A0D0-0F371A4E0E2C}" srcId="{869B776A-AFDB-4A04-BE4D-048EE2525D04}" destId="{0B17B724-9EFC-4B19-BDCF-D18EF510BFD4}" srcOrd="4" destOrd="0" parTransId="{3D73BEA0-24E2-4B73-BA9C-FA9F4CDF53A7}" sibTransId="{37DA4A21-108E-4F3E-BD7B-911ED39B2713}"/>
    <dgm:cxn modelId="{B7B37665-7D26-497E-BA90-A3BE3026A2B4}" type="presOf" srcId="{0B17B724-9EFC-4B19-BDCF-D18EF510BFD4}" destId="{85C58F39-8BCD-4ADF-8F3F-DB15FCEDF27D}" srcOrd="0" destOrd="0" presId="urn:microsoft.com/office/officeart/2005/8/layout/default#3"/>
    <dgm:cxn modelId="{956165D2-4AE8-4CDE-A6C4-562F79DA0083}" type="presOf" srcId="{869B776A-AFDB-4A04-BE4D-048EE2525D04}" destId="{AC15221F-1619-47B6-9EAC-80DFDB6C0799}" srcOrd="0" destOrd="0" presId="urn:microsoft.com/office/officeart/2005/8/layout/default#3"/>
    <dgm:cxn modelId="{0E44C784-BEB0-47A5-9177-DF3AB7FAC579}" srcId="{869B776A-AFDB-4A04-BE4D-048EE2525D04}" destId="{77D5DB28-553B-4281-8447-952CC94C9F01}" srcOrd="3" destOrd="0" parTransId="{C2194997-81F3-432A-A3CA-8CD13651F8A5}" sibTransId="{86482383-F8B6-4C4F-96BF-917630236793}"/>
    <dgm:cxn modelId="{EA35DE40-65AA-4790-9B8B-B23FB2F76C18}" srcId="{869B776A-AFDB-4A04-BE4D-048EE2525D04}" destId="{CF3AEA5C-76FB-4634-8FDE-72CEF3C7F8E7}" srcOrd="5" destOrd="0" parTransId="{364DD523-F0FC-4B56-9A5F-6B389B102CA0}" sibTransId="{212902C0-C4BB-4185-9610-FFB437710F65}"/>
    <dgm:cxn modelId="{2F556DC0-CFA1-42F8-9E94-84B212307C69}" type="presOf" srcId="{120A13BF-E33E-4DC8-A66C-598141219E9B}" destId="{98FFED41-E46A-4C82-B01D-CD4EDF1FDF86}" srcOrd="0" destOrd="0" presId="urn:microsoft.com/office/officeart/2005/8/layout/default#3"/>
    <dgm:cxn modelId="{6C4FAAE2-8B49-480D-8875-6FA3F473359E}" srcId="{869B776A-AFDB-4A04-BE4D-048EE2525D04}" destId="{954E6854-C30D-4D8E-9F86-9C2FF02ED194}" srcOrd="0" destOrd="0" parTransId="{D286E0A4-DC95-4DCE-BD68-BC592FDB8697}" sibTransId="{07C9BF23-D5E8-4219-AFBE-B3EA795BBBF9}"/>
    <dgm:cxn modelId="{B11E9D61-A2CD-4506-887D-EF3197CC142C}" type="presOf" srcId="{77D5DB28-553B-4281-8447-952CC94C9F01}" destId="{EF8E7408-EEBA-40CC-9D29-53F2B36A4C31}" srcOrd="0" destOrd="0" presId="urn:microsoft.com/office/officeart/2005/8/layout/default#3"/>
    <dgm:cxn modelId="{4DE50657-904F-4982-8FC0-82A4A8EF129A}" type="presParOf" srcId="{AC15221F-1619-47B6-9EAC-80DFDB6C0799}" destId="{D8ED0583-0C62-454B-AE72-4925B3D43895}" srcOrd="0" destOrd="0" presId="urn:microsoft.com/office/officeart/2005/8/layout/default#3"/>
    <dgm:cxn modelId="{3FD60259-7983-45CB-8E9F-854453881590}" type="presParOf" srcId="{AC15221F-1619-47B6-9EAC-80DFDB6C0799}" destId="{82602D1C-E63B-4069-B451-1280B7C9EE85}" srcOrd="1" destOrd="0" presId="urn:microsoft.com/office/officeart/2005/8/layout/default#3"/>
    <dgm:cxn modelId="{46150B8E-4605-474C-A9E3-4238A6C752DA}" type="presParOf" srcId="{AC15221F-1619-47B6-9EAC-80DFDB6C0799}" destId="{98FFED41-E46A-4C82-B01D-CD4EDF1FDF86}" srcOrd="2" destOrd="0" presId="urn:microsoft.com/office/officeart/2005/8/layout/default#3"/>
    <dgm:cxn modelId="{3578D243-D2BC-420D-B855-5F4F39BF0B81}" type="presParOf" srcId="{AC15221F-1619-47B6-9EAC-80DFDB6C0799}" destId="{8B81DF3D-83CA-41EC-ADFB-B1C2896F4F85}" srcOrd="3" destOrd="0" presId="urn:microsoft.com/office/officeart/2005/8/layout/default#3"/>
    <dgm:cxn modelId="{DA2EDED4-44AE-4D2D-AF67-DE1735ABFA95}" type="presParOf" srcId="{AC15221F-1619-47B6-9EAC-80DFDB6C0799}" destId="{3ED812D1-829B-43DA-8A10-DAC421344340}" srcOrd="4" destOrd="0" presId="urn:microsoft.com/office/officeart/2005/8/layout/default#3"/>
    <dgm:cxn modelId="{E51A4B98-A4B6-437A-9FB9-CD89647B9172}" type="presParOf" srcId="{AC15221F-1619-47B6-9EAC-80DFDB6C0799}" destId="{0ED30E09-ED09-4E8D-9D6F-52737A3E0234}" srcOrd="5" destOrd="0" presId="urn:microsoft.com/office/officeart/2005/8/layout/default#3"/>
    <dgm:cxn modelId="{303A649C-8BD0-44AF-8097-F549CE8AFF80}" type="presParOf" srcId="{AC15221F-1619-47B6-9EAC-80DFDB6C0799}" destId="{EF8E7408-EEBA-40CC-9D29-53F2B36A4C31}" srcOrd="6" destOrd="0" presId="urn:microsoft.com/office/officeart/2005/8/layout/default#3"/>
    <dgm:cxn modelId="{D6BE58B9-053F-4544-BE1A-53403B7ADF68}" type="presParOf" srcId="{AC15221F-1619-47B6-9EAC-80DFDB6C0799}" destId="{1B872B0B-F1C3-4B70-9667-165C883EB21D}" srcOrd="7" destOrd="0" presId="urn:microsoft.com/office/officeart/2005/8/layout/default#3"/>
    <dgm:cxn modelId="{C05A518E-F69E-481B-BF3A-B53870E1525A}" type="presParOf" srcId="{AC15221F-1619-47B6-9EAC-80DFDB6C0799}" destId="{85C58F39-8BCD-4ADF-8F3F-DB15FCEDF27D}" srcOrd="8" destOrd="0" presId="urn:microsoft.com/office/officeart/2005/8/layout/default#3"/>
    <dgm:cxn modelId="{914CDE0E-2C4B-4C66-B018-D0116CBF6643}" type="presParOf" srcId="{AC15221F-1619-47B6-9EAC-80DFDB6C0799}" destId="{BDB81B7A-EC61-4971-B378-C40A9C51FC73}" srcOrd="9" destOrd="0" presId="urn:microsoft.com/office/officeart/2005/8/layout/default#3"/>
    <dgm:cxn modelId="{14AADBCF-6697-46AC-B6AA-8DA09E766B22}" type="presParOf" srcId="{AC15221F-1619-47B6-9EAC-80DFDB6C0799}" destId="{D159C27C-5727-4820-B4FA-4CF45CB73FEC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304B3-1A35-AF43-8E78-4FC5C890F41E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2A224-3B96-B943-A251-638EFF701130}">
      <dgm:prSet phldrT="[Text]"/>
      <dgm:spPr/>
      <dgm:t>
        <a:bodyPr/>
        <a:lstStyle/>
        <a:p>
          <a:r>
            <a:rPr lang="en-US" dirty="0" smtClean="0"/>
            <a:t>Personnel Standards</a:t>
          </a:r>
          <a:endParaRPr lang="en-US" dirty="0"/>
        </a:p>
      </dgm:t>
    </dgm:pt>
    <dgm:pt modelId="{92098A46-BF53-6D45-8B37-583A2D1CCE91}" type="parTrans" cxnId="{130E16CF-711A-E84E-8823-DB80D8E39EA5}">
      <dgm:prSet/>
      <dgm:spPr/>
      <dgm:t>
        <a:bodyPr/>
        <a:lstStyle/>
        <a:p>
          <a:endParaRPr lang="en-US"/>
        </a:p>
      </dgm:t>
    </dgm:pt>
    <dgm:pt modelId="{1871C93C-202C-0547-A4A9-6BF0ED1B3B22}" type="sibTrans" cxnId="{130E16CF-711A-E84E-8823-DB80D8E39EA5}">
      <dgm:prSet/>
      <dgm:spPr/>
      <dgm:t>
        <a:bodyPr/>
        <a:lstStyle/>
        <a:p>
          <a:endParaRPr lang="en-US"/>
        </a:p>
      </dgm:t>
    </dgm:pt>
    <dgm:pt modelId="{BBDFD4C8-3384-B04F-9834-39685565A5B4}">
      <dgm:prSet phldrT="[Text]"/>
      <dgm:spPr/>
      <dgm:t>
        <a:bodyPr/>
        <a:lstStyle/>
        <a:p>
          <a:r>
            <a:rPr lang="en-US" dirty="0" smtClean="0"/>
            <a:t>Recruitment and Retention </a:t>
          </a:r>
          <a:endParaRPr lang="en-US" dirty="0"/>
        </a:p>
      </dgm:t>
    </dgm:pt>
    <dgm:pt modelId="{4D16A24E-36BD-3845-B2D3-B08206FB5D04}" type="parTrans" cxnId="{C5D2A704-9485-0141-9CB4-37B589743608}">
      <dgm:prSet/>
      <dgm:spPr/>
      <dgm:t>
        <a:bodyPr/>
        <a:lstStyle/>
        <a:p>
          <a:endParaRPr lang="en-US"/>
        </a:p>
      </dgm:t>
    </dgm:pt>
    <dgm:pt modelId="{D682CB8A-FAF7-FE46-B0A8-D9CA6C9AAFD4}" type="sibTrans" cxnId="{C5D2A704-9485-0141-9CB4-37B589743608}">
      <dgm:prSet/>
      <dgm:spPr/>
      <dgm:t>
        <a:bodyPr/>
        <a:lstStyle/>
        <a:p>
          <a:endParaRPr lang="en-US"/>
        </a:p>
      </dgm:t>
    </dgm:pt>
    <dgm:pt modelId="{28DE08EC-9C4D-EC43-AC1B-D3F36069F2C9}">
      <dgm:prSet phldrT="[Text]"/>
      <dgm:spPr/>
      <dgm:t>
        <a:bodyPr/>
        <a:lstStyle/>
        <a:p>
          <a:r>
            <a:rPr lang="en-US" dirty="0" smtClean="0"/>
            <a:t>Preservice Training</a:t>
          </a:r>
          <a:endParaRPr lang="en-US" dirty="0"/>
        </a:p>
      </dgm:t>
    </dgm:pt>
    <dgm:pt modelId="{374992A9-F23D-4F4D-95C6-1343E17D9B73}" type="parTrans" cxnId="{F9D10477-CDEC-614A-A337-CD26A12C65F2}">
      <dgm:prSet/>
      <dgm:spPr/>
      <dgm:t>
        <a:bodyPr/>
        <a:lstStyle/>
        <a:p>
          <a:endParaRPr lang="en-US"/>
        </a:p>
      </dgm:t>
    </dgm:pt>
    <dgm:pt modelId="{3C5208A5-F613-6A46-99AB-EE8B45375CDD}" type="sibTrans" cxnId="{F9D10477-CDEC-614A-A337-CD26A12C65F2}">
      <dgm:prSet/>
      <dgm:spPr/>
      <dgm:t>
        <a:bodyPr/>
        <a:lstStyle/>
        <a:p>
          <a:endParaRPr lang="en-US"/>
        </a:p>
      </dgm:t>
    </dgm:pt>
    <dgm:pt modelId="{F2F80443-6D12-B145-BB56-0ACB42118CE7}">
      <dgm:prSet phldrT="[Text]"/>
      <dgm:spPr/>
      <dgm:t>
        <a:bodyPr/>
        <a:lstStyle/>
        <a:p>
          <a:r>
            <a:rPr lang="en-US" dirty="0" smtClean="0"/>
            <a:t>Inservice Training</a:t>
          </a:r>
          <a:endParaRPr lang="en-US" dirty="0"/>
        </a:p>
      </dgm:t>
    </dgm:pt>
    <dgm:pt modelId="{CEA66D0F-5D3C-6D47-89EB-DE47C73E071B}" type="parTrans" cxnId="{4D97CDC4-7821-1644-927E-776D61D48016}">
      <dgm:prSet/>
      <dgm:spPr/>
      <dgm:t>
        <a:bodyPr/>
        <a:lstStyle/>
        <a:p>
          <a:endParaRPr lang="en-US"/>
        </a:p>
      </dgm:t>
    </dgm:pt>
    <dgm:pt modelId="{07A7B097-F38A-A549-ACA2-D6B68A72E087}" type="sibTrans" cxnId="{4D97CDC4-7821-1644-927E-776D61D48016}">
      <dgm:prSet/>
      <dgm:spPr/>
      <dgm:t>
        <a:bodyPr/>
        <a:lstStyle/>
        <a:p>
          <a:endParaRPr lang="en-US"/>
        </a:p>
      </dgm:t>
    </dgm:pt>
    <dgm:pt modelId="{6A8C3C15-B034-A147-AAE1-E030BA168FCB}">
      <dgm:prSet phldrT="[Text]"/>
      <dgm:spPr/>
      <dgm:t>
        <a:bodyPr/>
        <a:lstStyle/>
        <a:p>
          <a:r>
            <a:rPr lang="en-US" dirty="0" smtClean="0"/>
            <a:t>Leadership, Coordination &amp; Sustainability</a:t>
          </a:r>
          <a:endParaRPr lang="en-US" dirty="0"/>
        </a:p>
      </dgm:t>
    </dgm:pt>
    <dgm:pt modelId="{3CB5E83D-C800-8B40-9C1C-E38D624B7142}" type="parTrans" cxnId="{681D2DE9-D9AC-4040-95BE-6C6895808C12}">
      <dgm:prSet/>
      <dgm:spPr/>
      <dgm:t>
        <a:bodyPr/>
        <a:lstStyle/>
        <a:p>
          <a:endParaRPr lang="en-US"/>
        </a:p>
      </dgm:t>
    </dgm:pt>
    <dgm:pt modelId="{1CC6C60F-8687-DF41-B444-F37AA16B0C4D}" type="sibTrans" cxnId="{681D2DE9-D9AC-4040-95BE-6C6895808C12}">
      <dgm:prSet/>
      <dgm:spPr/>
      <dgm:t>
        <a:bodyPr/>
        <a:lstStyle/>
        <a:p>
          <a:endParaRPr lang="en-US"/>
        </a:p>
      </dgm:t>
    </dgm:pt>
    <dgm:pt modelId="{2D8B9212-D329-284A-80FF-3B5F43F98142}" type="pres">
      <dgm:prSet presAssocID="{071304B3-1A35-AF43-8E78-4FC5C890F4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99B84-DE4C-664C-B9B9-AB6410E90583}" type="pres">
      <dgm:prSet presAssocID="{5792A224-3B96-B943-A251-638EFF7011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CC003-71EA-4449-AEB0-4F4F0849C7B1}" type="pres">
      <dgm:prSet presAssocID="{5792A224-3B96-B943-A251-638EFF701130}" presName="spNode" presStyleCnt="0"/>
      <dgm:spPr/>
    </dgm:pt>
    <dgm:pt modelId="{57BD7CB0-14EB-8549-B45B-ECADEDC42B47}" type="pres">
      <dgm:prSet presAssocID="{1871C93C-202C-0547-A4A9-6BF0ED1B3B2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75FD07-32D6-EE49-A0C9-72B5B5E82310}" type="pres">
      <dgm:prSet presAssocID="{BBDFD4C8-3384-B04F-9834-39685565A5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5DBC9-67C3-754F-9B1B-F01E79BCF239}" type="pres">
      <dgm:prSet presAssocID="{BBDFD4C8-3384-B04F-9834-39685565A5B4}" presName="spNode" presStyleCnt="0"/>
      <dgm:spPr/>
    </dgm:pt>
    <dgm:pt modelId="{E9A279D0-0878-F94F-AC26-567CCCE76D74}" type="pres">
      <dgm:prSet presAssocID="{D682CB8A-FAF7-FE46-B0A8-D9CA6C9AAFD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0061DF5-7998-6D4D-9557-DCB3E3323DD1}" type="pres">
      <dgm:prSet presAssocID="{28DE08EC-9C4D-EC43-AC1B-D3F36069F2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AA912-A883-534A-A349-CC0F44588101}" type="pres">
      <dgm:prSet presAssocID="{28DE08EC-9C4D-EC43-AC1B-D3F36069F2C9}" presName="spNode" presStyleCnt="0"/>
      <dgm:spPr/>
    </dgm:pt>
    <dgm:pt modelId="{88101A20-0CBD-424B-9B26-0E46970F8384}" type="pres">
      <dgm:prSet presAssocID="{3C5208A5-F613-6A46-99AB-EE8B45375CD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742500F-CF5D-F347-A8E9-9E646D1F1627}" type="pres">
      <dgm:prSet presAssocID="{F2F80443-6D12-B145-BB56-0ACB42118C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E7CB-150A-6F46-8D3A-ACE4DFF99A5F}" type="pres">
      <dgm:prSet presAssocID="{F2F80443-6D12-B145-BB56-0ACB42118CE7}" presName="spNode" presStyleCnt="0"/>
      <dgm:spPr/>
    </dgm:pt>
    <dgm:pt modelId="{DE58C422-DB06-DE4C-9C51-6B7014A245EB}" type="pres">
      <dgm:prSet presAssocID="{07A7B097-F38A-A549-ACA2-D6B68A72E08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37D34DE-09C6-5946-869D-E4EB5A8737F7}" type="pres">
      <dgm:prSet presAssocID="{6A8C3C15-B034-A147-AAE1-E030BA168F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E801D-97C7-1247-BFD1-24B1D25A0DA3}" type="pres">
      <dgm:prSet presAssocID="{6A8C3C15-B034-A147-AAE1-E030BA168FCB}" presName="spNode" presStyleCnt="0"/>
      <dgm:spPr/>
    </dgm:pt>
    <dgm:pt modelId="{CF5BAFC0-12A4-9243-8E5F-4359D5D30B1C}" type="pres">
      <dgm:prSet presAssocID="{1CC6C60F-8687-DF41-B444-F37AA16B0C4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AAE908D-6DC0-4F40-93C4-5FC5529B1D1B}" type="presOf" srcId="{071304B3-1A35-AF43-8E78-4FC5C890F41E}" destId="{2D8B9212-D329-284A-80FF-3B5F43F98142}" srcOrd="0" destOrd="0" presId="urn:microsoft.com/office/officeart/2005/8/layout/cycle5"/>
    <dgm:cxn modelId="{3CD8A4F5-8BF1-4BFF-AA8D-AAB34EDF4BAF}" type="presOf" srcId="{BBDFD4C8-3384-B04F-9834-39685565A5B4}" destId="{5B75FD07-32D6-EE49-A0C9-72B5B5E82310}" srcOrd="0" destOrd="0" presId="urn:microsoft.com/office/officeart/2005/8/layout/cycle5"/>
    <dgm:cxn modelId="{D70FF98C-D144-4059-8B9A-01FC7DC5D1CA}" type="presOf" srcId="{3C5208A5-F613-6A46-99AB-EE8B45375CDD}" destId="{88101A20-0CBD-424B-9B26-0E46970F8384}" srcOrd="0" destOrd="0" presId="urn:microsoft.com/office/officeart/2005/8/layout/cycle5"/>
    <dgm:cxn modelId="{6C9C27C1-F105-4213-9B6D-4652A8A62E85}" type="presOf" srcId="{28DE08EC-9C4D-EC43-AC1B-D3F36069F2C9}" destId="{90061DF5-7998-6D4D-9557-DCB3E3323DD1}" srcOrd="0" destOrd="0" presId="urn:microsoft.com/office/officeart/2005/8/layout/cycle5"/>
    <dgm:cxn modelId="{55EBA97F-882A-4040-848E-FF97DDA6A915}" type="presOf" srcId="{1CC6C60F-8687-DF41-B444-F37AA16B0C4D}" destId="{CF5BAFC0-12A4-9243-8E5F-4359D5D30B1C}" srcOrd="0" destOrd="0" presId="urn:microsoft.com/office/officeart/2005/8/layout/cycle5"/>
    <dgm:cxn modelId="{386BF785-DDBE-46C8-A2D8-555864D05D26}" type="presOf" srcId="{D682CB8A-FAF7-FE46-B0A8-D9CA6C9AAFD4}" destId="{E9A279D0-0878-F94F-AC26-567CCCE76D74}" srcOrd="0" destOrd="0" presId="urn:microsoft.com/office/officeart/2005/8/layout/cycle5"/>
    <dgm:cxn modelId="{C5D2A704-9485-0141-9CB4-37B589743608}" srcId="{071304B3-1A35-AF43-8E78-4FC5C890F41E}" destId="{BBDFD4C8-3384-B04F-9834-39685565A5B4}" srcOrd="1" destOrd="0" parTransId="{4D16A24E-36BD-3845-B2D3-B08206FB5D04}" sibTransId="{D682CB8A-FAF7-FE46-B0A8-D9CA6C9AAFD4}"/>
    <dgm:cxn modelId="{3291BD7A-6356-40EB-B1E6-DCD86CD4597B}" type="presOf" srcId="{6A8C3C15-B034-A147-AAE1-E030BA168FCB}" destId="{137D34DE-09C6-5946-869D-E4EB5A8737F7}" srcOrd="0" destOrd="0" presId="urn:microsoft.com/office/officeart/2005/8/layout/cycle5"/>
    <dgm:cxn modelId="{1406943A-E522-4E6A-A531-D19D196AA1E4}" type="presOf" srcId="{F2F80443-6D12-B145-BB56-0ACB42118CE7}" destId="{E742500F-CF5D-F347-A8E9-9E646D1F1627}" srcOrd="0" destOrd="0" presId="urn:microsoft.com/office/officeart/2005/8/layout/cycle5"/>
    <dgm:cxn modelId="{79A59E27-3CDD-4C9F-A1E0-DCFBDEDA30BB}" type="presOf" srcId="{1871C93C-202C-0547-A4A9-6BF0ED1B3B22}" destId="{57BD7CB0-14EB-8549-B45B-ECADEDC42B47}" srcOrd="0" destOrd="0" presId="urn:microsoft.com/office/officeart/2005/8/layout/cycle5"/>
    <dgm:cxn modelId="{130E16CF-711A-E84E-8823-DB80D8E39EA5}" srcId="{071304B3-1A35-AF43-8E78-4FC5C890F41E}" destId="{5792A224-3B96-B943-A251-638EFF701130}" srcOrd="0" destOrd="0" parTransId="{92098A46-BF53-6D45-8B37-583A2D1CCE91}" sibTransId="{1871C93C-202C-0547-A4A9-6BF0ED1B3B22}"/>
    <dgm:cxn modelId="{681D2DE9-D9AC-4040-95BE-6C6895808C12}" srcId="{071304B3-1A35-AF43-8E78-4FC5C890F41E}" destId="{6A8C3C15-B034-A147-AAE1-E030BA168FCB}" srcOrd="4" destOrd="0" parTransId="{3CB5E83D-C800-8B40-9C1C-E38D624B7142}" sibTransId="{1CC6C60F-8687-DF41-B444-F37AA16B0C4D}"/>
    <dgm:cxn modelId="{F9D10477-CDEC-614A-A337-CD26A12C65F2}" srcId="{071304B3-1A35-AF43-8E78-4FC5C890F41E}" destId="{28DE08EC-9C4D-EC43-AC1B-D3F36069F2C9}" srcOrd="2" destOrd="0" parTransId="{374992A9-F23D-4F4D-95C6-1343E17D9B73}" sibTransId="{3C5208A5-F613-6A46-99AB-EE8B45375CDD}"/>
    <dgm:cxn modelId="{4D97CDC4-7821-1644-927E-776D61D48016}" srcId="{071304B3-1A35-AF43-8E78-4FC5C890F41E}" destId="{F2F80443-6D12-B145-BB56-0ACB42118CE7}" srcOrd="3" destOrd="0" parTransId="{CEA66D0F-5D3C-6D47-89EB-DE47C73E071B}" sibTransId="{07A7B097-F38A-A549-ACA2-D6B68A72E087}"/>
    <dgm:cxn modelId="{5AAE0BA6-DCA5-4BF6-9DE5-17A8106F8EB8}" type="presOf" srcId="{5792A224-3B96-B943-A251-638EFF701130}" destId="{60A99B84-DE4C-664C-B9B9-AB6410E90583}" srcOrd="0" destOrd="0" presId="urn:microsoft.com/office/officeart/2005/8/layout/cycle5"/>
    <dgm:cxn modelId="{DEFABCF5-5AAD-4E97-A677-424780F0141D}" type="presOf" srcId="{07A7B097-F38A-A549-ACA2-D6B68A72E087}" destId="{DE58C422-DB06-DE4C-9C51-6B7014A245EB}" srcOrd="0" destOrd="0" presId="urn:microsoft.com/office/officeart/2005/8/layout/cycle5"/>
    <dgm:cxn modelId="{33474CF2-5D7F-4DEC-9588-1CDB7C478588}" type="presParOf" srcId="{2D8B9212-D329-284A-80FF-3B5F43F98142}" destId="{60A99B84-DE4C-664C-B9B9-AB6410E90583}" srcOrd="0" destOrd="0" presId="urn:microsoft.com/office/officeart/2005/8/layout/cycle5"/>
    <dgm:cxn modelId="{0D297AAB-2D1E-4620-A369-DA21AE032268}" type="presParOf" srcId="{2D8B9212-D329-284A-80FF-3B5F43F98142}" destId="{4BDCC003-71EA-4449-AEB0-4F4F0849C7B1}" srcOrd="1" destOrd="0" presId="urn:microsoft.com/office/officeart/2005/8/layout/cycle5"/>
    <dgm:cxn modelId="{E009FB32-4381-4CEE-B229-034AD3AA25FA}" type="presParOf" srcId="{2D8B9212-D329-284A-80FF-3B5F43F98142}" destId="{57BD7CB0-14EB-8549-B45B-ECADEDC42B47}" srcOrd="2" destOrd="0" presId="urn:microsoft.com/office/officeart/2005/8/layout/cycle5"/>
    <dgm:cxn modelId="{2DA474E4-632C-4182-98D6-F16585DC8306}" type="presParOf" srcId="{2D8B9212-D329-284A-80FF-3B5F43F98142}" destId="{5B75FD07-32D6-EE49-A0C9-72B5B5E82310}" srcOrd="3" destOrd="0" presId="urn:microsoft.com/office/officeart/2005/8/layout/cycle5"/>
    <dgm:cxn modelId="{E3D974E0-EA3F-4303-8045-4FBC00946A4B}" type="presParOf" srcId="{2D8B9212-D329-284A-80FF-3B5F43F98142}" destId="{2E95DBC9-67C3-754F-9B1B-F01E79BCF239}" srcOrd="4" destOrd="0" presId="urn:microsoft.com/office/officeart/2005/8/layout/cycle5"/>
    <dgm:cxn modelId="{23540FAB-9982-40F0-B379-0267DDB21733}" type="presParOf" srcId="{2D8B9212-D329-284A-80FF-3B5F43F98142}" destId="{E9A279D0-0878-F94F-AC26-567CCCE76D74}" srcOrd="5" destOrd="0" presId="urn:microsoft.com/office/officeart/2005/8/layout/cycle5"/>
    <dgm:cxn modelId="{9BC47EED-B5C3-4FC8-AB04-01118E782597}" type="presParOf" srcId="{2D8B9212-D329-284A-80FF-3B5F43F98142}" destId="{90061DF5-7998-6D4D-9557-DCB3E3323DD1}" srcOrd="6" destOrd="0" presId="urn:microsoft.com/office/officeart/2005/8/layout/cycle5"/>
    <dgm:cxn modelId="{C9AC6DAE-908E-44EF-A3BC-03AFAC63FC6C}" type="presParOf" srcId="{2D8B9212-D329-284A-80FF-3B5F43F98142}" destId="{001AA912-A883-534A-A349-CC0F44588101}" srcOrd="7" destOrd="0" presId="urn:microsoft.com/office/officeart/2005/8/layout/cycle5"/>
    <dgm:cxn modelId="{94595760-63DC-49BA-87A1-E4534A12131A}" type="presParOf" srcId="{2D8B9212-D329-284A-80FF-3B5F43F98142}" destId="{88101A20-0CBD-424B-9B26-0E46970F8384}" srcOrd="8" destOrd="0" presId="urn:microsoft.com/office/officeart/2005/8/layout/cycle5"/>
    <dgm:cxn modelId="{FE9E2A1A-C7A7-417F-8983-8A411066CC30}" type="presParOf" srcId="{2D8B9212-D329-284A-80FF-3B5F43F98142}" destId="{E742500F-CF5D-F347-A8E9-9E646D1F1627}" srcOrd="9" destOrd="0" presId="urn:microsoft.com/office/officeart/2005/8/layout/cycle5"/>
    <dgm:cxn modelId="{4760B121-16AB-4100-AC72-6459EAD3265D}" type="presParOf" srcId="{2D8B9212-D329-284A-80FF-3B5F43F98142}" destId="{4679E7CB-150A-6F46-8D3A-ACE4DFF99A5F}" srcOrd="10" destOrd="0" presId="urn:microsoft.com/office/officeart/2005/8/layout/cycle5"/>
    <dgm:cxn modelId="{501D32D4-685A-4C97-8067-36D7C12E66F7}" type="presParOf" srcId="{2D8B9212-D329-284A-80FF-3B5F43F98142}" destId="{DE58C422-DB06-DE4C-9C51-6B7014A245EB}" srcOrd="11" destOrd="0" presId="urn:microsoft.com/office/officeart/2005/8/layout/cycle5"/>
    <dgm:cxn modelId="{18BE1C03-DED9-47BD-AAAA-875DBCF9DBB8}" type="presParOf" srcId="{2D8B9212-D329-284A-80FF-3B5F43F98142}" destId="{137D34DE-09C6-5946-869D-E4EB5A8737F7}" srcOrd="12" destOrd="0" presId="urn:microsoft.com/office/officeart/2005/8/layout/cycle5"/>
    <dgm:cxn modelId="{3A3F51DB-AF15-4B8E-BD4A-EF778154D415}" type="presParOf" srcId="{2D8B9212-D329-284A-80FF-3B5F43F98142}" destId="{591E801D-97C7-1247-BFD1-24B1D25A0DA3}" srcOrd="13" destOrd="0" presId="urn:microsoft.com/office/officeart/2005/8/layout/cycle5"/>
    <dgm:cxn modelId="{968C2F75-D796-4878-9A79-BF002671ED3C}" type="presParOf" srcId="{2D8B9212-D329-284A-80FF-3B5F43F98142}" destId="{CF5BAFC0-12A4-9243-8E5F-4359D5D30B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1304B3-1A35-AF43-8E78-4FC5C890F41E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2A224-3B96-B943-A251-638EFF701130}">
      <dgm:prSet phldrT="[Text]"/>
      <dgm:spPr/>
      <dgm:t>
        <a:bodyPr/>
        <a:lstStyle/>
        <a:p>
          <a:r>
            <a:rPr lang="en-US" dirty="0" smtClean="0"/>
            <a:t>Personnel Standards</a:t>
          </a:r>
          <a:endParaRPr lang="en-US" dirty="0"/>
        </a:p>
      </dgm:t>
    </dgm:pt>
    <dgm:pt modelId="{92098A46-BF53-6D45-8B37-583A2D1CCE91}" type="parTrans" cxnId="{130E16CF-711A-E84E-8823-DB80D8E39EA5}">
      <dgm:prSet/>
      <dgm:spPr/>
      <dgm:t>
        <a:bodyPr/>
        <a:lstStyle/>
        <a:p>
          <a:endParaRPr lang="en-US"/>
        </a:p>
      </dgm:t>
    </dgm:pt>
    <dgm:pt modelId="{1871C93C-202C-0547-A4A9-6BF0ED1B3B22}" type="sibTrans" cxnId="{130E16CF-711A-E84E-8823-DB80D8E39EA5}">
      <dgm:prSet/>
      <dgm:spPr/>
      <dgm:t>
        <a:bodyPr/>
        <a:lstStyle/>
        <a:p>
          <a:endParaRPr lang="en-US"/>
        </a:p>
      </dgm:t>
    </dgm:pt>
    <dgm:pt modelId="{BBDFD4C8-3384-B04F-9834-39685565A5B4}">
      <dgm:prSet phldrT="[Text]"/>
      <dgm:spPr/>
      <dgm:t>
        <a:bodyPr/>
        <a:lstStyle/>
        <a:p>
          <a:r>
            <a:rPr lang="en-US" dirty="0" smtClean="0"/>
            <a:t>Recruitment and Retention </a:t>
          </a:r>
          <a:endParaRPr lang="en-US" dirty="0"/>
        </a:p>
      </dgm:t>
    </dgm:pt>
    <dgm:pt modelId="{4D16A24E-36BD-3845-B2D3-B08206FB5D04}" type="parTrans" cxnId="{C5D2A704-9485-0141-9CB4-37B589743608}">
      <dgm:prSet/>
      <dgm:spPr/>
      <dgm:t>
        <a:bodyPr/>
        <a:lstStyle/>
        <a:p>
          <a:endParaRPr lang="en-US"/>
        </a:p>
      </dgm:t>
    </dgm:pt>
    <dgm:pt modelId="{D682CB8A-FAF7-FE46-B0A8-D9CA6C9AAFD4}" type="sibTrans" cxnId="{C5D2A704-9485-0141-9CB4-37B589743608}">
      <dgm:prSet/>
      <dgm:spPr/>
      <dgm:t>
        <a:bodyPr/>
        <a:lstStyle/>
        <a:p>
          <a:endParaRPr lang="en-US"/>
        </a:p>
      </dgm:t>
    </dgm:pt>
    <dgm:pt modelId="{28DE08EC-9C4D-EC43-AC1B-D3F36069F2C9}">
      <dgm:prSet phldrT="[Text]"/>
      <dgm:spPr/>
      <dgm:t>
        <a:bodyPr/>
        <a:lstStyle/>
        <a:p>
          <a:r>
            <a:rPr lang="en-US" dirty="0" smtClean="0"/>
            <a:t>Preservice Training</a:t>
          </a:r>
          <a:endParaRPr lang="en-US" dirty="0"/>
        </a:p>
      </dgm:t>
    </dgm:pt>
    <dgm:pt modelId="{374992A9-F23D-4F4D-95C6-1343E17D9B73}" type="parTrans" cxnId="{F9D10477-CDEC-614A-A337-CD26A12C65F2}">
      <dgm:prSet/>
      <dgm:spPr/>
      <dgm:t>
        <a:bodyPr/>
        <a:lstStyle/>
        <a:p>
          <a:endParaRPr lang="en-US"/>
        </a:p>
      </dgm:t>
    </dgm:pt>
    <dgm:pt modelId="{3C5208A5-F613-6A46-99AB-EE8B45375CDD}" type="sibTrans" cxnId="{F9D10477-CDEC-614A-A337-CD26A12C65F2}">
      <dgm:prSet/>
      <dgm:spPr/>
      <dgm:t>
        <a:bodyPr/>
        <a:lstStyle/>
        <a:p>
          <a:endParaRPr lang="en-US"/>
        </a:p>
      </dgm:t>
    </dgm:pt>
    <dgm:pt modelId="{F2F80443-6D12-B145-BB56-0ACB42118CE7}">
      <dgm:prSet phldrT="[Text]"/>
      <dgm:spPr/>
      <dgm:t>
        <a:bodyPr/>
        <a:lstStyle/>
        <a:p>
          <a:r>
            <a:rPr lang="en-US" dirty="0" smtClean="0"/>
            <a:t>Inservice Training</a:t>
          </a:r>
          <a:endParaRPr lang="en-US" dirty="0"/>
        </a:p>
      </dgm:t>
    </dgm:pt>
    <dgm:pt modelId="{CEA66D0F-5D3C-6D47-89EB-DE47C73E071B}" type="parTrans" cxnId="{4D97CDC4-7821-1644-927E-776D61D48016}">
      <dgm:prSet/>
      <dgm:spPr/>
      <dgm:t>
        <a:bodyPr/>
        <a:lstStyle/>
        <a:p>
          <a:endParaRPr lang="en-US"/>
        </a:p>
      </dgm:t>
    </dgm:pt>
    <dgm:pt modelId="{07A7B097-F38A-A549-ACA2-D6B68A72E087}" type="sibTrans" cxnId="{4D97CDC4-7821-1644-927E-776D61D48016}">
      <dgm:prSet/>
      <dgm:spPr/>
      <dgm:t>
        <a:bodyPr/>
        <a:lstStyle/>
        <a:p>
          <a:endParaRPr lang="en-US"/>
        </a:p>
      </dgm:t>
    </dgm:pt>
    <dgm:pt modelId="{6A8C3C15-B034-A147-AAE1-E030BA168FCB}">
      <dgm:prSet phldrT="[Text]"/>
      <dgm:spPr/>
      <dgm:t>
        <a:bodyPr/>
        <a:lstStyle/>
        <a:p>
          <a:r>
            <a:rPr lang="en-US" dirty="0" smtClean="0"/>
            <a:t>Leadership, Coordination &amp; Sustainability</a:t>
          </a:r>
          <a:endParaRPr lang="en-US" dirty="0"/>
        </a:p>
      </dgm:t>
    </dgm:pt>
    <dgm:pt modelId="{3CB5E83D-C800-8B40-9C1C-E38D624B7142}" type="parTrans" cxnId="{681D2DE9-D9AC-4040-95BE-6C6895808C12}">
      <dgm:prSet/>
      <dgm:spPr/>
      <dgm:t>
        <a:bodyPr/>
        <a:lstStyle/>
        <a:p>
          <a:endParaRPr lang="en-US"/>
        </a:p>
      </dgm:t>
    </dgm:pt>
    <dgm:pt modelId="{1CC6C60F-8687-DF41-B444-F37AA16B0C4D}" type="sibTrans" cxnId="{681D2DE9-D9AC-4040-95BE-6C6895808C12}">
      <dgm:prSet/>
      <dgm:spPr/>
      <dgm:t>
        <a:bodyPr/>
        <a:lstStyle/>
        <a:p>
          <a:endParaRPr lang="en-US"/>
        </a:p>
      </dgm:t>
    </dgm:pt>
    <dgm:pt modelId="{2D8B9212-D329-284A-80FF-3B5F43F98142}" type="pres">
      <dgm:prSet presAssocID="{071304B3-1A35-AF43-8E78-4FC5C890F4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99B84-DE4C-664C-B9B9-AB6410E90583}" type="pres">
      <dgm:prSet presAssocID="{5792A224-3B96-B943-A251-638EFF7011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CC003-71EA-4449-AEB0-4F4F0849C7B1}" type="pres">
      <dgm:prSet presAssocID="{5792A224-3B96-B943-A251-638EFF701130}" presName="spNode" presStyleCnt="0"/>
      <dgm:spPr/>
    </dgm:pt>
    <dgm:pt modelId="{57BD7CB0-14EB-8549-B45B-ECADEDC42B47}" type="pres">
      <dgm:prSet presAssocID="{1871C93C-202C-0547-A4A9-6BF0ED1B3B2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75FD07-32D6-EE49-A0C9-72B5B5E82310}" type="pres">
      <dgm:prSet presAssocID="{BBDFD4C8-3384-B04F-9834-39685565A5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5DBC9-67C3-754F-9B1B-F01E79BCF239}" type="pres">
      <dgm:prSet presAssocID="{BBDFD4C8-3384-B04F-9834-39685565A5B4}" presName="spNode" presStyleCnt="0"/>
      <dgm:spPr/>
    </dgm:pt>
    <dgm:pt modelId="{E9A279D0-0878-F94F-AC26-567CCCE76D74}" type="pres">
      <dgm:prSet presAssocID="{D682CB8A-FAF7-FE46-B0A8-D9CA6C9AAFD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0061DF5-7998-6D4D-9557-DCB3E3323DD1}" type="pres">
      <dgm:prSet presAssocID="{28DE08EC-9C4D-EC43-AC1B-D3F36069F2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AA912-A883-534A-A349-CC0F44588101}" type="pres">
      <dgm:prSet presAssocID="{28DE08EC-9C4D-EC43-AC1B-D3F36069F2C9}" presName="spNode" presStyleCnt="0"/>
      <dgm:spPr/>
    </dgm:pt>
    <dgm:pt modelId="{88101A20-0CBD-424B-9B26-0E46970F8384}" type="pres">
      <dgm:prSet presAssocID="{3C5208A5-F613-6A46-99AB-EE8B45375CD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742500F-CF5D-F347-A8E9-9E646D1F1627}" type="pres">
      <dgm:prSet presAssocID="{F2F80443-6D12-B145-BB56-0ACB42118C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E7CB-150A-6F46-8D3A-ACE4DFF99A5F}" type="pres">
      <dgm:prSet presAssocID="{F2F80443-6D12-B145-BB56-0ACB42118CE7}" presName="spNode" presStyleCnt="0"/>
      <dgm:spPr/>
    </dgm:pt>
    <dgm:pt modelId="{DE58C422-DB06-DE4C-9C51-6B7014A245EB}" type="pres">
      <dgm:prSet presAssocID="{07A7B097-F38A-A549-ACA2-D6B68A72E08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37D34DE-09C6-5946-869D-E4EB5A8737F7}" type="pres">
      <dgm:prSet presAssocID="{6A8C3C15-B034-A147-AAE1-E030BA168F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E801D-97C7-1247-BFD1-24B1D25A0DA3}" type="pres">
      <dgm:prSet presAssocID="{6A8C3C15-B034-A147-AAE1-E030BA168FCB}" presName="spNode" presStyleCnt="0"/>
      <dgm:spPr/>
    </dgm:pt>
    <dgm:pt modelId="{CF5BAFC0-12A4-9243-8E5F-4359D5D30B1C}" type="pres">
      <dgm:prSet presAssocID="{1CC6C60F-8687-DF41-B444-F37AA16B0C4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A0FDD6A-8AC0-4B9C-9149-740AC8834DE5}" type="presOf" srcId="{1871C93C-202C-0547-A4A9-6BF0ED1B3B22}" destId="{57BD7CB0-14EB-8549-B45B-ECADEDC42B47}" srcOrd="0" destOrd="0" presId="urn:microsoft.com/office/officeart/2005/8/layout/cycle5"/>
    <dgm:cxn modelId="{5E675BDF-7F39-4825-92FD-60789C9AC26A}" type="presOf" srcId="{07A7B097-F38A-A549-ACA2-D6B68A72E087}" destId="{DE58C422-DB06-DE4C-9C51-6B7014A245EB}" srcOrd="0" destOrd="0" presId="urn:microsoft.com/office/officeart/2005/8/layout/cycle5"/>
    <dgm:cxn modelId="{86E04BA0-CCFA-4147-A619-E4C040535008}" type="presOf" srcId="{071304B3-1A35-AF43-8E78-4FC5C890F41E}" destId="{2D8B9212-D329-284A-80FF-3B5F43F98142}" srcOrd="0" destOrd="0" presId="urn:microsoft.com/office/officeart/2005/8/layout/cycle5"/>
    <dgm:cxn modelId="{9D8CD892-567E-4ECF-B276-5648E9939DEF}" type="presOf" srcId="{BBDFD4C8-3384-B04F-9834-39685565A5B4}" destId="{5B75FD07-32D6-EE49-A0C9-72B5B5E82310}" srcOrd="0" destOrd="0" presId="urn:microsoft.com/office/officeart/2005/8/layout/cycle5"/>
    <dgm:cxn modelId="{C5D2A704-9485-0141-9CB4-37B589743608}" srcId="{071304B3-1A35-AF43-8E78-4FC5C890F41E}" destId="{BBDFD4C8-3384-B04F-9834-39685565A5B4}" srcOrd="1" destOrd="0" parTransId="{4D16A24E-36BD-3845-B2D3-B08206FB5D04}" sibTransId="{D682CB8A-FAF7-FE46-B0A8-D9CA6C9AAFD4}"/>
    <dgm:cxn modelId="{022A4C8F-F0FA-4B6E-B6CA-EDB070FC8F90}" type="presOf" srcId="{3C5208A5-F613-6A46-99AB-EE8B45375CDD}" destId="{88101A20-0CBD-424B-9B26-0E46970F8384}" srcOrd="0" destOrd="0" presId="urn:microsoft.com/office/officeart/2005/8/layout/cycle5"/>
    <dgm:cxn modelId="{A794BE6A-BC61-4A46-8A81-D25FF68ADDB5}" type="presOf" srcId="{F2F80443-6D12-B145-BB56-0ACB42118CE7}" destId="{E742500F-CF5D-F347-A8E9-9E646D1F1627}" srcOrd="0" destOrd="0" presId="urn:microsoft.com/office/officeart/2005/8/layout/cycle5"/>
    <dgm:cxn modelId="{FE807000-798F-4ED5-A097-B2E0D9B22040}" type="presOf" srcId="{1CC6C60F-8687-DF41-B444-F37AA16B0C4D}" destId="{CF5BAFC0-12A4-9243-8E5F-4359D5D30B1C}" srcOrd="0" destOrd="0" presId="urn:microsoft.com/office/officeart/2005/8/layout/cycle5"/>
    <dgm:cxn modelId="{1A0996BF-63DF-4875-B252-07F18CB33A08}" type="presOf" srcId="{28DE08EC-9C4D-EC43-AC1B-D3F36069F2C9}" destId="{90061DF5-7998-6D4D-9557-DCB3E3323DD1}" srcOrd="0" destOrd="0" presId="urn:microsoft.com/office/officeart/2005/8/layout/cycle5"/>
    <dgm:cxn modelId="{130E16CF-711A-E84E-8823-DB80D8E39EA5}" srcId="{071304B3-1A35-AF43-8E78-4FC5C890F41E}" destId="{5792A224-3B96-B943-A251-638EFF701130}" srcOrd="0" destOrd="0" parTransId="{92098A46-BF53-6D45-8B37-583A2D1CCE91}" sibTransId="{1871C93C-202C-0547-A4A9-6BF0ED1B3B22}"/>
    <dgm:cxn modelId="{681D2DE9-D9AC-4040-95BE-6C6895808C12}" srcId="{071304B3-1A35-AF43-8E78-4FC5C890F41E}" destId="{6A8C3C15-B034-A147-AAE1-E030BA168FCB}" srcOrd="4" destOrd="0" parTransId="{3CB5E83D-C800-8B40-9C1C-E38D624B7142}" sibTransId="{1CC6C60F-8687-DF41-B444-F37AA16B0C4D}"/>
    <dgm:cxn modelId="{F9D10477-CDEC-614A-A337-CD26A12C65F2}" srcId="{071304B3-1A35-AF43-8E78-4FC5C890F41E}" destId="{28DE08EC-9C4D-EC43-AC1B-D3F36069F2C9}" srcOrd="2" destOrd="0" parTransId="{374992A9-F23D-4F4D-95C6-1343E17D9B73}" sibTransId="{3C5208A5-F613-6A46-99AB-EE8B45375CDD}"/>
    <dgm:cxn modelId="{4D97CDC4-7821-1644-927E-776D61D48016}" srcId="{071304B3-1A35-AF43-8E78-4FC5C890F41E}" destId="{F2F80443-6D12-B145-BB56-0ACB42118CE7}" srcOrd="3" destOrd="0" parTransId="{CEA66D0F-5D3C-6D47-89EB-DE47C73E071B}" sibTransId="{07A7B097-F38A-A549-ACA2-D6B68A72E087}"/>
    <dgm:cxn modelId="{F3994B0D-7C5D-42C5-A7AA-FB088D6B6BA5}" type="presOf" srcId="{6A8C3C15-B034-A147-AAE1-E030BA168FCB}" destId="{137D34DE-09C6-5946-869D-E4EB5A8737F7}" srcOrd="0" destOrd="0" presId="urn:microsoft.com/office/officeart/2005/8/layout/cycle5"/>
    <dgm:cxn modelId="{2F854EAB-D965-48EA-9E13-4EB75B80174B}" type="presOf" srcId="{5792A224-3B96-B943-A251-638EFF701130}" destId="{60A99B84-DE4C-664C-B9B9-AB6410E90583}" srcOrd="0" destOrd="0" presId="urn:microsoft.com/office/officeart/2005/8/layout/cycle5"/>
    <dgm:cxn modelId="{816A32EA-ED9E-44A4-BB67-63451921A611}" type="presOf" srcId="{D682CB8A-FAF7-FE46-B0A8-D9CA6C9AAFD4}" destId="{E9A279D0-0878-F94F-AC26-567CCCE76D74}" srcOrd="0" destOrd="0" presId="urn:microsoft.com/office/officeart/2005/8/layout/cycle5"/>
    <dgm:cxn modelId="{84A7A316-684F-48C6-A45E-2D028E482015}" type="presParOf" srcId="{2D8B9212-D329-284A-80FF-3B5F43F98142}" destId="{60A99B84-DE4C-664C-B9B9-AB6410E90583}" srcOrd="0" destOrd="0" presId="urn:microsoft.com/office/officeart/2005/8/layout/cycle5"/>
    <dgm:cxn modelId="{FC02B793-FEB1-419B-9242-A8FDB2D8D563}" type="presParOf" srcId="{2D8B9212-D329-284A-80FF-3B5F43F98142}" destId="{4BDCC003-71EA-4449-AEB0-4F4F0849C7B1}" srcOrd="1" destOrd="0" presId="urn:microsoft.com/office/officeart/2005/8/layout/cycle5"/>
    <dgm:cxn modelId="{011645B8-BD49-40A1-B92A-6E37F5AB12BB}" type="presParOf" srcId="{2D8B9212-D329-284A-80FF-3B5F43F98142}" destId="{57BD7CB0-14EB-8549-B45B-ECADEDC42B47}" srcOrd="2" destOrd="0" presId="urn:microsoft.com/office/officeart/2005/8/layout/cycle5"/>
    <dgm:cxn modelId="{7A32A740-31F0-436E-8577-D3FC3209041B}" type="presParOf" srcId="{2D8B9212-D329-284A-80FF-3B5F43F98142}" destId="{5B75FD07-32D6-EE49-A0C9-72B5B5E82310}" srcOrd="3" destOrd="0" presId="urn:microsoft.com/office/officeart/2005/8/layout/cycle5"/>
    <dgm:cxn modelId="{5AA72684-8172-4D31-8942-9D91C49A4A89}" type="presParOf" srcId="{2D8B9212-D329-284A-80FF-3B5F43F98142}" destId="{2E95DBC9-67C3-754F-9B1B-F01E79BCF239}" srcOrd="4" destOrd="0" presId="urn:microsoft.com/office/officeart/2005/8/layout/cycle5"/>
    <dgm:cxn modelId="{6AE62A4C-91BE-47B8-8AFB-BD43FF4E6819}" type="presParOf" srcId="{2D8B9212-D329-284A-80FF-3B5F43F98142}" destId="{E9A279D0-0878-F94F-AC26-567CCCE76D74}" srcOrd="5" destOrd="0" presId="urn:microsoft.com/office/officeart/2005/8/layout/cycle5"/>
    <dgm:cxn modelId="{27CCF7BD-7422-482B-8D19-D52C2EED7CD9}" type="presParOf" srcId="{2D8B9212-D329-284A-80FF-3B5F43F98142}" destId="{90061DF5-7998-6D4D-9557-DCB3E3323DD1}" srcOrd="6" destOrd="0" presId="urn:microsoft.com/office/officeart/2005/8/layout/cycle5"/>
    <dgm:cxn modelId="{1140ADB8-FBCE-4588-B66A-808210EC3D3D}" type="presParOf" srcId="{2D8B9212-D329-284A-80FF-3B5F43F98142}" destId="{001AA912-A883-534A-A349-CC0F44588101}" srcOrd="7" destOrd="0" presId="urn:microsoft.com/office/officeart/2005/8/layout/cycle5"/>
    <dgm:cxn modelId="{CBBB7AA8-10C0-4CF2-8269-B806B362BE97}" type="presParOf" srcId="{2D8B9212-D329-284A-80FF-3B5F43F98142}" destId="{88101A20-0CBD-424B-9B26-0E46970F8384}" srcOrd="8" destOrd="0" presId="urn:microsoft.com/office/officeart/2005/8/layout/cycle5"/>
    <dgm:cxn modelId="{6CC30D1B-BAED-432E-9FFE-59B875D25AA8}" type="presParOf" srcId="{2D8B9212-D329-284A-80FF-3B5F43F98142}" destId="{E742500F-CF5D-F347-A8E9-9E646D1F1627}" srcOrd="9" destOrd="0" presId="urn:microsoft.com/office/officeart/2005/8/layout/cycle5"/>
    <dgm:cxn modelId="{CD658CC5-4639-4C64-B8F0-4D9A7CD21EB8}" type="presParOf" srcId="{2D8B9212-D329-284A-80FF-3B5F43F98142}" destId="{4679E7CB-150A-6F46-8D3A-ACE4DFF99A5F}" srcOrd="10" destOrd="0" presId="urn:microsoft.com/office/officeart/2005/8/layout/cycle5"/>
    <dgm:cxn modelId="{773CBC97-650A-436B-AB91-E7D6CFC0EBB2}" type="presParOf" srcId="{2D8B9212-D329-284A-80FF-3B5F43F98142}" destId="{DE58C422-DB06-DE4C-9C51-6B7014A245EB}" srcOrd="11" destOrd="0" presId="urn:microsoft.com/office/officeart/2005/8/layout/cycle5"/>
    <dgm:cxn modelId="{9849BA48-C345-4351-847A-61DF02CD533C}" type="presParOf" srcId="{2D8B9212-D329-284A-80FF-3B5F43F98142}" destId="{137D34DE-09C6-5946-869D-E4EB5A8737F7}" srcOrd="12" destOrd="0" presId="urn:microsoft.com/office/officeart/2005/8/layout/cycle5"/>
    <dgm:cxn modelId="{3761A275-0F19-45C6-AAC2-F595E86812D7}" type="presParOf" srcId="{2D8B9212-D329-284A-80FF-3B5F43F98142}" destId="{591E801D-97C7-1247-BFD1-24B1D25A0DA3}" srcOrd="13" destOrd="0" presId="urn:microsoft.com/office/officeart/2005/8/layout/cycle5"/>
    <dgm:cxn modelId="{F38EFD2A-9C6B-4778-9970-F19B94BF1905}" type="presParOf" srcId="{2D8B9212-D329-284A-80FF-3B5F43F98142}" destId="{CF5BAFC0-12A4-9243-8E5F-4359D5D30B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02E1CEFB-C934-4A80-9518-3C5823FEEBDC}">
      <dgm:prSet phldrT="[Text]" custT="1"/>
      <dgm:spPr/>
      <dgm:t>
        <a:bodyPr/>
        <a:lstStyle/>
        <a:p>
          <a:endParaRPr lang="en-US" sz="1600" dirty="0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endParaRPr lang="en-US" sz="1600" dirty="0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B1DB77A3-0487-4FD4-90E4-CA7043DB003D}">
      <dgm:prSet phldrT="[Text]" custT="1"/>
      <dgm:spPr/>
      <dgm:t>
        <a:bodyPr/>
        <a:lstStyle/>
        <a:p>
          <a:endParaRPr lang="en-US" sz="1600" dirty="0"/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7D979-0CD8-4CB1-9696-ED40F4A23363}" type="presOf" srcId="{F4FCD5EA-9FCA-422B-8940-56C2302086A3}" destId="{C203E307-9DBC-48C9-8102-DDA9A70B08DE}" srcOrd="1" destOrd="0" presId="urn:microsoft.com/office/officeart/2005/8/layout/venn1"/>
    <dgm:cxn modelId="{0579CCE8-996F-4E5E-8BB4-995B5174FEA5}" type="presOf" srcId="{02E1CEFB-C934-4A80-9518-3C5823FEEBDC}" destId="{01C9B821-8CD3-47AD-9C49-AAED2C1EFA00}" srcOrd="1" destOrd="0" presId="urn:microsoft.com/office/officeart/2005/8/layout/venn1"/>
    <dgm:cxn modelId="{15257E6E-36CA-4F29-A968-BA80D5EAD5BC}" type="presOf" srcId="{F4FCD5EA-9FCA-422B-8940-56C2302086A3}" destId="{6BEB355F-8873-4416-9B70-93D134C701B6}" srcOrd="0" destOrd="0" presId="urn:microsoft.com/office/officeart/2005/8/layout/venn1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E1E9A260-7909-4527-ADEB-3965020E2753}" type="presOf" srcId="{02E1CEFB-C934-4A80-9518-3C5823FEEBDC}" destId="{F6987236-E4D5-4CD4-90DA-139FE34E855E}" srcOrd="0" destOrd="0" presId="urn:microsoft.com/office/officeart/2005/8/layout/venn1"/>
    <dgm:cxn modelId="{34A29050-9A48-445B-83BF-E93447D36E55}" type="presOf" srcId="{F1156C6A-7C91-4ACF-ACC6-D53F1DF1114D}" destId="{C02AAAD9-AB0C-4099-A819-A2E96DC8285A}" srcOrd="1" destOrd="0" presId="urn:microsoft.com/office/officeart/2005/8/layout/venn1"/>
    <dgm:cxn modelId="{12246412-1FF6-4D0E-AD48-BF4F47E46B41}" type="presOf" srcId="{F1156C6A-7C91-4ACF-ACC6-D53F1DF1114D}" destId="{F6FE44D1-97C5-475E-9E5F-7D873D30C00F}" srcOrd="0" destOrd="0" presId="urn:microsoft.com/office/officeart/2005/8/layout/venn1"/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FE01E548-FF90-45EF-AE17-0FF64772AAFB}" type="presOf" srcId="{B1DB77A3-0487-4FD4-90E4-CA7043DB003D}" destId="{D6F164EB-B55F-414D-8E3C-F580B41B0624}" srcOrd="0" destOrd="0" presId="urn:microsoft.com/office/officeart/2005/8/layout/venn1"/>
    <dgm:cxn modelId="{864E3888-C396-4CA9-8A16-DF8F4726965A}" type="presOf" srcId="{75D67840-9B91-4060-B825-7DF180498225}" destId="{539E063F-CA7B-4104-A97A-7403559B83C3}" srcOrd="0" destOrd="0" presId="urn:microsoft.com/office/officeart/2005/8/layout/venn1"/>
    <dgm:cxn modelId="{D645C311-D208-4903-AE5E-58FA01E61E2F}" type="presOf" srcId="{B1DB77A3-0487-4FD4-90E4-CA7043DB003D}" destId="{D702EEEB-D54E-4A8C-9763-89A2419D8628}" srcOrd="1" destOrd="0" presId="urn:microsoft.com/office/officeart/2005/8/layout/venn1"/>
    <dgm:cxn modelId="{F46A8874-2859-48B6-8F51-4BF56C3AF191}" type="presParOf" srcId="{539E063F-CA7B-4104-A97A-7403559B83C3}" destId="{F6987236-E4D5-4CD4-90DA-139FE34E855E}" srcOrd="0" destOrd="0" presId="urn:microsoft.com/office/officeart/2005/8/layout/venn1"/>
    <dgm:cxn modelId="{F5D7B119-E03A-47C5-BEAB-BA50AF0241E6}" type="presParOf" srcId="{539E063F-CA7B-4104-A97A-7403559B83C3}" destId="{01C9B821-8CD3-47AD-9C49-AAED2C1EFA00}" srcOrd="1" destOrd="0" presId="urn:microsoft.com/office/officeart/2005/8/layout/venn1"/>
    <dgm:cxn modelId="{54F8C12F-4138-4057-89CA-EEF8DFD4D74F}" type="presParOf" srcId="{539E063F-CA7B-4104-A97A-7403559B83C3}" destId="{D6F164EB-B55F-414D-8E3C-F580B41B0624}" srcOrd="2" destOrd="0" presId="urn:microsoft.com/office/officeart/2005/8/layout/venn1"/>
    <dgm:cxn modelId="{2B1C5C64-9F0A-44A0-A96D-43884459E167}" type="presParOf" srcId="{539E063F-CA7B-4104-A97A-7403559B83C3}" destId="{D702EEEB-D54E-4A8C-9763-89A2419D8628}" srcOrd="3" destOrd="0" presId="urn:microsoft.com/office/officeart/2005/8/layout/venn1"/>
    <dgm:cxn modelId="{2A12CBA6-D601-46E2-8016-70799D7C7DD8}" type="presParOf" srcId="{539E063F-CA7B-4104-A97A-7403559B83C3}" destId="{F6FE44D1-97C5-475E-9E5F-7D873D30C00F}" srcOrd="4" destOrd="0" presId="urn:microsoft.com/office/officeart/2005/8/layout/venn1"/>
    <dgm:cxn modelId="{7F729A3F-180F-4C05-B152-47BDA17CC613}" type="presParOf" srcId="{539E063F-CA7B-4104-A97A-7403559B83C3}" destId="{C02AAAD9-AB0C-4099-A819-A2E96DC8285A}" srcOrd="5" destOrd="0" presId="urn:microsoft.com/office/officeart/2005/8/layout/venn1"/>
    <dgm:cxn modelId="{D730782D-6156-4C1C-9E21-C86AA030CF7C}" type="presParOf" srcId="{539E063F-CA7B-4104-A97A-7403559B83C3}" destId="{6BEB355F-8873-4416-9B70-93D134C701B6}" srcOrd="6" destOrd="0" presId="urn:microsoft.com/office/officeart/2005/8/layout/venn1"/>
    <dgm:cxn modelId="{6A5928B3-7685-43BC-AD9E-ED929FCC9EC8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02E1CEFB-C934-4A80-9518-3C5823FEEBDC}">
      <dgm:prSet phldrT="[Text]" custT="1"/>
      <dgm:spPr/>
      <dgm:t>
        <a:bodyPr/>
        <a:lstStyle/>
        <a:p>
          <a:r>
            <a:rPr lang="en-US" sz="900" dirty="0" smtClean="0"/>
            <a:t>Verification </a:t>
          </a:r>
        </a:p>
        <a:p>
          <a:r>
            <a:rPr lang="en-US" sz="900" dirty="0" smtClean="0"/>
            <a:t>Support</a:t>
          </a:r>
          <a:endParaRPr lang="en-US" sz="900" dirty="0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900" dirty="0" smtClean="0"/>
            <a:t>Policy </a:t>
          </a:r>
        </a:p>
        <a:p>
          <a:r>
            <a:rPr lang="en-US" sz="900" dirty="0" smtClean="0"/>
            <a:t>Support</a:t>
          </a:r>
          <a:endParaRPr lang="en-US" sz="900" dirty="0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00" dirty="0" smtClean="0">
              <a:solidFill>
                <a:schemeClr val="tx1"/>
              </a:solidFill>
            </a:rPr>
            <a:t>Support</a:t>
          </a:r>
          <a:endParaRPr lang="en-US" sz="9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 smtClean="0"/>
            <a:t>Support for Evidence Based Practices</a:t>
          </a:r>
          <a:endParaRPr lang="en-US" sz="9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1D00C-6BAB-4AC8-AEC9-8EAEC0E9935D}" type="presOf" srcId="{75D67840-9B91-4060-B825-7DF180498225}" destId="{539E063F-CA7B-4104-A97A-7403559B83C3}" srcOrd="0" destOrd="0" presId="urn:microsoft.com/office/officeart/2005/8/layout/venn1"/>
    <dgm:cxn modelId="{0EDA9718-D4DA-41EE-ADD5-FB3C61371460}" type="presOf" srcId="{F4FCD5EA-9FCA-422B-8940-56C2302086A3}" destId="{6BEB355F-8873-4416-9B70-93D134C701B6}" srcOrd="0" destOrd="0" presId="urn:microsoft.com/office/officeart/2005/8/layout/venn1"/>
    <dgm:cxn modelId="{B0752528-30B8-4767-B178-84207A13BAE7}" type="presOf" srcId="{B1DB77A3-0487-4FD4-90E4-CA7043DB003D}" destId="{D702EEEB-D54E-4A8C-9763-89A2419D8628}" srcOrd="1" destOrd="0" presId="urn:microsoft.com/office/officeart/2005/8/layout/venn1"/>
    <dgm:cxn modelId="{BAAADB90-979C-437F-9C42-87F9E8CB9A22}" type="presOf" srcId="{02E1CEFB-C934-4A80-9518-3C5823FEEBDC}" destId="{01C9B821-8CD3-47AD-9C49-AAED2C1EFA00}" srcOrd="1" destOrd="0" presId="urn:microsoft.com/office/officeart/2005/8/layout/venn1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1553C95C-DAEC-4D9E-A131-D23BF2B575C8}" type="presOf" srcId="{F1156C6A-7C91-4ACF-ACC6-D53F1DF1114D}" destId="{F6FE44D1-97C5-475E-9E5F-7D873D30C00F}" srcOrd="0" destOrd="0" presId="urn:microsoft.com/office/officeart/2005/8/layout/venn1"/>
    <dgm:cxn modelId="{60644741-4BCD-48A1-9A1B-DB781F41B63E}" type="presOf" srcId="{F1156C6A-7C91-4ACF-ACC6-D53F1DF1114D}" destId="{C02AAAD9-AB0C-4099-A819-A2E96DC8285A}" srcOrd="1" destOrd="0" presId="urn:microsoft.com/office/officeart/2005/8/layout/venn1"/>
    <dgm:cxn modelId="{0F820C81-D3FA-4C7E-A6A5-72646CDA9583}" type="presOf" srcId="{F4FCD5EA-9FCA-422B-8940-56C2302086A3}" destId="{C203E307-9DBC-48C9-8102-DDA9A70B08DE}" srcOrd="1" destOrd="0" presId="urn:microsoft.com/office/officeart/2005/8/layout/venn1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1A3B8947-110E-4A69-8E98-0363AFEC2CC4}" type="presOf" srcId="{B1DB77A3-0487-4FD4-90E4-CA7043DB003D}" destId="{D6F164EB-B55F-414D-8E3C-F580B41B0624}" srcOrd="0" destOrd="0" presId="urn:microsoft.com/office/officeart/2005/8/layout/venn1"/>
    <dgm:cxn modelId="{C7DB1749-7070-4BDB-BA6B-8A56B184C506}" type="presOf" srcId="{02E1CEFB-C934-4A80-9518-3C5823FEEBDC}" destId="{F6987236-E4D5-4CD4-90DA-139FE34E855E}" srcOrd="0" destOrd="0" presId="urn:microsoft.com/office/officeart/2005/8/layout/venn1"/>
    <dgm:cxn modelId="{9D22C7F6-0B8F-4AE3-B632-7351A8053187}" type="presParOf" srcId="{539E063F-CA7B-4104-A97A-7403559B83C3}" destId="{F6987236-E4D5-4CD4-90DA-139FE34E855E}" srcOrd="0" destOrd="0" presId="urn:microsoft.com/office/officeart/2005/8/layout/venn1"/>
    <dgm:cxn modelId="{8734C210-2B9F-4AB7-9C89-38D201AC621A}" type="presParOf" srcId="{539E063F-CA7B-4104-A97A-7403559B83C3}" destId="{01C9B821-8CD3-47AD-9C49-AAED2C1EFA00}" srcOrd="1" destOrd="0" presId="urn:microsoft.com/office/officeart/2005/8/layout/venn1"/>
    <dgm:cxn modelId="{88805BBE-E7DE-4BB1-838E-14ED083A1828}" type="presParOf" srcId="{539E063F-CA7B-4104-A97A-7403559B83C3}" destId="{D6F164EB-B55F-414D-8E3C-F580B41B0624}" srcOrd="2" destOrd="0" presId="urn:microsoft.com/office/officeart/2005/8/layout/venn1"/>
    <dgm:cxn modelId="{D6053145-06CA-4196-AF97-E71189177322}" type="presParOf" srcId="{539E063F-CA7B-4104-A97A-7403559B83C3}" destId="{D702EEEB-D54E-4A8C-9763-89A2419D8628}" srcOrd="3" destOrd="0" presId="urn:microsoft.com/office/officeart/2005/8/layout/venn1"/>
    <dgm:cxn modelId="{141E3332-8D4E-4134-91FC-9EFF9F565D49}" type="presParOf" srcId="{539E063F-CA7B-4104-A97A-7403559B83C3}" destId="{F6FE44D1-97C5-475E-9E5F-7D873D30C00F}" srcOrd="4" destOrd="0" presId="urn:microsoft.com/office/officeart/2005/8/layout/venn1"/>
    <dgm:cxn modelId="{DEEFE366-306A-46CF-8305-955928064936}" type="presParOf" srcId="{539E063F-CA7B-4104-A97A-7403559B83C3}" destId="{C02AAAD9-AB0C-4099-A819-A2E96DC8285A}" srcOrd="5" destOrd="0" presId="urn:microsoft.com/office/officeart/2005/8/layout/venn1"/>
    <dgm:cxn modelId="{ACA27EAA-29E4-45F9-96E0-C0703263E2C3}" type="presParOf" srcId="{539E063F-CA7B-4104-A97A-7403559B83C3}" destId="{6BEB355F-8873-4416-9B70-93D134C701B6}" srcOrd="6" destOrd="0" presId="urn:microsoft.com/office/officeart/2005/8/layout/venn1"/>
    <dgm:cxn modelId="{561F5690-3067-4C1D-9C86-BA9D55540CDD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02E1CEFB-C934-4A80-9518-3C5823FEEBDC}">
      <dgm:prSet phldrT="[Text]" custT="1"/>
      <dgm:spPr/>
      <dgm:t>
        <a:bodyPr/>
        <a:lstStyle/>
        <a:p>
          <a:r>
            <a:rPr lang="en-US" sz="1200" dirty="0" smtClean="0"/>
            <a:t>Verification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1200" dirty="0" smtClean="0"/>
            <a:t>Policy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Support</a:t>
          </a:r>
          <a:endParaRPr lang="en-US" sz="12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Support for Evidence Based Practices</a:t>
          </a:r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6995E037-8271-4D3C-B655-C98257DEE1C6}" type="presOf" srcId="{F1156C6A-7C91-4ACF-ACC6-D53F1DF1114D}" destId="{F6FE44D1-97C5-475E-9E5F-7D873D30C00F}" srcOrd="0" destOrd="0" presId="urn:microsoft.com/office/officeart/2005/8/layout/venn1"/>
    <dgm:cxn modelId="{6CAED78D-A13B-4F3C-8878-ABA442311793}" type="presOf" srcId="{F4FCD5EA-9FCA-422B-8940-56C2302086A3}" destId="{6BEB355F-8873-4416-9B70-93D134C701B6}" srcOrd="0" destOrd="0" presId="urn:microsoft.com/office/officeart/2005/8/layout/venn1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D2B90E46-4527-45AF-80AA-909000CA208C}" type="presOf" srcId="{B1DB77A3-0487-4FD4-90E4-CA7043DB003D}" destId="{D6F164EB-B55F-414D-8E3C-F580B41B0624}" srcOrd="0" destOrd="0" presId="urn:microsoft.com/office/officeart/2005/8/layout/venn1"/>
    <dgm:cxn modelId="{4DDB4E1B-73BA-4C3A-BB45-D8964CFBE1B2}" type="presOf" srcId="{B1DB77A3-0487-4FD4-90E4-CA7043DB003D}" destId="{D702EEEB-D54E-4A8C-9763-89A2419D8628}" srcOrd="1" destOrd="0" presId="urn:microsoft.com/office/officeart/2005/8/layout/venn1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60FE36E2-D539-480D-9319-0FCEE25182DE}" type="presOf" srcId="{F1156C6A-7C91-4ACF-ACC6-D53F1DF1114D}" destId="{C02AAAD9-AB0C-4099-A819-A2E96DC8285A}" srcOrd="1" destOrd="0" presId="urn:microsoft.com/office/officeart/2005/8/layout/venn1"/>
    <dgm:cxn modelId="{0CADF824-E3DE-4355-B045-D859EEBF85FB}" type="presOf" srcId="{02E1CEFB-C934-4A80-9518-3C5823FEEBDC}" destId="{F6987236-E4D5-4CD4-90DA-139FE34E855E}" srcOrd="0" destOrd="0" presId="urn:microsoft.com/office/officeart/2005/8/layout/venn1"/>
    <dgm:cxn modelId="{058095FF-F46C-46D0-B28A-C947E8002B9E}" type="presOf" srcId="{02E1CEFB-C934-4A80-9518-3C5823FEEBDC}" destId="{01C9B821-8CD3-47AD-9C49-AAED2C1EFA00}" srcOrd="1" destOrd="0" presId="urn:microsoft.com/office/officeart/2005/8/layout/venn1"/>
    <dgm:cxn modelId="{7D8E45B3-7D00-49B7-A019-E6E62CA15675}" type="presOf" srcId="{75D67840-9B91-4060-B825-7DF180498225}" destId="{539E063F-CA7B-4104-A97A-7403559B83C3}" srcOrd="0" destOrd="0" presId="urn:microsoft.com/office/officeart/2005/8/layout/venn1"/>
    <dgm:cxn modelId="{6B134191-991A-4B57-AB44-30B96E3D5DA3}" type="presOf" srcId="{F4FCD5EA-9FCA-422B-8940-56C2302086A3}" destId="{C203E307-9DBC-48C9-8102-DDA9A70B08DE}" srcOrd="1" destOrd="0" presId="urn:microsoft.com/office/officeart/2005/8/layout/venn1"/>
    <dgm:cxn modelId="{08E8A7F7-30BE-49E5-BED5-31ED22F66B8C}" type="presParOf" srcId="{539E063F-CA7B-4104-A97A-7403559B83C3}" destId="{F6987236-E4D5-4CD4-90DA-139FE34E855E}" srcOrd="0" destOrd="0" presId="urn:microsoft.com/office/officeart/2005/8/layout/venn1"/>
    <dgm:cxn modelId="{171364EE-335B-46BA-A639-127EC24C795D}" type="presParOf" srcId="{539E063F-CA7B-4104-A97A-7403559B83C3}" destId="{01C9B821-8CD3-47AD-9C49-AAED2C1EFA00}" srcOrd="1" destOrd="0" presId="urn:microsoft.com/office/officeart/2005/8/layout/venn1"/>
    <dgm:cxn modelId="{7BA6635A-AB0C-4095-A570-1AFECAC23DDD}" type="presParOf" srcId="{539E063F-CA7B-4104-A97A-7403559B83C3}" destId="{D6F164EB-B55F-414D-8E3C-F580B41B0624}" srcOrd="2" destOrd="0" presId="urn:microsoft.com/office/officeart/2005/8/layout/venn1"/>
    <dgm:cxn modelId="{68EC09A2-0A3D-447A-9797-8B0693BA4371}" type="presParOf" srcId="{539E063F-CA7B-4104-A97A-7403559B83C3}" destId="{D702EEEB-D54E-4A8C-9763-89A2419D8628}" srcOrd="3" destOrd="0" presId="urn:microsoft.com/office/officeart/2005/8/layout/venn1"/>
    <dgm:cxn modelId="{64544B86-5720-4917-8631-98CEBF449063}" type="presParOf" srcId="{539E063F-CA7B-4104-A97A-7403559B83C3}" destId="{F6FE44D1-97C5-475E-9E5F-7D873D30C00F}" srcOrd="4" destOrd="0" presId="urn:microsoft.com/office/officeart/2005/8/layout/venn1"/>
    <dgm:cxn modelId="{84B86408-1F1F-4ED9-911E-E0582645ECE8}" type="presParOf" srcId="{539E063F-CA7B-4104-A97A-7403559B83C3}" destId="{C02AAAD9-AB0C-4099-A819-A2E96DC8285A}" srcOrd="5" destOrd="0" presId="urn:microsoft.com/office/officeart/2005/8/layout/venn1"/>
    <dgm:cxn modelId="{7360E008-BBCA-4F72-974F-FF619C5507C7}" type="presParOf" srcId="{539E063F-CA7B-4104-A97A-7403559B83C3}" destId="{6BEB355F-8873-4416-9B70-93D134C701B6}" srcOrd="6" destOrd="0" presId="urn:microsoft.com/office/officeart/2005/8/layout/venn1"/>
    <dgm:cxn modelId="{972ED75F-0AF9-4C52-84A1-D378877510BE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D67840-9B91-4060-B825-7DF180498225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B1DB77A3-0487-4FD4-90E4-CA7043DB003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EI Core Competency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Support</a:t>
          </a:r>
          <a:endParaRPr lang="en-US" sz="1200" dirty="0">
            <a:solidFill>
              <a:schemeClr val="tx1"/>
            </a:solidFill>
          </a:endParaRPr>
        </a:p>
      </dgm:t>
    </dgm:pt>
    <dgm:pt modelId="{AE1B8169-9039-491B-971C-AD507DFC8437}" type="sibTrans" cxnId="{C8B61833-DD2D-46B6-A919-11F33E2D9304}">
      <dgm:prSet/>
      <dgm:spPr/>
      <dgm:t>
        <a:bodyPr/>
        <a:lstStyle/>
        <a:p>
          <a:endParaRPr lang="en-US"/>
        </a:p>
      </dgm:t>
    </dgm:pt>
    <dgm:pt modelId="{B82D3325-8DA2-4E6A-B1A8-DEC0F1F68FEE}" type="parTrans" cxnId="{C8B61833-DD2D-46B6-A919-11F33E2D9304}">
      <dgm:prSet/>
      <dgm:spPr/>
      <dgm:t>
        <a:bodyPr/>
        <a:lstStyle/>
        <a:p>
          <a:endParaRPr lang="en-US"/>
        </a:p>
      </dgm:t>
    </dgm:pt>
    <dgm:pt modelId="{F4FCD5EA-9FCA-422B-8940-56C230208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/>
            <a:t>Support for Evidence Based Practices</a:t>
          </a:r>
          <a:endParaRPr lang="en-US" sz="1600" dirty="0"/>
        </a:p>
      </dgm:t>
    </dgm:pt>
    <dgm:pt modelId="{2060A653-53BD-46B4-BDBE-B4019E01A999}" type="sibTrans" cxnId="{3E38302D-8701-4873-8861-DC906B661DC6}">
      <dgm:prSet/>
      <dgm:spPr/>
      <dgm:t>
        <a:bodyPr/>
        <a:lstStyle/>
        <a:p>
          <a:endParaRPr lang="en-US"/>
        </a:p>
      </dgm:t>
    </dgm:pt>
    <dgm:pt modelId="{F228FEB7-BD41-4078-953F-3EA214499BFC}" type="parTrans" cxnId="{3E38302D-8701-4873-8861-DC906B661DC6}">
      <dgm:prSet/>
      <dgm:spPr/>
      <dgm:t>
        <a:bodyPr/>
        <a:lstStyle/>
        <a:p>
          <a:endParaRPr lang="en-US"/>
        </a:p>
      </dgm:t>
    </dgm:pt>
    <dgm:pt modelId="{F1156C6A-7C91-4ACF-ACC6-D53F1DF1114D}">
      <dgm:prSet phldrT="[Text]" custT="1"/>
      <dgm:spPr/>
      <dgm:t>
        <a:bodyPr/>
        <a:lstStyle/>
        <a:p>
          <a:r>
            <a:rPr lang="en-US" sz="1200" dirty="0" smtClean="0"/>
            <a:t>Policy </a:t>
          </a:r>
        </a:p>
        <a:p>
          <a:r>
            <a:rPr lang="en-US" sz="1200" dirty="0" smtClean="0"/>
            <a:t>Support</a:t>
          </a:r>
          <a:endParaRPr lang="en-US" sz="1200" dirty="0"/>
        </a:p>
      </dgm:t>
    </dgm:pt>
    <dgm:pt modelId="{75A1DE92-E8FA-406A-ABD7-0E5113202742}" type="sibTrans" cxnId="{F25985BF-D577-4FF6-B620-7ADB025C0F8F}">
      <dgm:prSet/>
      <dgm:spPr/>
      <dgm:t>
        <a:bodyPr/>
        <a:lstStyle/>
        <a:p>
          <a:endParaRPr lang="en-US"/>
        </a:p>
      </dgm:t>
    </dgm:pt>
    <dgm:pt modelId="{C9C1023C-596B-4E39-864D-522A1BDAA076}" type="parTrans" cxnId="{F25985BF-D577-4FF6-B620-7ADB025C0F8F}">
      <dgm:prSet/>
      <dgm:spPr/>
      <dgm:t>
        <a:bodyPr/>
        <a:lstStyle/>
        <a:p>
          <a:endParaRPr lang="en-US"/>
        </a:p>
      </dgm:t>
    </dgm:pt>
    <dgm:pt modelId="{02E1CEFB-C934-4A80-9518-3C5823FEEBDC}">
      <dgm:prSet phldrT="[Text]" custT="1"/>
      <dgm:spPr/>
      <dgm:t>
        <a:bodyPr/>
        <a:lstStyle/>
        <a:p>
          <a:r>
            <a:rPr lang="en-US" sz="1200" dirty="0" smtClean="0"/>
            <a:t>Verification </a:t>
          </a:r>
        </a:p>
        <a:p>
          <a:r>
            <a:rPr lang="en-US" sz="1200" smtClean="0"/>
            <a:t>Support</a:t>
          </a:r>
          <a:endParaRPr lang="en-US" sz="1200" dirty="0"/>
        </a:p>
      </dgm:t>
    </dgm:pt>
    <dgm:pt modelId="{52F5E404-7CEC-484F-BA8B-DBB8F0996AF9}" type="sibTrans" cxnId="{D18C7BBC-AAC2-4F6E-81C5-6F28BDBDFC66}">
      <dgm:prSet/>
      <dgm:spPr/>
      <dgm:t>
        <a:bodyPr/>
        <a:lstStyle/>
        <a:p>
          <a:endParaRPr lang="en-US"/>
        </a:p>
      </dgm:t>
    </dgm:pt>
    <dgm:pt modelId="{54FF9C55-419F-4A43-B274-3D23A8FEA616}" type="parTrans" cxnId="{D18C7BBC-AAC2-4F6E-81C5-6F28BDBDFC66}">
      <dgm:prSet/>
      <dgm:spPr/>
      <dgm:t>
        <a:bodyPr/>
        <a:lstStyle/>
        <a:p>
          <a:endParaRPr lang="en-US"/>
        </a:p>
      </dgm:t>
    </dgm:pt>
    <dgm:pt modelId="{539E063F-CA7B-4104-A97A-7403559B83C3}" type="pres">
      <dgm:prSet presAssocID="{75D67840-9B91-4060-B825-7DF180498225}" presName="compositeShape" presStyleCnt="0">
        <dgm:presLayoutVars>
          <dgm:chMax val="7"/>
          <dgm:dir/>
          <dgm:resizeHandles val="exact"/>
        </dgm:presLayoutVars>
      </dgm:prSet>
      <dgm:spPr/>
    </dgm:pt>
    <dgm:pt modelId="{F6987236-E4D5-4CD4-90DA-139FE34E855E}" type="pres">
      <dgm:prSet presAssocID="{02E1CEFB-C934-4A80-9518-3C5823FEEBDC}" presName="circ1" presStyleLbl="vennNode1" presStyleIdx="0" presStyleCnt="4"/>
      <dgm:spPr/>
      <dgm:t>
        <a:bodyPr/>
        <a:lstStyle/>
        <a:p>
          <a:endParaRPr lang="en-US"/>
        </a:p>
      </dgm:t>
    </dgm:pt>
    <dgm:pt modelId="{01C9B821-8CD3-47AD-9C49-AAED2C1EFA00}" type="pres">
      <dgm:prSet presAssocID="{02E1CEFB-C934-4A80-9518-3C5823FEEB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64EB-B55F-414D-8E3C-F580B41B0624}" type="pres">
      <dgm:prSet presAssocID="{B1DB77A3-0487-4FD4-90E4-CA7043DB003D}" presName="circ2" presStyleLbl="vennNode1" presStyleIdx="1" presStyleCnt="4"/>
      <dgm:spPr/>
      <dgm:t>
        <a:bodyPr/>
        <a:lstStyle/>
        <a:p>
          <a:endParaRPr lang="en-US"/>
        </a:p>
      </dgm:t>
    </dgm:pt>
    <dgm:pt modelId="{D702EEEB-D54E-4A8C-9763-89A2419D8628}" type="pres">
      <dgm:prSet presAssocID="{B1DB77A3-0487-4FD4-90E4-CA7043DB00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44D1-97C5-475E-9E5F-7D873D30C00F}" type="pres">
      <dgm:prSet presAssocID="{F1156C6A-7C91-4ACF-ACC6-D53F1DF1114D}" presName="circ3" presStyleLbl="vennNode1" presStyleIdx="2" presStyleCnt="4"/>
      <dgm:spPr/>
      <dgm:t>
        <a:bodyPr/>
        <a:lstStyle/>
        <a:p>
          <a:endParaRPr lang="en-US"/>
        </a:p>
      </dgm:t>
    </dgm:pt>
    <dgm:pt modelId="{C02AAAD9-AB0C-4099-A819-A2E96DC8285A}" type="pres">
      <dgm:prSet presAssocID="{F1156C6A-7C91-4ACF-ACC6-D53F1DF111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355F-8873-4416-9B70-93D134C701B6}" type="pres">
      <dgm:prSet presAssocID="{F4FCD5EA-9FCA-422B-8940-56C2302086A3}" presName="circ4" presStyleLbl="vennNode1" presStyleIdx="3" presStyleCnt="4"/>
      <dgm:spPr/>
      <dgm:t>
        <a:bodyPr/>
        <a:lstStyle/>
        <a:p>
          <a:endParaRPr lang="en-US"/>
        </a:p>
      </dgm:t>
    </dgm:pt>
    <dgm:pt modelId="{C203E307-9DBC-48C9-8102-DDA9A70B08DE}" type="pres">
      <dgm:prSet presAssocID="{F4FCD5EA-9FCA-422B-8940-56C2302086A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C7BBC-AAC2-4F6E-81C5-6F28BDBDFC66}" srcId="{75D67840-9B91-4060-B825-7DF180498225}" destId="{02E1CEFB-C934-4A80-9518-3C5823FEEBDC}" srcOrd="0" destOrd="0" parTransId="{54FF9C55-419F-4A43-B274-3D23A8FEA616}" sibTransId="{52F5E404-7CEC-484F-BA8B-DBB8F0996AF9}"/>
    <dgm:cxn modelId="{6DDD4497-EDDD-47C6-BA6D-DC16CEF98E69}" type="presOf" srcId="{B1DB77A3-0487-4FD4-90E4-CA7043DB003D}" destId="{D6F164EB-B55F-414D-8E3C-F580B41B0624}" srcOrd="0" destOrd="0" presId="urn:microsoft.com/office/officeart/2005/8/layout/venn1"/>
    <dgm:cxn modelId="{7C74C617-5A12-4D9E-8579-CE9902F2D632}" type="presOf" srcId="{F4FCD5EA-9FCA-422B-8940-56C2302086A3}" destId="{6BEB355F-8873-4416-9B70-93D134C701B6}" srcOrd="0" destOrd="0" presId="urn:microsoft.com/office/officeart/2005/8/layout/venn1"/>
    <dgm:cxn modelId="{23632D2B-22F1-4E89-AA1D-2F5358E8E48A}" type="presOf" srcId="{F1156C6A-7C91-4ACF-ACC6-D53F1DF1114D}" destId="{C02AAAD9-AB0C-4099-A819-A2E96DC8285A}" srcOrd="1" destOrd="0" presId="urn:microsoft.com/office/officeart/2005/8/layout/venn1"/>
    <dgm:cxn modelId="{80B84955-A1FD-4724-911F-60221912DD58}" type="presOf" srcId="{F1156C6A-7C91-4ACF-ACC6-D53F1DF1114D}" destId="{F6FE44D1-97C5-475E-9E5F-7D873D30C00F}" srcOrd="0" destOrd="0" presId="urn:microsoft.com/office/officeart/2005/8/layout/venn1"/>
    <dgm:cxn modelId="{F25985BF-D577-4FF6-B620-7ADB025C0F8F}" srcId="{75D67840-9B91-4060-B825-7DF180498225}" destId="{F1156C6A-7C91-4ACF-ACC6-D53F1DF1114D}" srcOrd="2" destOrd="0" parTransId="{C9C1023C-596B-4E39-864D-522A1BDAA076}" sibTransId="{75A1DE92-E8FA-406A-ABD7-0E5113202742}"/>
    <dgm:cxn modelId="{3E38302D-8701-4873-8861-DC906B661DC6}" srcId="{75D67840-9B91-4060-B825-7DF180498225}" destId="{F4FCD5EA-9FCA-422B-8940-56C2302086A3}" srcOrd="3" destOrd="0" parTransId="{F228FEB7-BD41-4078-953F-3EA214499BFC}" sibTransId="{2060A653-53BD-46B4-BDBE-B4019E01A999}"/>
    <dgm:cxn modelId="{C8B61833-DD2D-46B6-A919-11F33E2D9304}" srcId="{75D67840-9B91-4060-B825-7DF180498225}" destId="{B1DB77A3-0487-4FD4-90E4-CA7043DB003D}" srcOrd="1" destOrd="0" parTransId="{B82D3325-8DA2-4E6A-B1A8-DEC0F1F68FEE}" sibTransId="{AE1B8169-9039-491B-971C-AD507DFC8437}"/>
    <dgm:cxn modelId="{2E7C5A28-0AF0-4B6B-A0D7-451AC6ECF57F}" type="presOf" srcId="{F4FCD5EA-9FCA-422B-8940-56C2302086A3}" destId="{C203E307-9DBC-48C9-8102-DDA9A70B08DE}" srcOrd="1" destOrd="0" presId="urn:microsoft.com/office/officeart/2005/8/layout/venn1"/>
    <dgm:cxn modelId="{D2D3F5EA-7C4A-4D98-B343-3A0EB8C8ABF6}" type="presOf" srcId="{B1DB77A3-0487-4FD4-90E4-CA7043DB003D}" destId="{D702EEEB-D54E-4A8C-9763-89A2419D8628}" srcOrd="1" destOrd="0" presId="urn:microsoft.com/office/officeart/2005/8/layout/venn1"/>
    <dgm:cxn modelId="{1C60689F-E828-4EFC-9EAC-5B0EC35D0C17}" type="presOf" srcId="{75D67840-9B91-4060-B825-7DF180498225}" destId="{539E063F-CA7B-4104-A97A-7403559B83C3}" srcOrd="0" destOrd="0" presId="urn:microsoft.com/office/officeart/2005/8/layout/venn1"/>
    <dgm:cxn modelId="{D77B3772-2A57-4817-93DB-CD04FF232456}" type="presOf" srcId="{02E1CEFB-C934-4A80-9518-3C5823FEEBDC}" destId="{F6987236-E4D5-4CD4-90DA-139FE34E855E}" srcOrd="0" destOrd="0" presId="urn:microsoft.com/office/officeart/2005/8/layout/venn1"/>
    <dgm:cxn modelId="{345A062C-7FC8-4564-B795-59B2D0EAE72B}" type="presOf" srcId="{02E1CEFB-C934-4A80-9518-3C5823FEEBDC}" destId="{01C9B821-8CD3-47AD-9C49-AAED2C1EFA00}" srcOrd="1" destOrd="0" presId="urn:microsoft.com/office/officeart/2005/8/layout/venn1"/>
    <dgm:cxn modelId="{CE85EF7D-251C-420A-8F12-C3E50DCF3026}" type="presParOf" srcId="{539E063F-CA7B-4104-A97A-7403559B83C3}" destId="{F6987236-E4D5-4CD4-90DA-139FE34E855E}" srcOrd="0" destOrd="0" presId="urn:microsoft.com/office/officeart/2005/8/layout/venn1"/>
    <dgm:cxn modelId="{BA41E098-B05F-4461-8EDF-FCB1204B4F98}" type="presParOf" srcId="{539E063F-CA7B-4104-A97A-7403559B83C3}" destId="{01C9B821-8CD3-47AD-9C49-AAED2C1EFA00}" srcOrd="1" destOrd="0" presId="urn:microsoft.com/office/officeart/2005/8/layout/venn1"/>
    <dgm:cxn modelId="{5CE9B0F8-C413-4E80-866C-F32D457225B1}" type="presParOf" srcId="{539E063F-CA7B-4104-A97A-7403559B83C3}" destId="{D6F164EB-B55F-414D-8E3C-F580B41B0624}" srcOrd="2" destOrd="0" presId="urn:microsoft.com/office/officeart/2005/8/layout/venn1"/>
    <dgm:cxn modelId="{89047440-0822-43E4-8735-2233D447159A}" type="presParOf" srcId="{539E063F-CA7B-4104-A97A-7403559B83C3}" destId="{D702EEEB-D54E-4A8C-9763-89A2419D8628}" srcOrd="3" destOrd="0" presId="urn:microsoft.com/office/officeart/2005/8/layout/venn1"/>
    <dgm:cxn modelId="{79CF9706-59C0-4EE2-8ADB-6B02B37CAB43}" type="presParOf" srcId="{539E063F-CA7B-4104-A97A-7403559B83C3}" destId="{F6FE44D1-97C5-475E-9E5F-7D873D30C00F}" srcOrd="4" destOrd="0" presId="urn:microsoft.com/office/officeart/2005/8/layout/venn1"/>
    <dgm:cxn modelId="{2CD47440-2A4F-45F8-BE89-550ACEFD1E8D}" type="presParOf" srcId="{539E063F-CA7B-4104-A97A-7403559B83C3}" destId="{C02AAAD9-AB0C-4099-A819-A2E96DC8285A}" srcOrd="5" destOrd="0" presId="urn:microsoft.com/office/officeart/2005/8/layout/venn1"/>
    <dgm:cxn modelId="{CB1BFC04-7CF2-4055-926B-2DD20D67325F}" type="presParOf" srcId="{539E063F-CA7B-4104-A97A-7403559B83C3}" destId="{6BEB355F-8873-4416-9B70-93D134C701B6}" srcOrd="6" destOrd="0" presId="urn:microsoft.com/office/officeart/2005/8/layout/venn1"/>
    <dgm:cxn modelId="{A479E0EB-7E12-40C9-ADFA-4A968925B348}" type="presParOf" srcId="{539E063F-CA7B-4104-A97A-7403559B83C3}" destId="{C203E307-9DBC-48C9-8102-DDA9A70B08D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AB8-7E36-4448-861C-0ABAA950CA94}">
      <dsp:nvSpPr>
        <dsp:cNvPr id="0" name=""/>
        <dsp:cNvSpPr/>
      </dsp:nvSpPr>
      <dsp:spPr>
        <a:xfrm>
          <a:off x="1600196" y="0"/>
          <a:ext cx="1807256" cy="695923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Governance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1634168" y="33972"/>
        <a:ext cx="1739312" cy="627979"/>
      </dsp:txXfrm>
    </dsp:sp>
    <dsp:sp modelId="{428D5327-0D4C-4828-9579-EE55DE1C1F4F}">
      <dsp:nvSpPr>
        <dsp:cNvPr id="0" name=""/>
        <dsp:cNvSpPr/>
      </dsp:nvSpPr>
      <dsp:spPr>
        <a:xfrm>
          <a:off x="-181406" y="-324376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592613" y="903558"/>
              </a:moveTo>
              <a:arcTo wR="1948178" hR="1948178" stAng="19654466" swAng="121402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9C40-3784-4B5C-BA20-4F2C7877C189}">
      <dsp:nvSpPr>
        <dsp:cNvPr id="0" name=""/>
        <dsp:cNvSpPr/>
      </dsp:nvSpPr>
      <dsp:spPr>
        <a:xfrm>
          <a:off x="2993341" y="1219203"/>
          <a:ext cx="1807256" cy="57660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Finance</a:t>
          </a:r>
        </a:p>
      </dsp:txBody>
      <dsp:txXfrm>
        <a:off x="3021489" y="1247351"/>
        <a:ext cx="1750960" cy="520309"/>
      </dsp:txXfrm>
    </dsp:sp>
    <dsp:sp modelId="{35EA4C19-5AB0-42E5-BABB-28224802ED9F}">
      <dsp:nvSpPr>
        <dsp:cNvPr id="0" name=""/>
        <dsp:cNvSpPr/>
      </dsp:nvSpPr>
      <dsp:spPr>
        <a:xfrm>
          <a:off x="254307" y="499999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787930" y="1307312"/>
              </a:moveTo>
              <a:arcTo wR="1948178" hR="1948178" stAng="20447673" swAng="214568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4989-3C4F-4A5B-AA89-FEEBEEB54868}">
      <dsp:nvSpPr>
        <dsp:cNvPr id="0" name=""/>
        <dsp:cNvSpPr/>
      </dsp:nvSpPr>
      <dsp:spPr>
        <a:xfrm>
          <a:off x="2993345" y="3014993"/>
          <a:ext cx="1807256" cy="64261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Personnel / Workforce</a:t>
          </a:r>
        </a:p>
      </dsp:txBody>
      <dsp:txXfrm>
        <a:off x="3024715" y="3046363"/>
        <a:ext cx="1744516" cy="579872"/>
      </dsp:txXfrm>
    </dsp:sp>
    <dsp:sp modelId="{71EFCEEB-E309-4C37-A9C4-A9484EB663A0}">
      <dsp:nvSpPr>
        <dsp:cNvPr id="0" name=""/>
        <dsp:cNvSpPr/>
      </dsp:nvSpPr>
      <dsp:spPr>
        <a:xfrm>
          <a:off x="-229007" y="1270410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3844946" y="2392774"/>
              </a:moveTo>
              <a:arcTo wR="1948178" hR="1948178" stAng="791508" swAng="99444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B7EDA-DE88-42FA-B705-E49DC886ED24}">
      <dsp:nvSpPr>
        <dsp:cNvPr id="0" name=""/>
        <dsp:cNvSpPr/>
      </dsp:nvSpPr>
      <dsp:spPr>
        <a:xfrm>
          <a:off x="1600201" y="4107794"/>
          <a:ext cx="1807256" cy="61657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Data Systems</a:t>
          </a:r>
        </a:p>
      </dsp:txBody>
      <dsp:txXfrm>
        <a:off x="1630300" y="4137893"/>
        <a:ext cx="1747058" cy="556378"/>
      </dsp:txXfrm>
    </dsp:sp>
    <dsp:sp modelId="{40085A43-4CC6-4DB2-80B8-FB07A8A078F6}">
      <dsp:nvSpPr>
        <dsp:cNvPr id="0" name=""/>
        <dsp:cNvSpPr/>
      </dsp:nvSpPr>
      <dsp:spPr>
        <a:xfrm>
          <a:off x="1062019" y="925301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533544" y="3287659"/>
              </a:moveTo>
              <a:arcTo wR="1948178" hR="1948178" stAng="8193784" swAng="1170297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1FAC-AB2F-4314-85B3-B75F5E2A4132}">
      <dsp:nvSpPr>
        <dsp:cNvPr id="0" name=""/>
        <dsp:cNvSpPr/>
      </dsp:nvSpPr>
      <dsp:spPr>
        <a:xfrm>
          <a:off x="-2" y="3054647"/>
          <a:ext cx="1959681" cy="60295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Accountability &amp; Quality Improvement</a:t>
          </a:r>
          <a:endParaRPr lang="en-US" sz="1400" b="1" kern="1200" dirty="0">
            <a:effectLst>
              <a:outerShdw dist="38100" dir="2700000" algn="tl" rotWithShape="0">
                <a:srgbClr val="000000"/>
              </a:outerShdw>
            </a:effectLst>
            <a:latin typeface="Arial"/>
            <a:cs typeface="Arial"/>
          </a:endParaRPr>
        </a:p>
      </dsp:txBody>
      <dsp:txXfrm>
        <a:off x="29432" y="3084081"/>
        <a:ext cx="1900813" cy="544087"/>
      </dsp:txXfrm>
    </dsp:sp>
    <dsp:sp modelId="{97E61DCA-683E-4673-ADA8-476AC1B48A04}">
      <dsp:nvSpPr>
        <dsp:cNvPr id="0" name=""/>
        <dsp:cNvSpPr/>
      </dsp:nvSpPr>
      <dsp:spPr>
        <a:xfrm>
          <a:off x="734098" y="526973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84630" y="2516147"/>
              </a:moveTo>
              <a:arcTo wR="1948178" hR="1948178" stAng="9782993" swAng="2121263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081D-7C67-40A7-B687-A69BB7943F84}">
      <dsp:nvSpPr>
        <dsp:cNvPr id="0" name=""/>
        <dsp:cNvSpPr/>
      </dsp:nvSpPr>
      <dsp:spPr>
        <a:xfrm>
          <a:off x="76206" y="1205995"/>
          <a:ext cx="1807256" cy="642645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dist="38100" dir="2700000" algn="tl" rotWithShape="0">
                  <a:srgbClr val="000000"/>
                </a:outerShdw>
              </a:effectLst>
              <a:latin typeface="Arial"/>
              <a:cs typeface="Arial"/>
            </a:rPr>
            <a:t>Quality Standards</a:t>
          </a:r>
        </a:p>
      </dsp:txBody>
      <dsp:txXfrm>
        <a:off x="107577" y="1237366"/>
        <a:ext cx="1744514" cy="579903"/>
      </dsp:txXfrm>
    </dsp:sp>
    <dsp:sp modelId="{FCB1E8BD-8392-40A5-B480-CA0691EB20D3}">
      <dsp:nvSpPr>
        <dsp:cNvPr id="0" name=""/>
        <dsp:cNvSpPr/>
      </dsp:nvSpPr>
      <dsp:spPr>
        <a:xfrm>
          <a:off x="1111728" y="-111764"/>
          <a:ext cx="3896356" cy="3896356"/>
        </a:xfrm>
        <a:custGeom>
          <a:avLst/>
          <a:gdLst/>
          <a:ahLst/>
          <a:cxnLst/>
          <a:rect l="0" t="0" r="0" b="0"/>
          <a:pathLst>
            <a:path>
              <a:moveTo>
                <a:pt x="107303" y="1310543"/>
              </a:moveTo>
              <a:arcTo wR="1948178" hR="1948178" stAng="11946291" swAng="1328615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1041120" y="39087"/>
          <a:ext cx="2032559" cy="2032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Support</a:t>
          </a:r>
          <a:endParaRPr lang="en-US" sz="1200" kern="1200" dirty="0"/>
        </a:p>
      </dsp:txBody>
      <dsp:txXfrm>
        <a:off x="1275646" y="312701"/>
        <a:ext cx="1563507" cy="644946"/>
      </dsp:txXfrm>
    </dsp:sp>
    <dsp:sp modelId="{D6F164EB-B55F-414D-8E3C-F580B41B0624}">
      <dsp:nvSpPr>
        <dsp:cNvPr id="0" name=""/>
        <dsp:cNvSpPr/>
      </dsp:nvSpPr>
      <dsp:spPr>
        <a:xfrm>
          <a:off x="1940136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Support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4592" y="1172630"/>
        <a:ext cx="781753" cy="1563507"/>
      </dsp:txXfrm>
    </dsp:sp>
    <dsp:sp modelId="{F6FE44D1-97C5-475E-9E5F-7D873D30C00F}">
      <dsp:nvSpPr>
        <dsp:cNvPr id="0" name=""/>
        <dsp:cNvSpPr/>
      </dsp:nvSpPr>
      <dsp:spPr>
        <a:xfrm>
          <a:off x="1041120" y="1837120"/>
          <a:ext cx="2032559" cy="2032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2951119"/>
        <a:ext cx="1563507" cy="644946"/>
      </dsp:txXfrm>
    </dsp:sp>
    <dsp:sp modelId="{6BEB355F-8873-4416-9B70-93D134C701B6}">
      <dsp:nvSpPr>
        <dsp:cNvPr id="0" name=""/>
        <dsp:cNvSpPr/>
      </dsp:nvSpPr>
      <dsp:spPr>
        <a:xfrm>
          <a:off x="142103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Support for Evidence Based Practices</a:t>
          </a:r>
          <a:endParaRPr lang="en-US" sz="1600" kern="1200" dirty="0"/>
        </a:p>
      </dsp:txBody>
      <dsp:txXfrm>
        <a:off x="298454" y="1172630"/>
        <a:ext cx="781753" cy="1563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1041120" y="39087"/>
          <a:ext cx="2032559" cy="2032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Support</a:t>
          </a:r>
          <a:endParaRPr lang="en-US" sz="1200" kern="1200" dirty="0"/>
        </a:p>
      </dsp:txBody>
      <dsp:txXfrm>
        <a:off x="1275646" y="312701"/>
        <a:ext cx="1563507" cy="644946"/>
      </dsp:txXfrm>
    </dsp:sp>
    <dsp:sp modelId="{D6F164EB-B55F-414D-8E3C-F580B41B0624}">
      <dsp:nvSpPr>
        <dsp:cNvPr id="0" name=""/>
        <dsp:cNvSpPr/>
      </dsp:nvSpPr>
      <dsp:spPr>
        <a:xfrm>
          <a:off x="1940136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Support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4592" y="1172630"/>
        <a:ext cx="781753" cy="1563507"/>
      </dsp:txXfrm>
    </dsp:sp>
    <dsp:sp modelId="{F6FE44D1-97C5-475E-9E5F-7D873D30C00F}">
      <dsp:nvSpPr>
        <dsp:cNvPr id="0" name=""/>
        <dsp:cNvSpPr/>
      </dsp:nvSpPr>
      <dsp:spPr>
        <a:xfrm>
          <a:off x="1041120" y="1837120"/>
          <a:ext cx="2032559" cy="2032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2951119"/>
        <a:ext cx="1563507" cy="644946"/>
      </dsp:txXfrm>
    </dsp:sp>
    <dsp:sp modelId="{6BEB355F-8873-4416-9B70-93D134C701B6}">
      <dsp:nvSpPr>
        <dsp:cNvPr id="0" name=""/>
        <dsp:cNvSpPr/>
      </dsp:nvSpPr>
      <dsp:spPr>
        <a:xfrm>
          <a:off x="142103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Support for Evidence Based Practices</a:t>
          </a:r>
          <a:endParaRPr lang="en-US" sz="1600" kern="1200" dirty="0"/>
        </a:p>
      </dsp:txBody>
      <dsp:txXfrm>
        <a:off x="298454" y="1172630"/>
        <a:ext cx="781753" cy="1563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1041120" y="39087"/>
          <a:ext cx="2032559" cy="2032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Support</a:t>
          </a:r>
          <a:endParaRPr lang="en-US" sz="1200" kern="1200" dirty="0"/>
        </a:p>
      </dsp:txBody>
      <dsp:txXfrm>
        <a:off x="1275646" y="312701"/>
        <a:ext cx="1563507" cy="644946"/>
      </dsp:txXfrm>
    </dsp:sp>
    <dsp:sp modelId="{D6F164EB-B55F-414D-8E3C-F580B41B0624}">
      <dsp:nvSpPr>
        <dsp:cNvPr id="0" name=""/>
        <dsp:cNvSpPr/>
      </dsp:nvSpPr>
      <dsp:spPr>
        <a:xfrm>
          <a:off x="1940136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Support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4592" y="1172630"/>
        <a:ext cx="781753" cy="1563507"/>
      </dsp:txXfrm>
    </dsp:sp>
    <dsp:sp modelId="{F6FE44D1-97C5-475E-9E5F-7D873D30C00F}">
      <dsp:nvSpPr>
        <dsp:cNvPr id="0" name=""/>
        <dsp:cNvSpPr/>
      </dsp:nvSpPr>
      <dsp:spPr>
        <a:xfrm>
          <a:off x="1041120" y="1837120"/>
          <a:ext cx="2032559" cy="2032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2951119"/>
        <a:ext cx="1563507" cy="644946"/>
      </dsp:txXfrm>
    </dsp:sp>
    <dsp:sp modelId="{6BEB355F-8873-4416-9B70-93D134C701B6}">
      <dsp:nvSpPr>
        <dsp:cNvPr id="0" name=""/>
        <dsp:cNvSpPr/>
      </dsp:nvSpPr>
      <dsp:spPr>
        <a:xfrm>
          <a:off x="142103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Support for Evidence Based Practices</a:t>
          </a:r>
          <a:endParaRPr lang="en-US" sz="1600" kern="1200" dirty="0"/>
        </a:p>
      </dsp:txBody>
      <dsp:txXfrm>
        <a:off x="298454" y="1172630"/>
        <a:ext cx="781753" cy="15635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210EC-F6A9-46AE-A065-3BD823623824}">
      <dsp:nvSpPr>
        <dsp:cNvPr id="0" name=""/>
        <dsp:cNvSpPr/>
      </dsp:nvSpPr>
      <dsp:spPr>
        <a:xfrm>
          <a:off x="3548914" y="-112966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BEIS Leadership Support for PD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3594351" y="-67529"/>
        <a:ext cx="1341095" cy="839906"/>
      </dsp:txXfrm>
    </dsp:sp>
    <dsp:sp modelId="{336F3943-E0D7-4603-BD9B-D6C7BE95D6E6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2713447" y="134212"/>
              </a:moveTo>
              <a:arcTo wR="1994221" hR="1994221" stAng="17468426" swAng="5876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64337-12FE-4672-BD98-D869A9CF6BE4}">
      <dsp:nvSpPr>
        <dsp:cNvPr id="0" name=""/>
        <dsp:cNvSpPr/>
      </dsp:nvSpPr>
      <dsp:spPr>
        <a:xfrm>
          <a:off x="5108059" y="637878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Birth to 5 Coordinated PD System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5153496" y="683315"/>
        <a:ext cx="1341095" cy="839906"/>
      </dsp:txXfrm>
    </dsp:sp>
    <dsp:sp modelId="{9890E6EC-7FD5-4E49-A926-744F89CBD181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3833428" y="1223354"/>
              </a:moveTo>
              <a:arcTo wR="1994221" hR="1994221" stAng="20235600" swAng="13137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BCC8C-079A-47A9-96CC-694E3E1C2D92}">
      <dsp:nvSpPr>
        <dsp:cNvPr id="0" name=""/>
        <dsp:cNvSpPr/>
      </dsp:nvSpPr>
      <dsp:spPr>
        <a:xfrm>
          <a:off x="5493136" y="2325010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Multiple Funding Streams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5538573" y="2370447"/>
        <a:ext cx="1341095" cy="839906"/>
      </dsp:txXfrm>
    </dsp:sp>
    <dsp:sp modelId="{4BEAE9AA-FDF5-441C-93E6-6A1D71D4CB47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3766808" y="2907923"/>
              </a:moveTo>
              <a:arcTo wR="1994221" hR="1994221" stAng="1636165" swAng="86792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1E554-996D-4300-B1BF-56F5596B4EB3}">
      <dsp:nvSpPr>
        <dsp:cNvPr id="0" name=""/>
        <dsp:cNvSpPr/>
      </dsp:nvSpPr>
      <dsp:spPr>
        <a:xfrm>
          <a:off x="4414174" y="3677986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PD Linked to Program Monitoring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4459611" y="3723423"/>
        <a:ext cx="1341095" cy="839906"/>
      </dsp:txXfrm>
    </dsp:sp>
    <dsp:sp modelId="{9796683F-675D-4E26-9025-3A1334CEDD52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2140519" y="3983068"/>
              </a:moveTo>
              <a:arcTo wR="1994221" hR="1994221" stAng="5147577" swAng="50484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A4665-BA55-4CD3-9825-76F0AA75E94E}">
      <dsp:nvSpPr>
        <dsp:cNvPr id="0" name=""/>
        <dsp:cNvSpPr/>
      </dsp:nvSpPr>
      <dsp:spPr>
        <a:xfrm>
          <a:off x="2683654" y="3677986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Highly Qualified PD Consultants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2729091" y="3723423"/>
        <a:ext cx="1341095" cy="839906"/>
      </dsp:txXfrm>
    </dsp:sp>
    <dsp:sp modelId="{9EA33669-7C19-40E8-AC3B-26797D90D2F7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506415" y="3322133"/>
              </a:moveTo>
              <a:arcTo wR="1994221" hR="1994221" stAng="8295007" swAng="7789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B02C2-8348-45F4-AE62-6BCB63DE14BD}">
      <dsp:nvSpPr>
        <dsp:cNvPr id="0" name=""/>
        <dsp:cNvSpPr/>
      </dsp:nvSpPr>
      <dsp:spPr>
        <a:xfrm>
          <a:off x="1533094" y="2278471"/>
          <a:ext cx="1575166" cy="10238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PELICAN Data to Link Evaluation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1583075" y="2328452"/>
        <a:ext cx="1475204" cy="923896"/>
      </dsp:txXfrm>
    </dsp:sp>
    <dsp:sp modelId="{BD9A8005-8F60-45AC-905A-932A9A8372C1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1427" y="1918783"/>
              </a:moveTo>
              <a:arcTo wR="1994221" hR="1994221" stAng="10930075" swAng="12351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38010-1302-447A-83BF-F9413A5F52E2}">
      <dsp:nvSpPr>
        <dsp:cNvPr id="0" name=""/>
        <dsp:cNvSpPr/>
      </dsp:nvSpPr>
      <dsp:spPr>
        <a:xfrm>
          <a:off x="1989769" y="637878"/>
          <a:ext cx="1431969" cy="930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rPr>
            <a:t>Coordination with EC Training System (PA Key)</a:t>
          </a:r>
          <a:endParaRPr lang="en-US" sz="1400" kern="1200" dirty="0">
            <a:ln>
              <a:solidFill>
                <a:schemeClr val="tx2"/>
              </a:solidFill>
            </a:ln>
            <a:solidFill>
              <a:schemeClr val="tx2"/>
            </a:solidFill>
          </a:endParaRPr>
        </a:p>
      </dsp:txBody>
      <dsp:txXfrm>
        <a:off x="2035206" y="683315"/>
        <a:ext cx="1341095" cy="839906"/>
      </dsp:txXfrm>
    </dsp:sp>
    <dsp:sp modelId="{C8D6F725-BB03-46C9-A11B-702DF8FD83FD}">
      <dsp:nvSpPr>
        <dsp:cNvPr id="0" name=""/>
        <dsp:cNvSpPr/>
      </dsp:nvSpPr>
      <dsp:spPr>
        <a:xfrm>
          <a:off x="2270678" y="352423"/>
          <a:ext cx="3988442" cy="3988442"/>
        </a:xfrm>
        <a:custGeom>
          <a:avLst/>
          <a:gdLst/>
          <a:ahLst/>
          <a:cxnLst/>
          <a:rect l="0" t="0" r="0" b="0"/>
          <a:pathLst>
            <a:path>
              <a:moveTo>
                <a:pt x="969077" y="283666"/>
              </a:moveTo>
              <a:arcTo wR="1994221" hR="1994221" stAng="14343933" swAng="5876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AB8-7E36-4448-861C-0ABAA950CA94}">
      <dsp:nvSpPr>
        <dsp:cNvPr id="0" name=""/>
        <dsp:cNvSpPr/>
      </dsp:nvSpPr>
      <dsp:spPr>
        <a:xfrm>
          <a:off x="3124204" y="-253510"/>
          <a:ext cx="2342548" cy="1449502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Governance: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Vision, Mission, Purpose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Legal Foundations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Administrative Structures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Leadership and Performance Management</a:t>
          </a:r>
          <a:endParaRPr lang="en-US" sz="1200" b="0" kern="1200" dirty="0"/>
        </a:p>
      </dsp:txBody>
      <dsp:txXfrm>
        <a:off x="3194963" y="-182751"/>
        <a:ext cx="2201030" cy="1307984"/>
      </dsp:txXfrm>
    </dsp:sp>
    <dsp:sp modelId="{428D5327-0D4C-4828-9579-EE55DE1C1F4F}">
      <dsp:nvSpPr>
        <dsp:cNvPr id="0" name=""/>
        <dsp:cNvSpPr/>
      </dsp:nvSpPr>
      <dsp:spPr>
        <a:xfrm>
          <a:off x="1655697" y="479958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3815279" y="259360"/>
              </a:moveTo>
              <a:arcTo wR="2667847" hR="2667847" stAng="17728422" swAng="591454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9C40-3784-4B5C-BA20-4F2C7877C189}">
      <dsp:nvSpPr>
        <dsp:cNvPr id="0" name=""/>
        <dsp:cNvSpPr/>
      </dsp:nvSpPr>
      <dsp:spPr>
        <a:xfrm>
          <a:off x="5562601" y="974025"/>
          <a:ext cx="2342548" cy="210448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Finance: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kern="1200" dirty="0" smtClean="0"/>
            <a:t>Finance Planning Process/ Forecasting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kern="1200" dirty="0" smtClean="0"/>
            <a:t>Fiscal Data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504"/>
            </a:spcAft>
            <a:buClrTx/>
            <a:buSzTx/>
            <a:buFontTx/>
            <a:buNone/>
            <a:tabLst/>
            <a:defRPr/>
          </a:pPr>
          <a:r>
            <a:rPr lang="en-US" sz="1200" b="0" kern="1200" dirty="0" smtClean="0"/>
            <a:t>Procurement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n-US" sz="1200" b="0" kern="1200" dirty="0" smtClean="0"/>
            <a:t>Resource Allocation, Use of Funds and Disbursement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n-US" sz="1200" b="0" kern="1200" dirty="0" smtClean="0"/>
            <a:t>Monitoring and Accountability of Funds and Resources</a:t>
          </a:r>
        </a:p>
      </dsp:txBody>
      <dsp:txXfrm>
        <a:off x="5665333" y="1076757"/>
        <a:ext cx="2137084" cy="1899016"/>
      </dsp:txXfrm>
    </dsp:sp>
    <dsp:sp modelId="{35EA4C19-5AB0-42E5-BABB-28224802ED9F}">
      <dsp:nvSpPr>
        <dsp:cNvPr id="0" name=""/>
        <dsp:cNvSpPr/>
      </dsp:nvSpPr>
      <dsp:spPr>
        <a:xfrm>
          <a:off x="1640323" y="417894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5335691" y="2664316"/>
              </a:moveTo>
              <a:arcTo wR="2667847" hR="2667847" stAng="21595450" swAng="468096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4989-3C4F-4A5B-AA89-FEEBEEB54868}">
      <dsp:nvSpPr>
        <dsp:cNvPr id="0" name=""/>
        <dsp:cNvSpPr/>
      </dsp:nvSpPr>
      <dsp:spPr>
        <a:xfrm>
          <a:off x="5486406" y="3448054"/>
          <a:ext cx="2342548" cy="1882537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Personnel/ Workforce: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Leadership, Coordination &amp; Sustainability Structures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Personnel Standards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err="1" smtClean="0"/>
            <a:t>Preservice</a:t>
          </a:r>
          <a:r>
            <a:rPr lang="en-US" sz="1200" b="0" i="0" kern="1200" dirty="0" smtClean="0"/>
            <a:t> &amp; </a:t>
          </a:r>
          <a:r>
            <a:rPr lang="en-US" sz="1200" b="0" i="0" kern="1200" dirty="0" err="1" smtClean="0"/>
            <a:t>Inservice</a:t>
          </a:r>
          <a:r>
            <a:rPr lang="en-US" sz="1200" b="0" i="0" kern="1200" dirty="0" smtClean="0"/>
            <a:t> Personnel Development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Recruitment and Retention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Evaluation</a:t>
          </a:r>
        </a:p>
      </dsp:txBody>
      <dsp:txXfrm>
        <a:off x="5578304" y="3539952"/>
        <a:ext cx="2158752" cy="1698741"/>
      </dsp:txXfrm>
    </dsp:sp>
    <dsp:sp modelId="{71EFCEEB-E309-4C37-A9C4-A9484EB663A0}">
      <dsp:nvSpPr>
        <dsp:cNvPr id="0" name=""/>
        <dsp:cNvSpPr/>
      </dsp:nvSpPr>
      <dsp:spPr>
        <a:xfrm>
          <a:off x="2473775" y="82568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3343415" y="5248741"/>
              </a:moveTo>
              <a:arcTo wR="2667847" hR="2667847" stAng="4519891" swAng="357346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B7EDA-DE88-42FA-B705-E49DC886ED24}">
      <dsp:nvSpPr>
        <dsp:cNvPr id="0" name=""/>
        <dsp:cNvSpPr/>
      </dsp:nvSpPr>
      <dsp:spPr>
        <a:xfrm>
          <a:off x="3200403" y="4781550"/>
          <a:ext cx="2342548" cy="1847149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System: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Purpose &amp; Vision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Data Governance &amp; 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Stakeholder Engagement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System Design/Development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Data Use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Sustainability</a:t>
          </a:r>
        </a:p>
      </dsp:txBody>
      <dsp:txXfrm>
        <a:off x="3290573" y="4871720"/>
        <a:ext cx="2162208" cy="1666809"/>
      </dsp:txXfrm>
    </dsp:sp>
    <dsp:sp modelId="{40085A43-4CC6-4DB2-80B8-FB07A8A078F6}">
      <dsp:nvSpPr>
        <dsp:cNvPr id="0" name=""/>
        <dsp:cNvSpPr/>
      </dsp:nvSpPr>
      <dsp:spPr>
        <a:xfrm>
          <a:off x="1251751" y="219090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1939990" y="5234485"/>
              </a:moveTo>
              <a:arcTo wR="2667847" hR="2667847" stAng="6349948" swAng="1142003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1FAC-AB2F-4314-85B3-B75F5E2A4132}">
      <dsp:nvSpPr>
        <dsp:cNvPr id="0" name=""/>
        <dsp:cNvSpPr/>
      </dsp:nvSpPr>
      <dsp:spPr>
        <a:xfrm>
          <a:off x="761993" y="3143255"/>
          <a:ext cx="1997890" cy="1927474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Accountability &amp; Quality Improvement: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Planning for Accountability &amp; Improvement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Collecting &amp; Analyzing Performance Data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Using Results for Continuous Improvement</a:t>
          </a:r>
          <a:endParaRPr lang="en-US" sz="1200" b="1" i="0" kern="1200" dirty="0">
            <a:solidFill>
              <a:schemeClr val="bg1"/>
            </a:solidFill>
          </a:endParaRPr>
        </a:p>
      </dsp:txBody>
      <dsp:txXfrm>
        <a:off x="856085" y="3237347"/>
        <a:ext cx="1809706" cy="1739290"/>
      </dsp:txXfrm>
    </dsp:sp>
    <dsp:sp modelId="{97E61DCA-683E-4673-ADA8-476AC1B48A04}">
      <dsp:nvSpPr>
        <dsp:cNvPr id="0" name=""/>
        <dsp:cNvSpPr/>
      </dsp:nvSpPr>
      <dsp:spPr>
        <a:xfrm>
          <a:off x="1577132" y="653129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6449" y="2482448"/>
              </a:moveTo>
              <a:arcTo wR="2667847" hR="2667847" stAng="11039094" swAng="975317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2081D-7C67-40A7-B687-A69BB7943F84}">
      <dsp:nvSpPr>
        <dsp:cNvPr id="0" name=""/>
        <dsp:cNvSpPr/>
      </dsp:nvSpPr>
      <dsp:spPr>
        <a:xfrm>
          <a:off x="823602" y="1219528"/>
          <a:ext cx="2342548" cy="1171271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Quality Standards: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Child Level Standards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</a:rPr>
            <a:t>Program Standards</a:t>
          </a:r>
          <a:endParaRPr lang="en-US" sz="1200" b="1" i="0" kern="1200" dirty="0" smtClean="0">
            <a:solidFill>
              <a:schemeClr val="bg1"/>
            </a:solidFill>
          </a:endParaRPr>
        </a:p>
      </dsp:txBody>
      <dsp:txXfrm>
        <a:off x="880779" y="1276705"/>
        <a:ext cx="2228194" cy="1056917"/>
      </dsp:txXfrm>
    </dsp:sp>
    <dsp:sp modelId="{FCB1E8BD-8392-40A5-B480-CA0691EB20D3}">
      <dsp:nvSpPr>
        <dsp:cNvPr id="0" name=""/>
        <dsp:cNvSpPr/>
      </dsp:nvSpPr>
      <dsp:spPr>
        <a:xfrm>
          <a:off x="1637495" y="471199"/>
          <a:ext cx="5335694" cy="5335694"/>
        </a:xfrm>
        <a:custGeom>
          <a:avLst/>
          <a:gdLst/>
          <a:ahLst/>
          <a:cxnLst/>
          <a:rect l="0" t="0" r="0" b="0"/>
          <a:pathLst>
            <a:path>
              <a:moveTo>
                <a:pt x="820967" y="742634"/>
              </a:moveTo>
              <a:arcTo wR="2667847" hR="2667847" stAng="13571380" swAng="1041342"/>
            </a:path>
          </a:pathLst>
        </a:custGeom>
        <a:noFill/>
        <a:ln w="9525" cap="flat" cmpd="sng" algn="ctr">
          <a:solidFill>
            <a:srgbClr val="4F81B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D0583-0C62-454B-AE72-4925B3D4389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Leadership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916483" y="1984"/>
        <a:ext cx="2030015" cy="1218009"/>
      </dsp:txXfrm>
    </dsp:sp>
    <dsp:sp modelId="{98FFED41-E46A-4C82-B01D-CD4EDF1FDF86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effectLst/>
            </a:rPr>
            <a:t>Personnel Standards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3149500" y="1984"/>
        <a:ext cx="2030015" cy="1218009"/>
      </dsp:txXfrm>
    </dsp:sp>
    <dsp:sp modelId="{3ED812D1-829B-43DA-8A10-DAC421344340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Inservice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TA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916483" y="1422995"/>
        <a:ext cx="2030015" cy="1218009"/>
      </dsp:txXfrm>
    </dsp:sp>
    <dsp:sp modelId="{EF8E7408-EEBA-40CC-9D29-53F2B36A4C31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effectLst/>
            </a:rPr>
            <a:t>Preservice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3149500" y="1422995"/>
        <a:ext cx="2030015" cy="1218009"/>
      </dsp:txXfrm>
    </dsp:sp>
    <dsp:sp modelId="{85C58F39-8BCD-4ADF-8F3F-DB15FCEDF27D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Evaluation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916483" y="2844006"/>
        <a:ext cx="2030015" cy="1218009"/>
      </dsp:txXfrm>
    </dsp:sp>
    <dsp:sp modelId="{D159C27C-5727-4820-B4FA-4CF45CB73FEC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Retention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Recruitment</a:t>
          </a:r>
        </a:p>
      </dsp:txBody>
      <dsp:txXfrm>
        <a:off x="3149500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9B84-DE4C-664C-B9B9-AB6410E90583}">
      <dsp:nvSpPr>
        <dsp:cNvPr id="0" name=""/>
        <dsp:cNvSpPr/>
      </dsp:nvSpPr>
      <dsp:spPr>
        <a:xfrm>
          <a:off x="3047665" y="1726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Personnel Standards</a:t>
          </a:r>
          <a:endParaRPr lang="en-US" sz="1700" kern="1200" dirty="0"/>
        </a:p>
      </dsp:txBody>
      <dsp:txXfrm>
        <a:off x="3098461" y="52522"/>
        <a:ext cx="1499277" cy="938973"/>
      </dsp:txXfrm>
    </dsp:sp>
    <dsp:sp modelId="{57BD7CB0-14EB-8549-B45B-ECADEDC42B47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3095754" y="264546"/>
              </a:moveTo>
              <a:arcTo wR="2080479" hR="2080479" stAng="17952552" swAng="1212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5FD07-32D6-EE49-A0C9-72B5B5E82310}">
      <dsp:nvSpPr>
        <dsp:cNvPr id="0" name=""/>
        <dsp:cNvSpPr/>
      </dsp:nvSpPr>
      <dsp:spPr>
        <a:xfrm>
          <a:off x="5026319" y="1439302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Recruitment and Retention </a:t>
          </a:r>
          <a:endParaRPr lang="en-US" sz="1700" kern="1200" dirty="0"/>
        </a:p>
      </dsp:txBody>
      <dsp:txXfrm>
        <a:off x="5077115" y="1490098"/>
        <a:ext cx="1499277" cy="938973"/>
      </dsp:txXfrm>
    </dsp:sp>
    <dsp:sp modelId="{E9A279D0-0878-F94F-AC26-567CCCE76D74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4155988" y="2224218"/>
              </a:moveTo>
              <a:arcTo wR="2080479" hR="2080479" stAng="21837701" swAng="1360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1DF5-7998-6D4D-9557-DCB3E3323DD1}">
      <dsp:nvSpPr>
        <dsp:cNvPr id="0" name=""/>
        <dsp:cNvSpPr/>
      </dsp:nvSpPr>
      <dsp:spPr>
        <a:xfrm>
          <a:off x="4270540" y="3765350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Preservice Training</a:t>
          </a:r>
          <a:endParaRPr lang="en-US" sz="1700" kern="1200" dirty="0"/>
        </a:p>
      </dsp:txBody>
      <dsp:txXfrm>
        <a:off x="4321336" y="3816146"/>
        <a:ext cx="1499277" cy="938973"/>
      </dsp:txXfrm>
    </dsp:sp>
    <dsp:sp modelId="{88101A20-0CBD-424B-9B26-0E46970F8384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2336253" y="4145177"/>
              </a:moveTo>
              <a:arcTo wR="2080479" hR="2080479" stAng="4976292" swAng="8474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2500F-CF5D-F347-A8E9-9E646D1F1627}">
      <dsp:nvSpPr>
        <dsp:cNvPr id="0" name=""/>
        <dsp:cNvSpPr/>
      </dsp:nvSpPr>
      <dsp:spPr>
        <a:xfrm>
          <a:off x="1824789" y="3765350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Inservice Training</a:t>
          </a:r>
          <a:endParaRPr lang="en-US" sz="1700" kern="1200" dirty="0"/>
        </a:p>
      </dsp:txBody>
      <dsp:txXfrm>
        <a:off x="1875585" y="3816146"/>
        <a:ext cx="1499277" cy="938973"/>
      </dsp:txXfrm>
    </dsp:sp>
    <dsp:sp modelId="{DE58C422-DB06-DE4C-9C51-6B7014A245EB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220891" y="3013392"/>
              </a:moveTo>
              <a:arcTo wR="2080479" hR="2080479" stAng="9201489" swAng="1360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D34DE-09C6-5946-869D-E4EB5A8737F7}">
      <dsp:nvSpPr>
        <dsp:cNvPr id="0" name=""/>
        <dsp:cNvSpPr/>
      </dsp:nvSpPr>
      <dsp:spPr>
        <a:xfrm>
          <a:off x="1069011" y="1439302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Leadership, Coordination &amp; Sustainability</a:t>
          </a:r>
          <a:endParaRPr lang="en-US" sz="1700" kern="1200" dirty="0"/>
        </a:p>
      </dsp:txBody>
      <dsp:txXfrm>
        <a:off x="1119807" y="1490098"/>
        <a:ext cx="1499277" cy="938973"/>
      </dsp:txXfrm>
    </dsp:sp>
    <dsp:sp modelId="{CF5BAFC0-12A4-9243-8E5F-4359D5D30B1C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500243" y="727243"/>
              </a:moveTo>
              <a:arcTo wR="2080479" hR="2080479" stAng="13234507" swAng="1212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9B84-DE4C-664C-B9B9-AB6410E90583}">
      <dsp:nvSpPr>
        <dsp:cNvPr id="0" name=""/>
        <dsp:cNvSpPr/>
      </dsp:nvSpPr>
      <dsp:spPr>
        <a:xfrm>
          <a:off x="3047665" y="1726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Personnel Standards</a:t>
          </a:r>
          <a:endParaRPr lang="en-US" sz="1700" kern="1200" dirty="0"/>
        </a:p>
      </dsp:txBody>
      <dsp:txXfrm>
        <a:off x="3098461" y="52522"/>
        <a:ext cx="1499277" cy="938973"/>
      </dsp:txXfrm>
    </dsp:sp>
    <dsp:sp modelId="{57BD7CB0-14EB-8549-B45B-ECADEDC42B47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3095754" y="264546"/>
              </a:moveTo>
              <a:arcTo wR="2080479" hR="2080479" stAng="17952552" swAng="1212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5FD07-32D6-EE49-A0C9-72B5B5E82310}">
      <dsp:nvSpPr>
        <dsp:cNvPr id="0" name=""/>
        <dsp:cNvSpPr/>
      </dsp:nvSpPr>
      <dsp:spPr>
        <a:xfrm>
          <a:off x="5026319" y="1439302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Recruitment and Retention </a:t>
          </a:r>
          <a:endParaRPr lang="en-US" sz="1700" kern="1200" dirty="0"/>
        </a:p>
      </dsp:txBody>
      <dsp:txXfrm>
        <a:off x="5077115" y="1490098"/>
        <a:ext cx="1499277" cy="938973"/>
      </dsp:txXfrm>
    </dsp:sp>
    <dsp:sp modelId="{E9A279D0-0878-F94F-AC26-567CCCE76D74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4155988" y="2224218"/>
              </a:moveTo>
              <a:arcTo wR="2080479" hR="2080479" stAng="21837701" swAng="1360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1DF5-7998-6D4D-9557-DCB3E3323DD1}">
      <dsp:nvSpPr>
        <dsp:cNvPr id="0" name=""/>
        <dsp:cNvSpPr/>
      </dsp:nvSpPr>
      <dsp:spPr>
        <a:xfrm>
          <a:off x="4270540" y="3765350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Preservice Training</a:t>
          </a:r>
          <a:endParaRPr lang="en-US" sz="1700" kern="1200" dirty="0"/>
        </a:p>
      </dsp:txBody>
      <dsp:txXfrm>
        <a:off x="4321336" y="3816146"/>
        <a:ext cx="1499277" cy="938973"/>
      </dsp:txXfrm>
    </dsp:sp>
    <dsp:sp modelId="{88101A20-0CBD-424B-9B26-0E46970F8384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2336253" y="4145177"/>
              </a:moveTo>
              <a:arcTo wR="2080479" hR="2080479" stAng="4976292" swAng="8474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2500F-CF5D-F347-A8E9-9E646D1F1627}">
      <dsp:nvSpPr>
        <dsp:cNvPr id="0" name=""/>
        <dsp:cNvSpPr/>
      </dsp:nvSpPr>
      <dsp:spPr>
        <a:xfrm>
          <a:off x="1824789" y="3765350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Inservice Training</a:t>
          </a:r>
          <a:endParaRPr lang="en-US" sz="1700" kern="1200" dirty="0"/>
        </a:p>
      </dsp:txBody>
      <dsp:txXfrm>
        <a:off x="1875585" y="3816146"/>
        <a:ext cx="1499277" cy="938973"/>
      </dsp:txXfrm>
    </dsp:sp>
    <dsp:sp modelId="{DE58C422-DB06-DE4C-9C51-6B7014A245EB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220891" y="3013392"/>
              </a:moveTo>
              <a:arcTo wR="2080479" hR="2080479" stAng="9201489" swAng="1360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D34DE-09C6-5946-869D-E4EB5A8737F7}">
      <dsp:nvSpPr>
        <dsp:cNvPr id="0" name=""/>
        <dsp:cNvSpPr/>
      </dsp:nvSpPr>
      <dsp:spPr>
        <a:xfrm>
          <a:off x="1069011" y="1439302"/>
          <a:ext cx="1600869" cy="1040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Leadership, Coordination &amp; Sustainability</a:t>
          </a:r>
          <a:endParaRPr lang="en-US" sz="1700" kern="1200" dirty="0"/>
        </a:p>
      </dsp:txBody>
      <dsp:txXfrm>
        <a:off x="1119807" y="1490098"/>
        <a:ext cx="1499277" cy="938973"/>
      </dsp:txXfrm>
    </dsp:sp>
    <dsp:sp modelId="{CF5BAFC0-12A4-9243-8E5F-4359D5D30B1C}">
      <dsp:nvSpPr>
        <dsp:cNvPr id="0" name=""/>
        <dsp:cNvSpPr/>
      </dsp:nvSpPr>
      <dsp:spPr>
        <a:xfrm>
          <a:off x="1767620" y="522009"/>
          <a:ext cx="4160959" cy="4160959"/>
        </a:xfrm>
        <a:custGeom>
          <a:avLst/>
          <a:gdLst/>
          <a:ahLst/>
          <a:cxnLst/>
          <a:rect l="0" t="0" r="0" b="0"/>
          <a:pathLst>
            <a:path>
              <a:moveTo>
                <a:pt x="500243" y="727243"/>
              </a:moveTo>
              <a:arcTo wR="2080479" hR="2080479" stAng="13234507" swAng="1212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923543" y="28955"/>
          <a:ext cx="1505712" cy="150571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97280" y="231647"/>
        <a:ext cx="1158240" cy="477774"/>
      </dsp:txXfrm>
    </dsp:sp>
    <dsp:sp modelId="{D6F164EB-B55F-414D-8E3C-F580B41B0624}">
      <dsp:nvSpPr>
        <dsp:cNvPr id="0" name=""/>
        <dsp:cNvSpPr/>
      </dsp:nvSpPr>
      <dsp:spPr>
        <a:xfrm>
          <a:off x="1589532" y="694943"/>
          <a:ext cx="1505712" cy="150571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400300" y="868680"/>
        <a:ext cx="579120" cy="1158240"/>
      </dsp:txXfrm>
    </dsp:sp>
    <dsp:sp modelId="{F6FE44D1-97C5-475E-9E5F-7D873D30C00F}">
      <dsp:nvSpPr>
        <dsp:cNvPr id="0" name=""/>
        <dsp:cNvSpPr/>
      </dsp:nvSpPr>
      <dsp:spPr>
        <a:xfrm>
          <a:off x="923543" y="1360932"/>
          <a:ext cx="1505712" cy="150571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97280" y="2186178"/>
        <a:ext cx="1158240" cy="477774"/>
      </dsp:txXfrm>
    </dsp:sp>
    <dsp:sp modelId="{6BEB355F-8873-4416-9B70-93D134C701B6}">
      <dsp:nvSpPr>
        <dsp:cNvPr id="0" name=""/>
        <dsp:cNvSpPr/>
      </dsp:nvSpPr>
      <dsp:spPr>
        <a:xfrm>
          <a:off x="257555" y="694943"/>
          <a:ext cx="1505712" cy="15057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73379" y="868680"/>
        <a:ext cx="579120" cy="1158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828576" y="31143"/>
          <a:ext cx="1619447" cy="161944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Verification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Support</a:t>
          </a:r>
          <a:endParaRPr lang="en-US" sz="900" kern="1200" dirty="0"/>
        </a:p>
      </dsp:txBody>
      <dsp:txXfrm>
        <a:off x="1015435" y="249145"/>
        <a:ext cx="1245729" cy="513863"/>
      </dsp:txXfrm>
    </dsp:sp>
    <dsp:sp modelId="{D6F164EB-B55F-414D-8E3C-F580B41B0624}">
      <dsp:nvSpPr>
        <dsp:cNvPr id="0" name=""/>
        <dsp:cNvSpPr/>
      </dsp:nvSpPr>
      <dsp:spPr>
        <a:xfrm>
          <a:off x="1544870" y="747437"/>
          <a:ext cx="1619447" cy="161944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>
              <a:solidFill>
                <a:schemeClr val="tx1"/>
              </a:solidFill>
            </a:rPr>
            <a:t>Support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16880" y="934296"/>
        <a:ext cx="622864" cy="1245729"/>
      </dsp:txXfrm>
    </dsp:sp>
    <dsp:sp modelId="{F6FE44D1-97C5-475E-9E5F-7D873D30C00F}">
      <dsp:nvSpPr>
        <dsp:cNvPr id="0" name=""/>
        <dsp:cNvSpPr/>
      </dsp:nvSpPr>
      <dsp:spPr>
        <a:xfrm>
          <a:off x="828576" y="1463731"/>
          <a:ext cx="1619447" cy="161944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Policy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Support</a:t>
          </a:r>
          <a:endParaRPr lang="en-US" sz="900" kern="1200" dirty="0"/>
        </a:p>
      </dsp:txBody>
      <dsp:txXfrm>
        <a:off x="1015435" y="2351313"/>
        <a:ext cx="1245729" cy="513863"/>
      </dsp:txXfrm>
    </dsp:sp>
    <dsp:sp modelId="{6BEB355F-8873-4416-9B70-93D134C701B6}">
      <dsp:nvSpPr>
        <dsp:cNvPr id="0" name=""/>
        <dsp:cNvSpPr/>
      </dsp:nvSpPr>
      <dsp:spPr>
        <a:xfrm>
          <a:off x="112281" y="747437"/>
          <a:ext cx="1619447" cy="161944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kern="1200" dirty="0" smtClean="0"/>
            <a:t>Support for Evidence Based Practices</a:t>
          </a:r>
          <a:endParaRPr lang="en-US" sz="900" kern="1200" dirty="0"/>
        </a:p>
      </dsp:txBody>
      <dsp:txXfrm>
        <a:off x="236854" y="934296"/>
        <a:ext cx="622864" cy="1245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1041120" y="39087"/>
          <a:ext cx="2032559" cy="2032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312701"/>
        <a:ext cx="1563507" cy="644946"/>
      </dsp:txXfrm>
    </dsp:sp>
    <dsp:sp modelId="{D6F164EB-B55F-414D-8E3C-F580B41B0624}">
      <dsp:nvSpPr>
        <dsp:cNvPr id="0" name=""/>
        <dsp:cNvSpPr/>
      </dsp:nvSpPr>
      <dsp:spPr>
        <a:xfrm>
          <a:off x="1940136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Support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4592" y="1172630"/>
        <a:ext cx="781753" cy="1563507"/>
      </dsp:txXfrm>
    </dsp:sp>
    <dsp:sp modelId="{F6FE44D1-97C5-475E-9E5F-7D873D30C00F}">
      <dsp:nvSpPr>
        <dsp:cNvPr id="0" name=""/>
        <dsp:cNvSpPr/>
      </dsp:nvSpPr>
      <dsp:spPr>
        <a:xfrm>
          <a:off x="1041120" y="1837120"/>
          <a:ext cx="2032559" cy="2032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2951119"/>
        <a:ext cx="1563507" cy="644946"/>
      </dsp:txXfrm>
    </dsp:sp>
    <dsp:sp modelId="{6BEB355F-8873-4416-9B70-93D134C701B6}">
      <dsp:nvSpPr>
        <dsp:cNvPr id="0" name=""/>
        <dsp:cNvSpPr/>
      </dsp:nvSpPr>
      <dsp:spPr>
        <a:xfrm>
          <a:off x="142103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Support for Evidence Based Practices</a:t>
          </a:r>
          <a:endParaRPr lang="en-US" sz="1600" kern="1200" dirty="0"/>
        </a:p>
      </dsp:txBody>
      <dsp:txXfrm>
        <a:off x="298454" y="1172630"/>
        <a:ext cx="781753" cy="1563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7236-E4D5-4CD4-90DA-139FE34E855E}">
      <dsp:nvSpPr>
        <dsp:cNvPr id="0" name=""/>
        <dsp:cNvSpPr/>
      </dsp:nvSpPr>
      <dsp:spPr>
        <a:xfrm>
          <a:off x="1041120" y="39087"/>
          <a:ext cx="2032559" cy="2032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Verification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Support</a:t>
          </a:r>
          <a:endParaRPr lang="en-US" sz="1200" kern="1200" dirty="0"/>
        </a:p>
      </dsp:txBody>
      <dsp:txXfrm>
        <a:off x="1275646" y="312701"/>
        <a:ext cx="1563507" cy="644946"/>
      </dsp:txXfrm>
    </dsp:sp>
    <dsp:sp modelId="{D6F164EB-B55F-414D-8E3C-F580B41B0624}">
      <dsp:nvSpPr>
        <dsp:cNvPr id="0" name=""/>
        <dsp:cNvSpPr/>
      </dsp:nvSpPr>
      <dsp:spPr>
        <a:xfrm>
          <a:off x="1940136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EI Core Competency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Support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34592" y="1172630"/>
        <a:ext cx="781753" cy="1563507"/>
      </dsp:txXfrm>
    </dsp:sp>
    <dsp:sp modelId="{F6FE44D1-97C5-475E-9E5F-7D873D30C00F}">
      <dsp:nvSpPr>
        <dsp:cNvPr id="0" name=""/>
        <dsp:cNvSpPr/>
      </dsp:nvSpPr>
      <dsp:spPr>
        <a:xfrm>
          <a:off x="1041120" y="1837120"/>
          <a:ext cx="2032559" cy="2032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Support</a:t>
          </a:r>
          <a:endParaRPr lang="en-US" sz="1200" kern="1200" dirty="0"/>
        </a:p>
      </dsp:txBody>
      <dsp:txXfrm>
        <a:off x="1275646" y="2951119"/>
        <a:ext cx="1563507" cy="644946"/>
      </dsp:txXfrm>
    </dsp:sp>
    <dsp:sp modelId="{6BEB355F-8873-4416-9B70-93D134C701B6}">
      <dsp:nvSpPr>
        <dsp:cNvPr id="0" name=""/>
        <dsp:cNvSpPr/>
      </dsp:nvSpPr>
      <dsp:spPr>
        <a:xfrm>
          <a:off x="142103" y="938104"/>
          <a:ext cx="2032559" cy="2032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Support for Evidence Based Practices</a:t>
          </a:r>
          <a:endParaRPr lang="en-US" sz="1600" kern="1200" dirty="0"/>
        </a:p>
      </dsp:txBody>
      <dsp:txXfrm>
        <a:off x="298454" y="1172630"/>
        <a:ext cx="781753" cy="156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50ABBC-E4F7-478C-A1E8-2F5658C39B1B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ECTA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264D9D-8CC2-4CD2-9E79-A097C5707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5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F205DD-9F61-4375-BCAD-354D1582FDAF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01A615-0DC0-4125-9A7D-DA1C8F6FD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173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Carolee’s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BD37-F3F2-457F-B25D-6134654533B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44CAD-00F8-457D-ACC3-8EFC97495A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ACA4F-8A1F-440D-8FE8-BB54A840A6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3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7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7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73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9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531B5-546D-42BE-AA1A-5D1799B0BB5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4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99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1A615-0DC0-4125-9A7D-DA1C8F6FD6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9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435" indent="-28143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2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435" indent="-281435" defTabSz="90059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2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435" indent="-281435" defTabSz="90059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2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CFD29-B703-4EF1-B542-061A23FE2FF2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2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73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27781-8367-4656-82A9-837745F7A724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What does a state need to put into place in order to encourage, support, require local implementation of effective practices?</a:t>
            </a:r>
            <a:endParaRPr lang="en-US" sz="12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Governance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Quality Standards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Finance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Accountability &amp; Quality Improvement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Personnel/Workforce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effectLst/>
              </a:rPr>
              <a:t>Data Systems</a:t>
            </a: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(leading to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Implementation of effective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 practices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(leading to</a:t>
            </a:r>
            <a:r>
              <a:rPr lang="en-US" sz="1200" baseline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Result: Good Outcomes for children with disabilities and their families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F0539-F3DF-48C9-83E9-28123C9E8EB3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65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D993D1-AAE0-42F7-82A0-4C2A72F3372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34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0DBDC-63B0-448F-9434-75CD7B18863E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5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C809BE-4622-41FA-BB81-9D51BC065E3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11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BD37-F3F2-457F-B25D-6134654533B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44CAD-00F8-457D-ACC3-8EFC97495A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44CAD-00F8-457D-ACC3-8EFC97495A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2E0E-4CCC-4399-8510-E30F52FB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953000"/>
            <a:ext cx="8839200" cy="17526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267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14598"/>
            <a:ext cx="4267200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1752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5017-11B8-4E9E-A0C4-3B5854C9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ADD240D-E85E-4563-848D-25D7E8858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5F4AF4C-F168-4FC0-9CA9-BDF9E923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C6B8DCE-7FCE-4F37-8472-0545B13C4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AD3E4F2-9748-4A27-9892-5EB11C31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267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14598"/>
            <a:ext cx="4267200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1752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191560-7095-493B-A71C-E5D47447C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AD1F064-D9A2-41C1-B715-7EFE85733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E324EC4-7866-4201-869C-C3B68398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165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1752600"/>
            <a:ext cx="3236913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64A519C-ADBE-45D5-9061-046DE67CD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9B83-81A2-4F63-982C-E242A85BE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914400"/>
            <a:ext cx="87630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91200"/>
            <a:ext cx="8763000" cy="8382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EF23303-C760-446B-BBA2-25418B206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362200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94232" y="2438400"/>
            <a:ext cx="4092575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0" y="2438400"/>
            <a:ext cx="3962400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24407" y="2438400"/>
            <a:ext cx="3962400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Click to edit Master title style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24400" y="2362200"/>
            <a:ext cx="39624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127" y="2362200"/>
            <a:ext cx="39624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Updated 10/07/13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9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2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2362200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94232" y="2438400"/>
            <a:ext cx="4092575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0" y="2438400"/>
            <a:ext cx="3962400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24407" y="2438400"/>
            <a:ext cx="3962400" cy="3657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Click to edit Master title style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24400" y="2362200"/>
            <a:ext cx="39624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127" y="2362200"/>
            <a:ext cx="39624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Updated 10/07/13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AA86-B4C0-4E20-B94C-06437A78F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87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4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7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0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3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95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5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3219-4EE1-4767-9715-B0012056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74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B23-3A2B-450C-BE6E-87B1370AF3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4B11-7B21-433D-86E9-B470A1E4427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8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0C9EF-9E20-4A43-8957-BF5A0D387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8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953000"/>
            <a:ext cx="8839200" cy="17526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171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52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22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3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77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4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4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267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14598"/>
            <a:ext cx="4267200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1752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5017-11B8-4E9E-A0C4-3B5854C9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43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6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63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55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95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05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953000"/>
            <a:ext cx="8839200" cy="17526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512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2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BF19-550F-4AB9-8435-91186C07A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AD66-3FC3-4885-9B98-7A40BD234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165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1752600"/>
            <a:ext cx="3236913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D642-F0C7-40E5-9735-118937B7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914400"/>
            <a:ext cx="87630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91200"/>
            <a:ext cx="8763000" cy="8382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554C-2AD6-4D1E-8CCC-B55105117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F569F1-ADCB-4F7E-8F1C-1312E4B1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1" r:id="rId2"/>
    <p:sldLayoutId id="2147485030" r:id="rId3"/>
    <p:sldLayoutId id="2147485029" r:id="rId4"/>
    <p:sldLayoutId id="2147485028" r:id="rId5"/>
    <p:sldLayoutId id="2147485027" r:id="rId6"/>
    <p:sldLayoutId id="2147485026" r:id="rId7"/>
    <p:sldLayoutId id="2147485025" r:id="rId8"/>
    <p:sldLayoutId id="214748502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44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DA6B103F-D02E-4C5F-9B6E-F3181B703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1" name="Picture 4" descr="ectacenterlogo-2013-wordmark-notext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508000" y="381000"/>
            <a:ext cx="8178800" cy="660400"/>
            <a:chOff x="507727" y="381000"/>
            <a:chExt cx="8179073" cy="660400"/>
          </a:xfrm>
        </p:grpSpPr>
        <p:grpSp>
          <p:nvGrpSpPr>
            <p:cNvPr id="1037" name="Group 7"/>
            <p:cNvGrpSpPr>
              <a:grpSpLocks/>
            </p:cNvGrpSpPr>
            <p:nvPr/>
          </p:nvGrpSpPr>
          <p:grpSpPr bwMode="auto">
            <a:xfrm>
              <a:off x="507727" y="381000"/>
              <a:ext cx="5769864" cy="660400"/>
              <a:chOff x="1687068" y="2743200"/>
              <a:chExt cx="5769864" cy="660400"/>
            </a:xfrm>
          </p:grpSpPr>
          <p:sp>
            <p:nvSpPr>
              <p:cNvPr id="1039" name="Rectangle 9"/>
              <p:cNvSpPr>
                <a:spLocks noChangeArrowheads="1"/>
              </p:cNvSpPr>
              <p:nvPr/>
            </p:nvSpPr>
            <p:spPr bwMode="auto">
              <a:xfrm>
                <a:off x="1687068" y="2743200"/>
                <a:ext cx="5769168" cy="503238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0" name="Rectangle 10"/>
              <p:cNvSpPr>
                <a:spLocks noChangeArrowheads="1"/>
              </p:cNvSpPr>
              <p:nvPr/>
            </p:nvSpPr>
            <p:spPr bwMode="auto">
              <a:xfrm>
                <a:off x="1687068" y="3294063"/>
                <a:ext cx="5769168" cy="109537"/>
              </a:xfrm>
              <a:prstGeom prst="rect">
                <a:avLst/>
              </a:prstGeom>
              <a:solidFill>
                <a:srgbClr val="003E7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pic>
          <p:nvPicPr>
            <p:cNvPr id="103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566" y="437896"/>
              <a:ext cx="232623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4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457200" y="6096000"/>
            <a:ext cx="8229600" cy="381000"/>
            <a:chOff x="457200" y="5632704"/>
            <a:chExt cx="8229600" cy="381000"/>
          </a:xfrm>
        </p:grpSpPr>
        <p:grpSp>
          <p:nvGrpSpPr>
            <p:cNvPr id="1033" name="Group 15"/>
            <p:cNvGrpSpPr>
              <a:grpSpLocks/>
            </p:cNvGrpSpPr>
            <p:nvPr/>
          </p:nvGrpSpPr>
          <p:grpSpPr bwMode="auto">
            <a:xfrm>
              <a:off x="457200" y="5638800"/>
              <a:ext cx="8229600" cy="374904"/>
              <a:chOff x="457200" y="5638800"/>
              <a:chExt cx="8229600" cy="37490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5639054"/>
                <a:ext cx="7196138" cy="374650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53338" y="5639054"/>
                <a:ext cx="1033462" cy="374650"/>
              </a:xfrm>
              <a:prstGeom prst="rect">
                <a:avLst/>
              </a:prstGeom>
              <a:solidFill>
                <a:srgbClr val="003E7E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4" name="Rectangle 20"/>
            <p:cNvSpPr>
              <a:spLocks noChangeArrowheads="1"/>
            </p:cNvSpPr>
            <p:nvPr/>
          </p:nvSpPr>
          <p:spPr bwMode="auto">
            <a:xfrm>
              <a:off x="7543800" y="5632704"/>
              <a:ext cx="11430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dirty="0" smtClean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 &gt;</a:t>
              </a:r>
            </a:p>
          </p:txBody>
        </p:sp>
      </p:grpSp>
      <p:sp>
        <p:nvSpPr>
          <p:cNvPr id="1029" name="Rectangle 1"/>
          <p:cNvSpPr>
            <a:spLocks noChangeArrowheads="1"/>
          </p:cNvSpPr>
          <p:nvPr userDrawn="1"/>
        </p:nvSpPr>
        <p:spPr bwMode="auto">
          <a:xfrm>
            <a:off x="457200" y="6096000"/>
            <a:ext cx="714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 Corbett, Governor  			</a:t>
            </a:r>
            <a:b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Carolyn Dumaresq, Acting Secretary of Education | Beverly </a:t>
            </a:r>
            <a:r>
              <a:rPr lang="en-US" altLang="en-US" sz="10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Mackereth</a:t>
            </a: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Secretary of Public Welfare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61120" y="381000"/>
            <a:ext cx="2325687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1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04803"/>
            <a:ext cx="2286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18"/>
          <p:cNvSpPr txBox="1">
            <a:spLocks noChangeArrowheads="1"/>
          </p:cNvSpPr>
          <p:nvPr userDrawn="1"/>
        </p:nvSpPr>
        <p:spPr bwMode="auto">
          <a:xfrm>
            <a:off x="508000" y="438149"/>
            <a:ext cx="665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prstClr val="white"/>
                </a:solidFill>
                <a:ea typeface="+mn-ea"/>
                <a:cs typeface="+mn-cs"/>
              </a:rPr>
              <a:t>PA’s Professional Development System for Early Intervention 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1DB4C-BDF2-4F02-BCF5-033821C9B9DE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508000" y="381000"/>
            <a:ext cx="8178800" cy="660400"/>
            <a:chOff x="507727" y="381000"/>
            <a:chExt cx="8179073" cy="660400"/>
          </a:xfrm>
        </p:grpSpPr>
        <p:grpSp>
          <p:nvGrpSpPr>
            <p:cNvPr id="1037" name="Group 7"/>
            <p:cNvGrpSpPr>
              <a:grpSpLocks/>
            </p:cNvGrpSpPr>
            <p:nvPr/>
          </p:nvGrpSpPr>
          <p:grpSpPr bwMode="auto">
            <a:xfrm>
              <a:off x="507727" y="381000"/>
              <a:ext cx="5769864" cy="660400"/>
              <a:chOff x="1687068" y="2743200"/>
              <a:chExt cx="5769864" cy="660400"/>
            </a:xfrm>
          </p:grpSpPr>
          <p:sp>
            <p:nvSpPr>
              <p:cNvPr id="1039" name="Rectangle 9"/>
              <p:cNvSpPr>
                <a:spLocks noChangeArrowheads="1"/>
              </p:cNvSpPr>
              <p:nvPr/>
            </p:nvSpPr>
            <p:spPr bwMode="auto">
              <a:xfrm>
                <a:off x="1687068" y="2743200"/>
                <a:ext cx="5769168" cy="503238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40" name="Rectangle 10"/>
              <p:cNvSpPr>
                <a:spLocks noChangeArrowheads="1"/>
              </p:cNvSpPr>
              <p:nvPr/>
            </p:nvSpPr>
            <p:spPr bwMode="auto">
              <a:xfrm>
                <a:off x="1687068" y="3294063"/>
                <a:ext cx="5769168" cy="109537"/>
              </a:xfrm>
              <a:prstGeom prst="rect">
                <a:avLst/>
              </a:prstGeom>
              <a:solidFill>
                <a:srgbClr val="003E7E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 smtClean="0">
                  <a:solidFill>
                    <a:srgbClr val="FFFFFF"/>
                  </a:solidFill>
                  <a:ea typeface="+mn-ea"/>
                  <a:cs typeface="+mn-cs"/>
                </a:endParaRPr>
              </a:p>
            </p:txBody>
          </p:sp>
        </p:grpSp>
        <p:pic>
          <p:nvPicPr>
            <p:cNvPr id="103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566" y="437896"/>
              <a:ext cx="2326234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3604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457200" y="6096000"/>
            <a:ext cx="8229600" cy="381000"/>
            <a:chOff x="457200" y="5632704"/>
            <a:chExt cx="8229600" cy="381000"/>
          </a:xfrm>
        </p:grpSpPr>
        <p:grpSp>
          <p:nvGrpSpPr>
            <p:cNvPr id="1033" name="Group 15"/>
            <p:cNvGrpSpPr>
              <a:grpSpLocks/>
            </p:cNvGrpSpPr>
            <p:nvPr/>
          </p:nvGrpSpPr>
          <p:grpSpPr bwMode="auto">
            <a:xfrm>
              <a:off x="457200" y="5638800"/>
              <a:ext cx="8229600" cy="374904"/>
              <a:chOff x="457200" y="5638800"/>
              <a:chExt cx="8229600" cy="37490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5639054"/>
                <a:ext cx="7196138" cy="374650"/>
              </a:xfrm>
              <a:prstGeom prst="rect">
                <a:avLst/>
              </a:prstGeom>
              <a:solidFill>
                <a:srgbClr val="003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53338" y="5639054"/>
                <a:ext cx="1033462" cy="374650"/>
              </a:xfrm>
              <a:prstGeom prst="rect">
                <a:avLst/>
              </a:prstGeom>
              <a:solidFill>
                <a:srgbClr val="003E7E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4" name="Rectangle 20"/>
            <p:cNvSpPr>
              <a:spLocks noChangeArrowheads="1"/>
            </p:cNvSpPr>
            <p:nvPr/>
          </p:nvSpPr>
          <p:spPr bwMode="auto">
            <a:xfrm>
              <a:off x="7543800" y="5632704"/>
              <a:ext cx="11430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400" dirty="0" smtClean="0">
                  <a:solidFill>
                    <a:srgbClr val="FFFFFF"/>
                  </a:solidFill>
                  <a:latin typeface="Verdana" pitchFamily="34" charset="0"/>
                  <a:ea typeface="+mn-ea"/>
                  <a:cs typeface="+mn-cs"/>
                </a:rPr>
                <a:t> &gt;</a:t>
              </a:r>
            </a:p>
          </p:txBody>
        </p:sp>
      </p:grpSp>
      <p:sp>
        <p:nvSpPr>
          <p:cNvPr id="1029" name="Rectangle 1"/>
          <p:cNvSpPr>
            <a:spLocks noChangeArrowheads="1"/>
          </p:cNvSpPr>
          <p:nvPr userDrawn="1"/>
        </p:nvSpPr>
        <p:spPr bwMode="auto">
          <a:xfrm>
            <a:off x="457200" y="6096000"/>
            <a:ext cx="714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 Corbett, Governor  			</a:t>
            </a:r>
            <a:b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Carolyn Dumaresq, Acting Secretary of Education | Beverly </a:t>
            </a:r>
            <a:r>
              <a:rPr lang="en-US" altLang="en-US" sz="10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Mackereth</a:t>
            </a:r>
            <a:r>
              <a:rPr lang="en-US" alt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Secretary of Public Welfare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361120" y="381000"/>
            <a:ext cx="2325687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1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04803"/>
            <a:ext cx="2286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18"/>
          <p:cNvSpPr txBox="1">
            <a:spLocks noChangeArrowheads="1"/>
          </p:cNvSpPr>
          <p:nvPr userDrawn="1"/>
        </p:nvSpPr>
        <p:spPr bwMode="auto">
          <a:xfrm>
            <a:off x="508000" y="438149"/>
            <a:ext cx="665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prstClr val="white"/>
                </a:solidFill>
                <a:ea typeface="+mn-ea"/>
                <a:cs typeface="+mn-cs"/>
              </a:rPr>
              <a:t>PA’s Professional Development System for Early Intervention  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0960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1DB4C-BDF2-4F02-BCF5-033821C9B9DE}" type="slidenum">
              <a:rPr lang="en-US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0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C4EB23-3A2B-450C-BE6E-87B1370AF3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9/4/2014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744B11-7B21-433D-86E9-B470A1E442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8" r:id="rId1"/>
    <p:sldLayoutId id="2147485059" r:id="rId2"/>
    <p:sldLayoutId id="2147485060" r:id="rId3"/>
    <p:sldLayoutId id="2147485061" r:id="rId4"/>
    <p:sldLayoutId id="2147485062" r:id="rId5"/>
    <p:sldLayoutId id="2147485063" r:id="rId6"/>
    <p:sldLayoutId id="2147485064" r:id="rId7"/>
    <p:sldLayoutId id="2147485065" r:id="rId8"/>
    <p:sldLayoutId id="2147485066" r:id="rId9"/>
    <p:sldLayoutId id="2147485067" r:id="rId10"/>
    <p:sldLayoutId id="2147485068" r:id="rId11"/>
    <p:sldLayoutId id="21474850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67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MS PGothic" pitchFamily="34" charset="-128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MS PGothic" pitchFamily="34" charset="-128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MS PGothic" pitchFamily="34" charset="-128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MS PGothic" pitchFamily="34" charset="-128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688F60-7A5F-49A8-A92E-D6831DC2D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9/4/2014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E6BC3F4-A61F-47CB-9771-1A980C099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5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086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sysfra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ta-pa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padlet.com/manketell/outcomescon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://ectacenter.org/sysframe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38290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xQSEhUUExQUFBUXFxwXGBcXFx8YFxcYGhwaGh0YHRgYHCggGBolHRgcITEhJSksLi4uGh8zODMsNygtLiwBCgoKDg0OGxAQGjcmICQuLCw3LjQ3LjcvMjAwLDEtLCwwLSwsNywsLSw0LCwsLC8sLDQtLCwsLC0sLSwsLCwsLP/AABEIAHMBgAMBIgACEQEDEQH/xAAcAAACAgMBAQAAAAAAAAAAAAAAAQUGAgQHCAP/xABHEAABAwIDBAIOCAQGAgMAAAABAAIRAwQSITEFBkFRE2EHFiJxcnOBkZSxwdHS8DIzNEJSYqGyFCNDkiQ1U4Ki4RfCJVST/8QAGQEBAAMBAQAAAAAAAAAAAAAAAAEDBQQC/8QAMREAAQMBBQYEBgMBAAAAAAAAAAECAxEEMVGR8AUSIUGB4RMiM3EyQmGxwfEUI9Gh/9oADAMBAAIRAxEAPwDt8olBSQDlEpJoAlEpIQDlEoSCAcolJNAEolJCAcolJCAcolCQQDlEpJoAlEpIQDlEpIQDlEoSCAcolJNAEolJCAcolJCAcolCQQDlEpJoAlEpIQDlEpIQDlEoSCAcolJNAEolJCAcolCSAcolCAgAoQUkAFYV6oY1znaNBJgTkM9BmV9AkgKu/f8Asm5OqPYfzUntnzhP/wAgWH+uP7Xe5TG8Fmytb1WPaHAsdqNCASCORBXm1vBaVls0U6KvFKfXscFptEkKpctdYneB2QbEmBVc48m03H9AFZbW4FRjXtmHCRIIMHmDmFTOxBaNbZdIAMdSo6TGZDTAE8v+1d1yWhrGPVreWsDphc9zUc7mfG8um0mOqOnC0SYBcY6gBJVcb2QrA/14/wBjh7FK7y7ep2VB1V56mNnN7uAHv4BcN2PsivtG5cGAYnOL6johjMRJJPLOYHFX2WzMkarpOCJzKbTaHRuRrOKryOwDf6w06cdXcu9yBv8A2H+uP7Xe5bO7G6tCyYBTaH1CO6quHdOPV+EdQXOezHaNZd03tABqU5dHEgkT5oSGKCWTcSvvw/wSyyxx7609i9u7INgP6/8Axd7lu7I3qtrp4ZRc9xMmTTeGwPzEQuG7s2zat3b03iWuqtDhwImSO8YhejWiMgABpA0S1wRw0RKqq6wFlnkmRVWiINCSFwnYVqvv5ZMJD31GwY7qk8DyEtzWH/kGw/1/+DvcrLcUW1Glj2hzXCCCJBC8z31Lo6lRg+69zf7SR7FoWWzxT1vSn17HDaZ5IaXLXWJ3a336s6jg1j3vJIHc0nuAJ5kNyVhua4ptxOmJjIEk8oAzK1dhWraNvSpsAaBTbpzgSe+c1vLik3K+VDrZvU8xHjbFPFh7vEBJb0bpjnEaLN+1KYDCcUVDDe5OZ0jTI99adE/49/iB61hvLOK2wxPTCJ0mDyXg9kpfXrKTcVQkN5wTEpXl+yk0PfLQeOE5E8DyULvT038O7H0WGWzhxTqOa2d8Ps/+9nrQEnb3bXkgBwIAJxNLcjpqBOixu75lItDyRiMNgEyeWXFZW5qS7pAwCBhLSTOszI7yi95tbfx7fagJS8u20m4nyBOsEwTpp1lZOumhzGEw54JaDxwxPlzWlvJ9Q7wmfuC19vWIr1qTCS04KjmuGrXAsgoCUu7ptJuJ0gcwCc8hwWF3fMp4ccjGYb3JMk8MuKgq+0XGm+hXGGs0sg8KgxDuh7lu7yfStvHtQG+3aDDU6LPHEwQRlzzyhZ1rtrXNaZxOnCACZiJ04DJRe8bTTdSuR/Tdhf1sdkfN7Vt2Q6Sq+rqB/LZygZud5Tl/tQANs0u6jGcJh0MccJ5EgZL7XW0GU3BjsWJ04QGkzGsRylQ+xTUxXOBrHDpzOImfIAIOS2NtPIurUgFx/mZCJ0bzQEnZ3jKoJY6YMERBB5EHRfIbTpyAMRBdhDg0lmLSMWmuS1N3y1zq9XRz3w5h1ZhEAHrOsrUtnPtKjaT+7oPdFN/FjiZDSgJk3zBUFLPGRMQcxznktd+2qQEnGATAJY6CeQMZrXqf5gzxJ9aW9f1dLx1P1oDZq7bpNnFjbpqxw1kDUdRW3d3TaYBdIkhogE5nQZZp3ts2qxzHiQ4QfYVDbAx1HRUM/wAOTTH5nfjPebAHfKAnmn5K0XbVpwSMbmiZcxjnNy1zGsL47zVHC1qlszETyBMH9Fu7OjoqeGIwNiO8gHRu2PZjYcbdZbn8la1vtek/CWlxDiADgdhmY1iFobCZhubtrfoYmnqDiDKw3SNT+HpwGFmIzmcQzPCIQFhTKQQgBMJJoAKEJIAhCITQHwvPq3+A71LzIzQL03efVv8AAd6l5kZoFr7Lud0/JlbS+Xqdz7FX+XU/DqfuKsG2trUrWk6rVdhaOHFx4NA4kqp9j/adO22S2rVdhY1z++TiMADiTyVMrVbnbl3hb3FNmnFtFh4nm8/rHIKhbP4kz3O4NRVqp0JPuRNa3i5USiHzP8Vty7/C1vfLKLD63GPLHCF2HYOxaVpSbSotgDMu+888XE8SjYWxqVpRbSpNgDU/eeeLieakYVNotHieVvBqciyCDc8zuLl5guR9mn6+38U79wXW1yXs1/X2/i3fuC9WD106/Y8230VKpuR9vtvGj2r0KV563I+323jB7V6GV20/UT2KtnemvuJNCUrNNAYXmnbn2iv42p+5y9LALzTtz7RX8bU/e5amy/id0M3aPwt9z0hZ/Vs8FvqC+q+Vn9WzwW+oLKtSxCJc3raYPzmsxbzRS41W7Oiua2MyW4cMCMIz7/lRtDZ3TOpkvc3o3YhAGvXPBU/be0q9Gs+m2s8gaTE5ieSu1nbljc3vecpLjOfUOCgk+W1NnivT6Nzi0EgnDEmM+Oix2ls3p6YY57gAQSWgSSNNdFD7zbQf0jKVu5/S8Q05RwB6+PUFJWGzagANavUc7k0gNHVpJQG5b27mnE6o5+UCQABpn3IzKNoWLazMD5iQQQcwRoR1rYWltq96Gi9/GIb4RyCAG2BJb0tR1QNIIBAaCRoXRqVnVs8VVtTEQWgjDAgh0TPmURuZtA1KRpuJLmHiZJa71wZCsJQGptHZrK4bjGbXBzXDUGQfMYWO0tndMWEuc3A7GIA1Gkyti6dDHn8pz8hVY3V3gmKNY56MceP5SefWgLPc24qMcx2YcCD70WluKbGsbo0QPf319isarZBEkdYMHzoCMo7HLOkwVnjpCXO7lup5ZZL73WzcdSnUxuaac4RAIzgGZ10Vd2/VrUa7KbK1TDUjUgkScJ4K1UKIYIxOdxJeZKA1q2zGmr0rXOY4jC6IIeOsHisaey/oCpUdUbTILQQBmNCSNYULQv6t7Vcym80aTRmR9IjQZ8J5cFsXm79QNLqNzWLwJhzpDvNpKkEq/Z01xWxkODcMQIwn9Z609qbOFcNaXFoa4OyjUaa8FjsKq59Cm55JcWySddVvKADQYzMnnHsWls/Z3Ql5Di7pHYnAganlGgUDvftd1OrTbTMFhxu6zwaeqJ84Vnt6we1r26OAI8qAze0EEOzBEEcCFH22yzSGGnVe1nBpAdh8EkT55UitPbG0Bb0jUImMgNJJ0EoD6W1k2mwtZIJklxzcXH7x5lfPZWzxbsFNri5oOUgSJPMKF2ZaVrpvS1a72NM4WU+5y5rG62fWt6lNzK9V9Nz2tcHGSJP6g+RAWhCaQQDQEk0AFCCkgBCaSA+N79W/wHepeZG6Bem736t/gO9S8xt0C19l3O6fkytpfL1JC6r1jRosfiFEYzSH3ScXdHrIOXUrb2NN8G2rugrYW0nukP0LHad0eLTl3u9pYtztgUr3ZDKVQQcdQseNWOxHMe0clzHbmyKtpWdRqiHDQ8HN4OHUV0o6OfeiW9FX9lCtkh3ZU4oqJ+j0igrlPY233wYbW5d3OlKoT9HkxxP3eR8i6ssWeB0Lt1xrwzNlbvNGuSdmr6+38U79wXW1yTs1fX23Lo3fuCusHrp1+xTbvRUqm5H2+28aF6FK887k/b7bxoXodXbT9RPYq2d6a+4k0pQs00BheadufaK/jan7nL0sF5p22f59fxtT9xWpsv4ndDN2j8Lfc9IWf1bPBb6l9VhQZDGjk0DzCFmVmLeaKXHO97PtVTyeoK1bb2sWEUaIxVnZADPAOZ6+Squ9n2p/k9QX06WrZXJc7u5zJP8AUaTqDzQFt2HscW4JJxVXZveeesDqz8qk18rS5bUYHsMtOh9h619lBIKsbxnp7ijbDScb4+eAnzhWSrUDQXHIAEnvBVLdm7Yata4qvYxzjDQ5wBA1OvDQeQoCN2NVNrd4XaYjTd1gnInq0K6EqDvh0bqoqU3tdibDsLgYI45aZH9Fbdg3vTUGO+9GF3hDL/vyqSDavj/Lf4DvUucN2U424rtzbJDxGbYiD3vUui7RMUangO9RUPuR9mI/ORHkCA+G6+8OOKVU91oxx+91H83rVnVE3m3f6EmpTB6M6gfcPu9Sld194ccUqp7v7rvxdR/N60B8t6h/i7bvj94VouKZc1zRxBHnEKtbzt/xVp3/AP2arSoJOc7vbTNrVOIHCe5eOIIOsdRnJdCt67XtDmEOadCPnVV/eXd3pSatLJ/3m8H9fU5VnZG1Klq/QxMPYctOrg5SQdHp0w0ANAAGgGidR4AJOQAk97isLau2o1r2mWuEgqE3yvujoYAe6qZdeEa+weVQSVyvbOuKVa6M/TED8vHzAjzFT25N9jpOpnVhy8F3uPsW3YVrdlBtE1aUYYd3YzJ+lx5lVLYV1/D3IlwLZNMkGQQcp70gFSQdHUBvrQLreR914J72Y9qnysXsBBBEgiCDxGkKCSpbpbda1ooVCGx9Bx0M/dPI9fWrZUYHCHAHMHPmM1RN4d3HUZfTBdS48Szv8x1ra3V284OFGoZacmE6g/h7ykguiUIQoJGgJJhABSTSQDQhCA+F79W/wHeorzI3Qd5emNpuijUPKm8/8SvMzNAtfZdzun5MraXy9TunYq/y6n4dT9xUhvhuxTv6WF0NqNk06nFp5Hm0xmFG9id3/wAczxj/ANyuK4ZnKydzm31U7omo6FqLdRDzPtKwqUKjqVVpa9pgj2g8Qea6Z2Nd98WG1uXd1kKVQn6X5HE8eR46Kx79botvqeJsNrsBwO0Dh+B3VyPDzrhdzbupucx7S1zTDmnIghajHMtkdFvMxzX2SSqXHpxcz7NdqS22q8AXsP8AuDXD9pW52ON9+nAtrg/zgIY8/wBUDgfzj9VZ98Ni/wAZaVKI+lGJh/O3MefTyrNjRbPOm/pDQeqWiFd3mcE2NdCjcUah0ZUY494OBP6SvSq8v1GEEtcCCDBBEEEagjgQu49jredt3QbTc4dPSaGuadXNGQeOeUTyK7dpRqqI9ORx7OkRFVilvSQhY5rCqPDQXHQAk94Lzhsq3NzdU25k1aonvOdLv0ldc7Ju8zLe3dQY4GtVBbA1Yw6uPKRkOfkVZ7EO75dVN28dwzuac/ecciR1AZd89S1LJ/TC6RedxnWr+2VsacrzrZQkFjWcQJDS48hEnz5LLNE55vaf8VU8nqCu22dlNuKeF2RGbXcj7iqrtfYlzWqvqClAccgXCYiOauFlXe4DHScwgZyQRPVBUkFH2VtCpZVSyoDhnu2/+w+c1fres17Q5pBaRII0Kj9u7FZct1wvH0XewjiFCbIs7y1cQKYqMOrcYjvidChJvb53uCiKY+lUMRxwjX9YHlW1Y7v0W02B9NjnADESNTxUTdWlzVuWVn0TgYRDQ5pMDPnrOatVJ5IBILTyOo8ygEHtvYNI0X9HTa14GIEDPLOPKFEbjX2Go6kTk8S3wh7x6ldgqE/YFyyqX0qZAa6WS5uk5cVJBc9qH+TV8B3qUNuKf8O7xh9QWxe3FxUouYLdwe5uE923CJ1OsnvLU3ZoV7dr2vouIJxAtc3IxBGZUEllcJBBgg6g6HmqJvLu+aJ6SmCac5jiw+7rV7QQCIIkHUd/ggOf0Npur1rUPzcx8YvxAkQe/krztC6FKm55EhomOardXds0rmk+kCaeMEjiz3tU/tm2dVo1GN+k4QJ86kG6qrvxYtLBWGTgQ0x94H2g+1Z2G0Luk0MqWz6mEQHNPAcDqCsb20ubwgPb0FIGczLj1xz96A3dzZ/hWz+J0d6VHVALu/IPdU6QzHAx7z6lM3HSUqfR29EnC3C0kgNHXmZJUfurY1bfGKlIy9w7oOByz1znU/qgJM7Dt/8ARZ5lVN8dmNova5jcLHiIGgcPePar2oveWxNagWtbidILcwIPl4RKgGW71701BjjqBhd32/8AWflW3Vug2oynxeHEHlhj1z+irG7tndWzjNIuY6JAc2QRoRJW/vBbV3mjVotIdTxdySJEx1wRlpKAn1zveexFG4Ip5BwDgBwJJyHlCsrNtXMQbN+LqMN9S+djsWpUrdPdQCILWDMCNJ6gpBY00kKACcpBMFABQgpIAQmkgKXvPvDWfRq0aFleF7w5mI0iGgHImeOUwuWjdG+/+rX/ALV6HSXbDbPCSjWnJLZElWrnHMNxNoXVjSfRrWN05hcXNcymSRORBHEZTlzXQ9lX/Tsx9HVpZxhqswO78cluyhUTSpIu9u0UuijWNEbWqCCpfZC3MF43pqIi4YNMgKo/CfzDgfkXRNeY5HRu3mnqSNsjd1x5gza7i1zT3nNI/UEH1LtPY930F20Ua5AuGjI6CqOY/MOI8q1OyLuN/ETcWzf5w+mwf1AOI/P61yJrnU3SMTHtPW1zXD9QQtpfDtkf1+3Yx08SySfT7na99dwmXhNWkRSrxmY7ip4Q4HrH68OYXm7V/ZvDuhqtLTLalIF4HXiZp5YV33R7JbXAUr3uXDIVgO5d4QH0T16d5dGtbplRodTe17To5rg4HyhcaTz2byPSqa5nYsMNo87Fopxyz7I+0KYwvYypHF9Nwd/xI9S+z999q3Pc0aJbOU0aLif7nEgd9diRKr/lRXpEh7/jSXLIpyfd7sa1az+lv3kAmSwOxVH+E/7vkz7y6nbUG02tYxoY1ohrQIAHKF9Cmuea0PlXzZF8ULI08olH7T2xTty0PFSXAkYKT3jKNSwGCpBMFVJSvEsWvIge2235V/R6vwo7bbflX9Hq/Ap4FAK91ZgufY80djrMge2y35V/R6vwI7bbflX9Hq/Ap6USlWYLn2FHY6zIHtst+Vf0ep8CO2y35V/R6vwKelEpVmC59hR2OsyB7bLflX9Hq/An220OVf0er8KnZ+fkon5+SlWYLn2FHY6zIHttt+Vf0er8CO2y35V/R6vwKelEpVmC59hR2OsyB7bLflX9HqfAjtst+Vf0er8CnpQSlWYLn2FHY6zIHtst+Vf0er8CO2y35V/R6vwKelEpVmC59hR2OsyC7bbflX9HqfAl222/Kv6PV+BTxRKVZgufYUdjrMge2235V/R6vwI7bbflX9Hq/Ap6UEpVmC59hR2OsyB7bLflX9Hq/Cjttt+Vf0er8CnpQlWYLn2FHY6zIHttt+Vf0er8CO2y35V/R6nwKelEpVmC59hR2OsyC7bbflX9Hq/Al22W/Kv6PV+BT0/PyUT8/JSrMFz7Cjsf+dzU2dtBldmNmOAY7tjmHgdHAGFtJpLwtK8D2gJpJhQAKRTKEAJITQCQgIQAhNJACaSaAQURtndi0ujNai1zvxCWu/ubBKl0L01ytWqLQhzUclFQp/8A40sPwVP/ANXe9bFjuDaUXB1PpmEEHuazxMcwDmrQhWLaJV4K5StIY04o1AQmlCpLQTSQgAITQgEmknCAEkIQAhNJABR88E0IBIKEFANJBQUAFNCSAEJpIBpIQgAppIhACaSaAUIQmgEhCaASYSTCAU+tMIQgAJfPrQhAZQsGn58iEIBvQdChCAZWIOXk9iEIBvTKEIAdoUuKEIBTp88kyhCADoUpz+etCEA28O97kHX560IQBw8iDoUIQB703IQgArEHRCEAzr5vamQhCAU/PlKPn9UIQCn58sLLihCATvn9UO9h9iEIBE/PnWTtEIQDhYj3oQgMoWBOSEIAJ+fMm72FCEBlCQQhADdAhqEIA4pD58yEI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810000"/>
            <a:ext cx="7848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000" b="1" dirty="0" smtClean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Building High Quality Personnel Systems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</a:br>
            <a:r>
              <a:rPr lang="en-US" sz="3100" b="1" i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Improving Data, Improving Data Conference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000090"/>
                </a:solidFill>
                <a:latin typeface="Calibri"/>
                <a:ea typeface="+mn-ea"/>
                <a:cs typeface="+mn-cs"/>
              </a:rPr>
              <a:t>September 9, 2014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 smtClean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 smtClean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 smtClean="0">
              <a:solidFill>
                <a:srgbClr val="00009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10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93" y="2819401"/>
            <a:ext cx="3390107" cy="881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5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-28353" y="6088912"/>
            <a:ext cx="9067800" cy="762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Look for updates about the System Framework via the ECTA web site:   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http://ectacenter.org/sysframe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01271-88D8-4AE0-82A5-54F08B1A056F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14788"/>
            <a:ext cx="6019799" cy="51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381000"/>
            <a:ext cx="6477000" cy="6248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6734949"/>
              </p:ext>
            </p:extLst>
          </p:nvPr>
        </p:nvGraphicFramePr>
        <p:xfrm>
          <a:off x="1828800" y="1587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685800"/>
            <a:ext cx="3745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Comprehensive</a:t>
            </a:r>
            <a:endParaRPr lang="en-US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6529941" y="3075057"/>
            <a:ext cx="1821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System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158" y="5697123"/>
            <a:ext cx="2473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Personnel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486672" y="3021405"/>
            <a:ext cx="3272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</a:rPr>
              <a:t>Development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13" y="150166"/>
            <a:ext cx="322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Personnel / Workforce</a:t>
            </a:r>
          </a:p>
        </p:txBody>
      </p:sp>
    </p:spTree>
    <p:extLst>
      <p:ext uri="{BB962C8B-B14F-4D97-AF65-F5344CB8AC3E}">
        <p14:creationId xmlns:p14="http://schemas.microsoft.com/office/powerpoint/2010/main" val="25747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Subcomponents and 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Subcomponent 1: Leadership, Coordination, and Sustainability</a:t>
            </a:r>
          </a:p>
          <a:p>
            <a:r>
              <a:rPr lang="en-US" sz="2400" b="1" dirty="0" smtClean="0"/>
              <a:t>Quality </a:t>
            </a:r>
            <a:r>
              <a:rPr lang="en-US" sz="2400" b="1" dirty="0"/>
              <a:t>Indicator 1: </a:t>
            </a:r>
            <a:r>
              <a:rPr lang="en-US" sz="2400" dirty="0"/>
              <a:t>A cross sector leadership team is in place that can set priorities and make policy, governance, and financial decisions.</a:t>
            </a:r>
          </a:p>
          <a:p>
            <a:r>
              <a:rPr lang="en-US" sz="2400" b="1" dirty="0"/>
              <a:t>Quality Indicator 2: </a:t>
            </a:r>
            <a:r>
              <a:rPr lang="en-US" sz="2400" dirty="0"/>
              <a:t>There is a written plan in place to address all sub-components of the CSPD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Subcomponent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2: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State Personnel Standards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/>
              <a:t>Quality Indicator 3:</a:t>
            </a:r>
            <a:r>
              <a:rPr lang="en-US" sz="2400" dirty="0"/>
              <a:t> State personnel standards across disciplines are aligned to national professional organization personnel standards.</a:t>
            </a:r>
          </a:p>
          <a:p>
            <a:r>
              <a:rPr lang="en-US" sz="2400" b="1" dirty="0"/>
              <a:t>Quality Indicator 4: </a:t>
            </a:r>
            <a:r>
              <a:rPr lang="en-US" sz="2400" dirty="0"/>
              <a:t>The criteria for state certification, licensure, credentialing and/or endorsement are aligned to state personnel standards and national professional organization personnel standards across disciplines.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41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Subcomponents and Quality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Subcomponent 3: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Preservice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Personnel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+mj-lt"/>
                <a:ea typeface="Calibri"/>
                <a:cs typeface="Times New Roman"/>
              </a:rPr>
              <a:t>Quality Indicator 5: 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Institution of higher education (IHE) programs and curricula across disciplines are aligned with both national professional organization personnel standards and state personnel standards.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+mj-lt"/>
                <a:ea typeface="Calibri"/>
                <a:cs typeface="Times New Roman"/>
              </a:rPr>
              <a:t>Quality Indicator 6: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 Institution of higher education programs and curricula address early childhood development and discipline specific pedagogy</a:t>
            </a:r>
            <a:r>
              <a:rPr lang="en-US" sz="2200" dirty="0">
                <a:latin typeface="+mj-lt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Subcomponent 4: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Inservice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Personnel Development 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/>
              <a:t>Quality Indicator 7: </a:t>
            </a:r>
            <a:r>
              <a:rPr lang="en-US" sz="2400" dirty="0"/>
              <a:t>A statewide system for </a:t>
            </a:r>
            <a:r>
              <a:rPr lang="en-US" sz="2400" dirty="0" err="1"/>
              <a:t>inservice</a:t>
            </a:r>
            <a:r>
              <a:rPr lang="en-US" sz="2400" dirty="0"/>
              <a:t> personnel development and technical assistance is in place for personnel across disciplines</a:t>
            </a:r>
          </a:p>
          <a:p>
            <a:r>
              <a:rPr lang="en-US" sz="2400" b="1" dirty="0"/>
              <a:t>Quality Indicator 8: </a:t>
            </a:r>
            <a:r>
              <a:rPr lang="en-US" sz="2400" dirty="0"/>
              <a:t>A statewide system for </a:t>
            </a:r>
            <a:r>
              <a:rPr lang="en-US" sz="2400" dirty="0" err="1"/>
              <a:t>inservice</a:t>
            </a:r>
            <a:r>
              <a:rPr lang="en-US" sz="2400" dirty="0"/>
              <a:t> personnel development and technical assistance is aligned and coordinated with higher education program and curricula across disciplines.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8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Subcomponents and Quality Indicators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Subcomponent 5: Recruitment and Retention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+mj-lt"/>
                <a:ea typeface="Calibri"/>
                <a:cs typeface="Times New Roman"/>
              </a:rPr>
              <a:t>Quality Indicator 9: </a:t>
            </a:r>
            <a:r>
              <a:rPr lang="en-US" sz="2200" dirty="0" smtClean="0">
                <a:latin typeface="+mj-lt"/>
                <a:ea typeface="Calibri"/>
                <a:cs typeface="Times New Roman"/>
              </a:rPr>
              <a:t>A comprehensive recruitment and retention plan is developed based on multiple data sources, and revised as necessary.</a:t>
            </a:r>
          </a:p>
          <a:p>
            <a:r>
              <a:rPr lang="en-US" sz="2200" b="1" dirty="0" smtClean="0">
                <a:latin typeface="+mj-lt"/>
                <a:ea typeface="Calibri"/>
                <a:cs typeface="Times New Roman"/>
              </a:rPr>
              <a:t>Quality Indicator 10: </a:t>
            </a:r>
            <a:r>
              <a:rPr lang="en-US" sz="2200" dirty="0" smtClean="0">
                <a:latin typeface="+mj-lt"/>
                <a:ea typeface="Calibri"/>
                <a:cs typeface="Times New Roman"/>
              </a:rPr>
              <a:t>Comprehensive </a:t>
            </a:r>
            <a:r>
              <a:rPr lang="en-US" sz="2200" dirty="0" smtClean="0">
                <a:latin typeface="+mj-lt"/>
              </a:rPr>
              <a:t>recruitment and retention plan strategies are being implemented across disciplines.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Subcomponent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Evaluation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/>
              <a:t>Quality Indicator 11: </a:t>
            </a:r>
            <a:r>
              <a:rPr lang="en-US" sz="2200" dirty="0"/>
              <a:t>The evaluation plan for the CSPD includes processes and mechanisms to collect, store, and analyze data across all subcomponents.</a:t>
            </a:r>
          </a:p>
          <a:p>
            <a:r>
              <a:rPr lang="en-US" sz="2200" b="1" dirty="0"/>
              <a:t>Quality Indicator 12: </a:t>
            </a:r>
            <a:r>
              <a:rPr lang="en-US" sz="2200" dirty="0"/>
              <a:t>The evaluation plan is implemented, continuously monitored, and revised as necessary based on multiple data sources.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560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620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GET THERE?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Development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(P.L. 94-142)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halkboard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5973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6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91400" cy="1663074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LOGIC: If we want improved outcomes for infants and young children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disabilities and their families, THEN………… </a:t>
            </a:r>
          </a:p>
        </p:txBody>
      </p:sp>
      <p:sp>
        <p:nvSpPr>
          <p:cNvPr id="2051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BBFD10-FBC9-4A4A-9CCD-6D1EC7C598FC}" type="slidenum">
              <a:rPr lang="en-US" sz="1400" smtClean="0"/>
              <a:pPr/>
              <a:t>17</a:t>
            </a:fld>
            <a:endParaRPr lang="en-US" sz="1400" smtClean="0"/>
          </a:p>
        </p:txBody>
      </p:sp>
      <p:sp>
        <p:nvSpPr>
          <p:cNvPr id="4" name="TextBox 3"/>
          <p:cNvSpPr txBox="1"/>
          <p:nvPr/>
        </p:nvSpPr>
        <p:spPr>
          <a:xfrm>
            <a:off x="6705600" y="2717125"/>
            <a:ext cx="153881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Improved outcomes for children and families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488525"/>
            <a:ext cx="177145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Improved effectiveness of EI, ECSE, and EC services and supports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209800"/>
            <a:ext cx="18288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More EC leaders and practitioners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requisite knowledge and skills.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1600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States have high quality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CSPD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33528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3276600"/>
            <a:ext cx="391583" cy="35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3318396"/>
            <a:ext cx="431800" cy="2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020000">
            <a:off x="5057339" y="4488333"/>
            <a:ext cx="325584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improved CSPD</a:t>
            </a:r>
          </a:p>
          <a:p>
            <a:pPr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leads to</a:t>
            </a:r>
          </a:p>
          <a:p>
            <a:pPr algn="ctr">
              <a:defRPr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improved outcomes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28600" y="2204867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ECPC’s focus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26842"/>
            <a:ext cx="77438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omprehensive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evelopment </a:t>
            </a:r>
          </a:p>
          <a:p>
            <a:pPr lvl="0" algn="ctr"/>
            <a:endParaRPr lang="en-US" sz="3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early childhood workforce who serve infants, toddlers and preschool children with disabilities and their families </a:t>
            </a:r>
            <a:endParaRPr 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of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service system</a:t>
            </a:r>
          </a:p>
        </p:txBody>
      </p:sp>
    </p:spTree>
    <p:extLst>
      <p:ext uri="{BB962C8B-B14F-4D97-AF65-F5344CB8AC3E}">
        <p14:creationId xmlns:p14="http://schemas.microsoft.com/office/powerpoint/2010/main" val="28782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6"/>
          <p:cNvSpPr txBox="1">
            <a:spLocks noChangeArrowheads="1"/>
          </p:cNvSpPr>
          <p:nvPr/>
        </p:nvSpPr>
        <p:spPr bwMode="auto">
          <a:xfrm>
            <a:off x="552450" y="28575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 algn="ctr">
              <a:spcAft>
                <a:spcPts val="2000"/>
              </a:spcAft>
            </a:pP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omprehensive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ystem of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ersonnel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evelopment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57200" y="16764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505200" y="3810000"/>
            <a:ext cx="1752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9F48"/>
              </a:gs>
              <a:gs pos="20000">
                <a:srgbClr val="D19D4A"/>
              </a:gs>
              <a:gs pos="100000">
                <a:srgbClr val="A07837"/>
              </a:gs>
            </a:gsLst>
            <a:lin ang="5400000"/>
          </a:gradFill>
          <a:ln w="9525">
            <a:solidFill>
              <a:srgbClr val="C69C5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458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Contributors and Presenters</a:t>
            </a:r>
            <a:endParaRPr lang="en-US" sz="3600" dirty="0"/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Pennsylvania</a:t>
            </a:r>
          </a:p>
          <a:p>
            <a:r>
              <a:rPr lang="en-US" dirty="0"/>
              <a:t>James E. </a:t>
            </a:r>
            <a:r>
              <a:rPr lang="en-US" dirty="0" smtClean="0"/>
              <a:t>Coyle, Director</a:t>
            </a:r>
            <a:r>
              <a:rPr lang="en-US" dirty="0"/>
              <a:t>, Pennsylvania Bureau of Early Intervention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Mary </a:t>
            </a:r>
            <a:r>
              <a:rPr lang="en-US" dirty="0" err="1" smtClean="0"/>
              <a:t>Anketell</a:t>
            </a:r>
            <a:r>
              <a:rPr lang="en-US" dirty="0" smtClean="0"/>
              <a:t>, Program Manager, Early </a:t>
            </a:r>
            <a:r>
              <a:rPr lang="en-US" dirty="0"/>
              <a:t>Intervention Technical </a:t>
            </a:r>
            <a:r>
              <a:rPr lang="en-US" dirty="0" smtClean="0"/>
              <a:t>Assistance</a:t>
            </a:r>
          </a:p>
          <a:p>
            <a:r>
              <a:rPr lang="en-US" dirty="0"/>
              <a:t>Emily </a:t>
            </a:r>
            <a:r>
              <a:rPr lang="en-US" dirty="0" err="1"/>
              <a:t>Hackleman</a:t>
            </a:r>
            <a:r>
              <a:rPr lang="en-US" dirty="0"/>
              <a:t>, </a:t>
            </a:r>
            <a:r>
              <a:rPr lang="en-US" dirty="0" smtClean="0"/>
              <a:t>Chief, Division </a:t>
            </a:r>
            <a:r>
              <a:rPr lang="en-US" dirty="0"/>
              <a:t>of Standards and Professional Development</a:t>
            </a:r>
            <a:br>
              <a:rPr lang="en-US" dirty="0"/>
            </a:br>
            <a:r>
              <a:rPr lang="en-US" dirty="0"/>
              <a:t>Pennsylvania Bureau of Early Intervention Services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Early Childhood Personnel Center (ECPC)</a:t>
            </a:r>
            <a:endParaRPr lang="en-US" sz="2800" dirty="0"/>
          </a:p>
          <a:p>
            <a:r>
              <a:rPr lang="en-US" dirty="0" err="1"/>
              <a:t>Jeffri</a:t>
            </a:r>
            <a:r>
              <a:rPr lang="en-US" dirty="0"/>
              <a:t> Brookfield, Coordinator</a:t>
            </a:r>
          </a:p>
          <a:p>
            <a:r>
              <a:rPr lang="en-US" dirty="0" smtClean="0"/>
              <a:t>Mary </a:t>
            </a:r>
            <a:r>
              <a:rPr lang="en-US" dirty="0"/>
              <a:t>Beth </a:t>
            </a:r>
            <a:r>
              <a:rPr lang="en-US" dirty="0" err="1"/>
              <a:t>Bruder</a:t>
            </a:r>
            <a:r>
              <a:rPr lang="en-US" dirty="0"/>
              <a:t>, </a:t>
            </a:r>
            <a:r>
              <a:rPr lang="en-US" dirty="0" smtClean="0"/>
              <a:t>Director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Early </a:t>
            </a:r>
            <a:r>
              <a:rPr lang="en-US" sz="2800" dirty="0" smtClean="0"/>
              <a:t>Childhood Technical Assistance Center (ECTA Center)</a:t>
            </a:r>
            <a:endParaRPr lang="en-US" sz="2800" dirty="0"/>
          </a:p>
          <a:p>
            <a:r>
              <a:rPr lang="en-US" dirty="0" smtClean="0"/>
              <a:t>Kathy Whaley, Technical </a:t>
            </a:r>
            <a:r>
              <a:rPr lang="en-US" dirty="0"/>
              <a:t>Assistance Specialist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56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Early Childhood Personnel Center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ts val="37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facilitate the implementation of integrated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early childhood systems of personnel development (CSPD)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all disciplines serving infants and young children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4281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963" y="329317"/>
            <a:ext cx="8097943" cy="6091502"/>
            <a:chOff x="304800" y="201007"/>
            <a:chExt cx="8097943" cy="659827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520031" y="201007"/>
              <a:ext cx="5837237" cy="5325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ECPC  Framework</a:t>
              </a:r>
              <a:endPara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028700" y="2286000"/>
              <a:ext cx="19994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Knowledge Generation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19100" y="1970207"/>
              <a:ext cx="30607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Technical Assistance and Dissemination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81025" y="1724025"/>
              <a:ext cx="3278188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Leadership and Collaboration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33400" y="2737644"/>
              <a:ext cx="2286000" cy="283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Personnel Standards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81000" y="3243590"/>
              <a:ext cx="24384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Outcomes and Accountability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04800" y="3748415"/>
              <a:ext cx="25019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  Evidenced Based Practice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00050" y="4257675"/>
              <a:ext cx="240119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Model CSPD Development 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85776" y="4761685"/>
              <a:ext cx="231794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Scaling Up CSPD Elements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819400" y="2620963"/>
              <a:ext cx="4129088" cy="3054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704720" y="2620963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471988" y="2620963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122988" y="2620963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5297488" y="2620963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2819400" y="4657725"/>
              <a:ext cx="4129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819400" y="4148138"/>
              <a:ext cx="4129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2819400" y="3638550"/>
              <a:ext cx="4129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819400" y="3130550"/>
              <a:ext cx="4129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4003675" y="1800225"/>
              <a:ext cx="4048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3232150" y="2338388"/>
              <a:ext cx="4130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2819400" y="26209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3644900" y="262096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2819398" y="1576352"/>
              <a:ext cx="1524001" cy="10446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 flipV="1">
              <a:off x="3704720" y="1588345"/>
              <a:ext cx="1400680" cy="10278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V="1">
              <a:off x="5297488" y="1581540"/>
              <a:ext cx="1408112" cy="1039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V="1">
              <a:off x="6122987" y="1576351"/>
              <a:ext cx="1441556" cy="10446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V="1">
              <a:off x="6948487" y="1634190"/>
              <a:ext cx="1414820" cy="986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>
              <a:off x="3644900" y="2055813"/>
              <a:ext cx="4052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7350125" y="2338388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7707313" y="2055813"/>
              <a:ext cx="0" cy="3049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8051800" y="1809750"/>
              <a:ext cx="0" cy="305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 flipV="1">
              <a:off x="6948488" y="4113781"/>
              <a:ext cx="1433512" cy="105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 flipV="1">
              <a:off x="6948488" y="2055813"/>
              <a:ext cx="1438274" cy="1074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Line 43"/>
            <p:cNvSpPr>
              <a:spLocks noChangeShapeType="1"/>
            </p:cNvSpPr>
            <p:nvPr/>
          </p:nvSpPr>
          <p:spPr bwMode="auto">
            <a:xfrm flipV="1">
              <a:off x="6948488" y="3605781"/>
              <a:ext cx="1433512" cy="1051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44"/>
            <p:cNvSpPr>
              <a:spLocks noChangeShapeType="1"/>
            </p:cNvSpPr>
            <p:nvPr/>
          </p:nvSpPr>
          <p:spPr bwMode="auto">
            <a:xfrm flipV="1">
              <a:off x="6948488" y="3096192"/>
              <a:ext cx="1433512" cy="1051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45"/>
            <p:cNvSpPr>
              <a:spLocks noChangeShapeType="1"/>
            </p:cNvSpPr>
            <p:nvPr/>
          </p:nvSpPr>
          <p:spPr bwMode="auto">
            <a:xfrm flipV="1">
              <a:off x="6948488" y="2593180"/>
              <a:ext cx="1433512" cy="1045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2819400" y="5165725"/>
              <a:ext cx="4129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47"/>
            <p:cNvSpPr>
              <a:spLocks noChangeShapeType="1"/>
            </p:cNvSpPr>
            <p:nvPr/>
          </p:nvSpPr>
          <p:spPr bwMode="auto">
            <a:xfrm flipV="1">
              <a:off x="6948488" y="4657724"/>
              <a:ext cx="1438274" cy="1017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1134997" y="5292897"/>
              <a:ext cx="168440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>
                  <a:latin typeface="Verdana" pitchFamily="34" charset="0"/>
                </a:rPr>
                <a:t> </a:t>
              </a:r>
              <a:r>
                <a:rPr lang="en-US" sz="1100" dirty="0" smtClean="0">
                  <a:latin typeface="Verdana" pitchFamily="34" charset="0"/>
                </a:rPr>
                <a:t>Technology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2701925" y="5699125"/>
              <a:ext cx="1089025" cy="766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State Agency and Certification Personnel</a:t>
              </a:r>
              <a:endParaRPr lang="en-US" sz="1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3694906" y="5699125"/>
              <a:ext cx="743744" cy="1100160"/>
            </a:xfrm>
            <a:custGeom>
              <a:avLst/>
              <a:gdLst>
                <a:gd name="connsiteX0" fmla="*/ 0 w 825500"/>
                <a:gd name="connsiteY0" fmla="*/ 0 h 246221"/>
                <a:gd name="connsiteX1" fmla="*/ 825500 w 825500"/>
                <a:gd name="connsiteY1" fmla="*/ 0 h 246221"/>
                <a:gd name="connsiteX2" fmla="*/ 825500 w 825500"/>
                <a:gd name="connsiteY2" fmla="*/ 246221 h 246221"/>
                <a:gd name="connsiteX3" fmla="*/ 0 w 825500"/>
                <a:gd name="connsiteY3" fmla="*/ 246221 h 246221"/>
                <a:gd name="connsiteX4" fmla="*/ 0 w 825500"/>
                <a:gd name="connsiteY4" fmla="*/ 0 h 246221"/>
                <a:gd name="connsiteX0" fmla="*/ 0 w 825500"/>
                <a:gd name="connsiteY0" fmla="*/ 0 h 757131"/>
                <a:gd name="connsiteX1" fmla="*/ 825500 w 825500"/>
                <a:gd name="connsiteY1" fmla="*/ 0 h 757131"/>
                <a:gd name="connsiteX2" fmla="*/ 825500 w 825500"/>
                <a:gd name="connsiteY2" fmla="*/ 246221 h 757131"/>
                <a:gd name="connsiteX3" fmla="*/ 37162 w 825500"/>
                <a:gd name="connsiteY3" fmla="*/ 757093 h 757131"/>
                <a:gd name="connsiteX4" fmla="*/ 0 w 825500"/>
                <a:gd name="connsiteY4" fmla="*/ 246221 h 757131"/>
                <a:gd name="connsiteX5" fmla="*/ 0 w 825500"/>
                <a:gd name="connsiteY5" fmla="*/ 0 h 7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500" h="757131">
                  <a:moveTo>
                    <a:pt x="0" y="0"/>
                  </a:moveTo>
                  <a:lnTo>
                    <a:pt x="825500" y="0"/>
                  </a:lnTo>
                  <a:lnTo>
                    <a:pt x="825500" y="246221"/>
                  </a:lnTo>
                  <a:cubicBezTo>
                    <a:pt x="738212" y="241021"/>
                    <a:pt x="124450" y="762293"/>
                    <a:pt x="37162" y="757093"/>
                  </a:cubicBezTo>
                  <a:lnTo>
                    <a:pt x="0" y="2462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IHE Faculty</a:t>
              </a:r>
            </a:p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And Other PD Staff</a:t>
              </a:r>
              <a:endParaRPr lang="en-US" sz="1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46" name="Text Box 51"/>
            <p:cNvSpPr txBox="1">
              <a:spLocks noChangeArrowheads="1"/>
            </p:cNvSpPr>
            <p:nvPr/>
          </p:nvSpPr>
          <p:spPr bwMode="auto">
            <a:xfrm>
              <a:off x="4381501" y="5644085"/>
              <a:ext cx="990599" cy="110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00" dirty="0" smtClean="0">
                  <a:latin typeface="Verdana" pitchFamily="34" charset="0"/>
                </a:rPr>
                <a:t> </a:t>
              </a:r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Admin-</a:t>
              </a:r>
            </a:p>
            <a:p>
              <a:pPr algn="ctr" eaLnBrk="0" hangingPunct="0"/>
              <a:r>
                <a:rPr lang="en-US" sz="1000" b="1" dirty="0" err="1" smtClean="0">
                  <a:solidFill>
                    <a:schemeClr val="tx2"/>
                  </a:solidFill>
                  <a:latin typeface="Verdana" pitchFamily="34" charset="0"/>
                </a:rPr>
                <a:t>istrators</a:t>
              </a:r>
              <a:endParaRPr lang="en-US" sz="1000" b="1" dirty="0" smtClean="0">
                <a:solidFill>
                  <a:schemeClr val="tx2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And EC Service</a:t>
              </a:r>
            </a:p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Providers</a:t>
              </a:r>
            </a:p>
            <a:p>
              <a:pPr algn="ctr" eaLnBrk="0" hangingPunct="0"/>
              <a:endParaRPr lang="en-US" sz="1000" dirty="0">
                <a:latin typeface="Verdana" pitchFamily="34" charset="0"/>
              </a:endParaRPr>
            </a:p>
          </p:txBody>
        </p:sp>
        <p:sp>
          <p:nvSpPr>
            <p:cNvPr id="47" name="Text Box 52"/>
            <p:cNvSpPr txBox="1">
              <a:spLocks noChangeArrowheads="1"/>
            </p:cNvSpPr>
            <p:nvPr/>
          </p:nvSpPr>
          <p:spPr bwMode="auto">
            <a:xfrm>
              <a:off x="5334000" y="5682662"/>
              <a:ext cx="788987" cy="26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Families</a:t>
              </a:r>
              <a:endParaRPr lang="en-US" sz="1000" b="1" dirty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6096000" y="5697886"/>
              <a:ext cx="852487" cy="43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Graduate </a:t>
              </a:r>
            </a:p>
            <a:p>
              <a:pPr algn="ctr" eaLnBrk="0" hangingPunct="0"/>
              <a:r>
                <a:rPr lang="en-US" sz="1000" b="1" dirty="0" smtClean="0">
                  <a:solidFill>
                    <a:schemeClr val="tx2"/>
                  </a:solidFill>
                  <a:latin typeface="Verdana" pitchFamily="34" charset="0"/>
                </a:rPr>
                <a:t>Students 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2892425" y="6216650"/>
              <a:ext cx="40576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906397" y="2709069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200" dirty="0" smtClean="0">
                  <a:latin typeface="Verdana" pitchFamily="34" charset="0"/>
                </a:rPr>
                <a:t>  </a:t>
              </a:r>
              <a:endParaRPr lang="en-US" sz="1200" dirty="0">
                <a:latin typeface="Verdana" pitchFamily="34" charset="0"/>
              </a:endParaRPr>
            </a:p>
          </p:txBody>
        </p:sp>
        <p:sp>
          <p:nvSpPr>
            <p:cNvPr id="51" name="Text Box 108"/>
            <p:cNvSpPr txBox="1">
              <a:spLocks noChangeArrowheads="1"/>
            </p:cNvSpPr>
            <p:nvPr/>
          </p:nvSpPr>
          <p:spPr bwMode="auto">
            <a:xfrm>
              <a:off x="850900" y="3225800"/>
              <a:ext cx="4572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100" dirty="0" smtClean="0">
                  <a:latin typeface="Verdana" pitchFamily="34" charset="0"/>
                </a:rPr>
                <a:t>  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52" name="Text Box 109"/>
            <p:cNvSpPr txBox="1">
              <a:spLocks noChangeArrowheads="1"/>
            </p:cNvSpPr>
            <p:nvPr/>
          </p:nvSpPr>
          <p:spPr bwMode="auto">
            <a:xfrm>
              <a:off x="787400" y="3697288"/>
              <a:ext cx="457200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sz="1100" dirty="0" smtClean="0">
                  <a:latin typeface="Verdana" pitchFamily="34" charset="0"/>
                </a:rPr>
                <a:t> </a:t>
              </a:r>
              <a:endParaRPr lang="en-US" sz="1100" dirty="0">
                <a:latin typeface="Verdana" pitchFamily="34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4338637" y="1576393"/>
              <a:ext cx="4002843" cy="30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>
              <a:off x="8363307" y="1634191"/>
              <a:ext cx="39436" cy="3005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 flipV="1">
              <a:off x="4462459" y="1585911"/>
              <a:ext cx="1408112" cy="1039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1304925" y="1476375"/>
              <a:ext cx="2895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0" hangingPunct="0"/>
              <a:r>
                <a:rPr lang="en-US" sz="1100" dirty="0" smtClean="0">
                  <a:latin typeface="Verdana" pitchFamily="34" charset="0"/>
                </a:rPr>
                <a:t>Evaluation</a:t>
              </a:r>
              <a:endParaRPr lang="en-US" sz="1100" dirty="0">
                <a:latin typeface="Verdana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36457" y="1066800"/>
            <a:ext cx="82692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1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Outputs of the Center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Development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and Coordination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Knowledge </a:t>
            </a:r>
            <a:r>
              <a:rPr lang="en-US" sz="4400" dirty="0">
                <a:latin typeface="Arial Black" panose="020B0A04020102020204" pitchFamily="34" charset="0"/>
                <a:cs typeface="Arial" panose="020B0604020202020204" pitchFamily="34" charset="0"/>
              </a:rPr>
              <a:t>Development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National Data Base of Personnel Standards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National Data Base of CSPD Components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Research Syntheses on Personnel Issues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National Initiative on Cross Disciplinary Standards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9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General</a:t>
            </a:r>
            <a:r>
              <a:rPr lang="en-US" sz="3200" dirty="0" smtClean="0">
                <a:solidFill>
                  <a:schemeClr val="tx2"/>
                </a:solidFill>
              </a:rPr>
              <a:t>:  </a:t>
            </a:r>
            <a:r>
              <a:rPr lang="en-US" sz="3200" dirty="0" smtClean="0"/>
              <a:t>Across audiences, regions, and states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chemeClr val="tx2"/>
                </a:solidFill>
              </a:rPr>
              <a:t>Targeted</a:t>
            </a:r>
            <a:r>
              <a:rPr lang="en-US" sz="3200" dirty="0" smtClean="0">
                <a:solidFill>
                  <a:schemeClr val="tx2"/>
                </a:solidFill>
              </a:rPr>
              <a:t>:  </a:t>
            </a:r>
            <a:r>
              <a:rPr lang="en-US" sz="3200" dirty="0" smtClean="0"/>
              <a:t>Within audiences, regions, states and specific CSPD components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chemeClr val="tx2"/>
                </a:solidFill>
              </a:rPr>
              <a:t>Intensive</a:t>
            </a:r>
            <a:r>
              <a:rPr lang="en-US" sz="3200" dirty="0" smtClean="0">
                <a:solidFill>
                  <a:schemeClr val="tx2"/>
                </a:solidFill>
              </a:rPr>
              <a:t>:  </a:t>
            </a:r>
            <a:r>
              <a:rPr lang="en-US" sz="3200" dirty="0" smtClean="0"/>
              <a:t>CSPD within 9 states, fidelity to implementation framework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2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 Outcomes: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dirty="0" smtClean="0"/>
              <a:t>Phase I</a:t>
            </a:r>
            <a:endParaRPr lang="en-US" sz="3600" b="1" dirty="0"/>
          </a:p>
          <a:p>
            <a:pPr marL="11430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Model CSPD</a:t>
            </a:r>
          </a:p>
          <a:p>
            <a:pPr marL="11430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Intensive TA: </a:t>
            </a:r>
          </a:p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Delaware, Iowa, Kansas, Oregon</a:t>
            </a:r>
          </a:p>
          <a:p>
            <a:pPr marL="1143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TA: </a:t>
            </a:r>
          </a:p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Florida, Hawaii, Massachusetts, 			           Rhode Island, Utah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6"/>
          <p:cNvSpPr txBox="1">
            <a:spLocks noChangeArrowheads="1"/>
          </p:cNvSpPr>
          <p:nvPr/>
        </p:nvSpPr>
        <p:spPr bwMode="auto">
          <a:xfrm>
            <a:off x="552450" y="28575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9113" indent="-519113" algn="ctr">
              <a:spcAft>
                <a:spcPts val="2000"/>
              </a:spcAft>
            </a:pP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omprehensive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ystem of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ersonnel </a:t>
            </a:r>
            <a:r>
              <a:rPr lang="en-US"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evelopment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57200" y="16764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505200" y="3810000"/>
            <a:ext cx="1752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59F48"/>
              </a:gs>
              <a:gs pos="20000">
                <a:srgbClr val="D19D4A"/>
              </a:gs>
              <a:gs pos="100000">
                <a:srgbClr val="A07837"/>
              </a:gs>
            </a:gsLst>
            <a:lin ang="5400000"/>
          </a:gradFill>
          <a:ln w="9525">
            <a:solidFill>
              <a:srgbClr val="C69C5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0060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Strategic Planning for a CSPD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Process by which CSPD: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Sets its direction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States its intent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Establishes parameters for implementation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CSPD </a:t>
            </a:r>
            <a:r>
              <a:rPr lang="en-US" sz="2400" dirty="0">
                <a:solidFill>
                  <a:prstClr val="black"/>
                </a:solidFill>
              </a:rPr>
              <a:t>should include: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Clear statement of the problem the strategic plan intends to address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Broad goal statement of what to be accomplished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Outcome-oriented objectives which move toward that accomplishment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Strategies and actions which will enable the accomplishment of objectives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Operational guidelines for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2428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Strategic Planning Process: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Key Characteristics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Focused and Decision Related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Future Oriented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Fact-Based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Avoids Over-Generalization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Explores Alternative Solutions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Reassesses Decisions Over Time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Politically Realistic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 Outcomes: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dirty="0" smtClean="0"/>
              <a:t>Phase I</a:t>
            </a:r>
            <a:endParaRPr lang="en-US" sz="3600" b="1" dirty="0"/>
          </a:p>
          <a:p>
            <a:pPr marL="11430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Model CSPD</a:t>
            </a:r>
          </a:p>
          <a:p>
            <a:pPr marL="11430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Intensive TA: </a:t>
            </a:r>
          </a:p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Delaware, Iowa, Kansas, Oregon</a:t>
            </a:r>
          </a:p>
          <a:p>
            <a:pPr marL="11430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TA: </a:t>
            </a:r>
          </a:p>
          <a:p>
            <a:pPr marL="11430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Florida, Hawaii, Massachusetts, 			           Rhode Island, Utah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and Session Organization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 an overview of the ECTA Center System Framework for Part C and Section 619 Systems </a:t>
            </a:r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smtClean="0"/>
              <a:t>Provide an overview of the Personnel/Workforce Component of the System Framework that constitutes a Comprehensive System of Personnel Development (CSPD)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Share information on the subcomponents and quality indicators for CSPD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5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II: Model Replication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 We Will </a:t>
            </a:r>
            <a:endParaRPr lang="en-US" sz="2800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Scale </a:t>
            </a:r>
            <a:r>
              <a:rPr lang="en-US" sz="3200" b="1" dirty="0"/>
              <a:t>Up </a:t>
            </a:r>
            <a:r>
              <a:rPr lang="en-US" sz="3200" b="1" dirty="0" smtClean="0"/>
              <a:t>Effective </a:t>
            </a:r>
            <a:r>
              <a:rPr lang="en-US" sz="3200" b="1" dirty="0"/>
              <a:t>Practices for </a:t>
            </a:r>
            <a:r>
              <a:rPr lang="en-US" sz="3200" b="1" dirty="0" smtClean="0"/>
              <a:t>Comprehensive and Integrated Early Childhood Systems of Personnel Development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 smtClean="0"/>
              <a:t>AND </a:t>
            </a:r>
            <a:r>
              <a:rPr lang="en-US" sz="3200" b="1" dirty="0"/>
              <a:t>EFFECT SUSTAINABLECHANGE</a:t>
            </a:r>
          </a:p>
        </p:txBody>
      </p:sp>
    </p:spTree>
    <p:extLst>
      <p:ext uri="{BB962C8B-B14F-4D97-AF65-F5344CB8AC3E}">
        <p14:creationId xmlns:p14="http://schemas.microsoft.com/office/powerpoint/2010/main" val="38133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108" y="408908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VISION via Outcome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2219" y="1801451"/>
            <a:ext cx="384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MISSION of the Group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9654" y="3151643"/>
            <a:ext cx="371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CAPACITY of the State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5360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OBJECTIVES AND ACTION PLAN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981" y="6096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EVALUATION</a:t>
            </a:r>
            <a:endParaRPr lang="en-US" sz="2800" b="1" dirty="0"/>
          </a:p>
        </p:txBody>
      </p:sp>
      <p:sp>
        <p:nvSpPr>
          <p:cNvPr id="9" name="Down Arrow 8"/>
          <p:cNvSpPr/>
          <p:nvPr/>
        </p:nvSpPr>
        <p:spPr>
          <a:xfrm flipH="1">
            <a:off x="4234818" y="1254642"/>
            <a:ext cx="535330" cy="685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4266716" y="2667000"/>
            <a:ext cx="535330" cy="6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4284816" y="4038600"/>
            <a:ext cx="535330" cy="64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4234818" y="5410200"/>
            <a:ext cx="535330" cy="797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WE…….</a:t>
            </a:r>
            <a:endParaRPr lang="en-US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Demonstrate a </a:t>
            </a:r>
            <a:r>
              <a:rPr lang="en-US" sz="2400" dirty="0"/>
              <a:t>R</a:t>
            </a:r>
            <a:r>
              <a:rPr lang="en-US" sz="2400" dirty="0" smtClean="0"/>
              <a:t>eliable </a:t>
            </a:r>
            <a:r>
              <a:rPr lang="en-US" sz="2400" dirty="0"/>
              <a:t>R</a:t>
            </a:r>
            <a:r>
              <a:rPr lang="en-US" sz="2400" dirty="0" smtClean="0"/>
              <a:t>elationship Between and  Among Variables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Replicate across……..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Evaluate  Fidelity and Outcomes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Isolate Model Components that are Effective </a:t>
            </a:r>
            <a:r>
              <a:rPr lang="en-US" sz="2400" dirty="0"/>
              <a:t>A</a:t>
            </a:r>
            <a:r>
              <a:rPr lang="en-US" sz="2400" dirty="0" smtClean="0"/>
              <a:t>cross </a:t>
            </a:r>
            <a:r>
              <a:rPr lang="en-US" sz="2400" dirty="0"/>
              <a:t>M</a:t>
            </a:r>
            <a:r>
              <a:rPr lang="en-US" sz="2400" dirty="0" smtClean="0"/>
              <a:t>ultiple </a:t>
            </a:r>
            <a:r>
              <a:rPr lang="en-US" sz="2400" dirty="0"/>
              <a:t>E</a:t>
            </a:r>
            <a:r>
              <a:rPr lang="en-US" sz="2400" dirty="0" smtClean="0"/>
              <a:t>xemplars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20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Scaling UP a CSPD </a:t>
            </a:r>
            <a:br>
              <a:rPr lang="en-US" sz="4400" b="1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with Fidelity</a:t>
            </a:r>
            <a:br>
              <a:rPr lang="en-US" sz="4400" b="1" dirty="0" smtClean="0">
                <a:latin typeface="Arial" pitchFamily="34" charset="0"/>
                <a:cs typeface="Arial" pitchFamily="34" charset="0"/>
              </a:rPr>
            </a:b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6781800" cy="44958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3600" dirty="0" smtClean="0"/>
              <a:t>Accuracy of Procedures</a:t>
            </a:r>
          </a:p>
          <a:p>
            <a:pPr>
              <a:buNone/>
            </a:pPr>
            <a:endParaRPr lang="en-US" sz="3600" dirty="0"/>
          </a:p>
          <a:p>
            <a:r>
              <a:rPr lang="en-US" sz="3600" dirty="0" smtClean="0"/>
              <a:t>Consistency Across Users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0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Leadership and Coordination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Leadership Institute with Part C and 619 Coordinators</a:t>
            </a:r>
          </a:p>
          <a:p>
            <a:endParaRPr lang="en-US" sz="2400" dirty="0"/>
          </a:p>
          <a:p>
            <a:r>
              <a:rPr lang="en-US" sz="2400" dirty="0" smtClean="0"/>
              <a:t>Working Collaboratively with other OSEP Early Childhood TA Centers: </a:t>
            </a:r>
            <a:r>
              <a:rPr lang="en-US" sz="2400" b="1" dirty="0" err="1" smtClean="0">
                <a:solidFill>
                  <a:schemeClr val="tx2"/>
                </a:solidFill>
              </a:rPr>
              <a:t>DaSy</a:t>
            </a:r>
            <a:r>
              <a:rPr lang="en-US" sz="2400" b="1" dirty="0" smtClean="0">
                <a:solidFill>
                  <a:schemeClr val="tx2"/>
                </a:solidFill>
              </a:rPr>
              <a:t>; ECTA; IRIS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Working Collaboratively with Other Education and HHS TA Centers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2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/>
          </p:nvPr>
        </p:nvSpPr>
        <p:spPr>
          <a:xfrm>
            <a:off x="685800" y="609600"/>
            <a:ext cx="7772400" cy="6248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Conclusion: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Personnel Can Have a 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	Powerful Impact....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		or NOT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71655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Pennsylvania’s Professional Development System for Early Intervention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696200" cy="685800"/>
          </a:xfrm>
        </p:spPr>
        <p:txBody>
          <a:bodyPr/>
          <a:lstStyle/>
          <a:p>
            <a:r>
              <a:rPr lang="en-US" sz="2000" dirty="0" smtClean="0"/>
              <a:t>Improving Data, Improving Outcomes Conference</a:t>
            </a:r>
          </a:p>
          <a:p>
            <a:r>
              <a:rPr lang="en-US" sz="2000" dirty="0" smtClean="0"/>
              <a:t>September 8 – 10, 2014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Structure of PA Early Intervention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5836" y="19812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Pennsylvania Department of Education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1977736"/>
            <a:ext cx="2057400" cy="76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Pennsylvania Department of Public Welfare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7436" y="28956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Office of Child Development and Early Learning (OCDEL)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2989118"/>
            <a:ext cx="2057400" cy="820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Finance, Administration &amp; Planning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2672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Bureau of Certification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267200"/>
            <a:ext cx="2057400" cy="762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1F497D"/>
                </a:solidFill>
              </a:rPr>
              <a:t>Bureau of Early Intervention Services</a:t>
            </a:r>
            <a:r>
              <a:rPr lang="en-US" sz="1600" dirty="0" smtClean="0">
                <a:solidFill>
                  <a:prstClr val="white"/>
                </a:solidFill>
              </a:rPr>
              <a:t>	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4263736"/>
            <a:ext cx="2057400" cy="76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Bureau of Subsidized Child Care Services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0" y="4263736"/>
            <a:ext cx="2057400" cy="76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Bureau of Early Learning Services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 flipV="1">
            <a:off x="4073236" y="2360468"/>
            <a:ext cx="422564" cy="17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7" idx="1"/>
          </p:cNvCxnSpPr>
          <p:nvPr/>
        </p:nvCxnSpPr>
        <p:spPr>
          <a:xfrm flipV="1">
            <a:off x="2514600" y="3390900"/>
            <a:ext cx="872836" cy="86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4518" y="2362200"/>
            <a:ext cx="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7300" y="4114800"/>
            <a:ext cx="662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0"/>
          </p:cNvCxnSpPr>
          <p:nvPr/>
        </p:nvCxnSpPr>
        <p:spPr>
          <a:xfrm flipV="1">
            <a:off x="1257300" y="41148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</p:cNvCxnSpPr>
          <p:nvPr/>
        </p:nvCxnSpPr>
        <p:spPr>
          <a:xfrm flipV="1">
            <a:off x="3467100" y="41148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0"/>
          </p:cNvCxnSpPr>
          <p:nvPr/>
        </p:nvCxnSpPr>
        <p:spPr>
          <a:xfrm flipV="1">
            <a:off x="5676900" y="4114800"/>
            <a:ext cx="0" cy="148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0"/>
          </p:cNvCxnSpPr>
          <p:nvPr/>
        </p:nvCxnSpPr>
        <p:spPr>
          <a:xfrm flipV="1">
            <a:off x="7886700" y="4114800"/>
            <a:ext cx="0" cy="148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2"/>
          </p:cNvCxnSpPr>
          <p:nvPr/>
        </p:nvCxnSpPr>
        <p:spPr>
          <a:xfrm>
            <a:off x="4416136" y="3886200"/>
            <a:ext cx="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Bureau of Early Intervention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5181600"/>
            <a:ext cx="2057400" cy="76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Division of Operations &amp; Monitoring - East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5181600"/>
            <a:ext cx="2057400" cy="765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Division of Standards &amp; Professional Development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51816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</a:rPr>
              <a:t>Division of Operations &amp; Monitoring - </a:t>
            </a:r>
            <a:r>
              <a:rPr lang="en-US" sz="1400" dirty="0" smtClean="0">
                <a:solidFill>
                  <a:prstClr val="white"/>
                </a:solidFill>
              </a:rPr>
              <a:t>West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4191000"/>
            <a:ext cx="2057400" cy="76546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Early Intervention Technical Assistance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1736" y="2438400"/>
            <a:ext cx="2670464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Office of Child Development and Early Learning (OCDEL)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36576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Bureau of Early Intervention Services	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>
            <a:stCxn id="13" idx="2"/>
            <a:endCxn id="14" idx="0"/>
          </p:cNvCxnSpPr>
          <p:nvPr/>
        </p:nvCxnSpPr>
        <p:spPr>
          <a:xfrm>
            <a:off x="4836968" y="3429000"/>
            <a:ext cx="1732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8900" y="4956464"/>
            <a:ext cx="449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2"/>
            <a:endCxn id="8" idx="0"/>
          </p:cNvCxnSpPr>
          <p:nvPr/>
        </p:nvCxnSpPr>
        <p:spPr>
          <a:xfrm>
            <a:off x="4838700" y="4419600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V="1">
            <a:off x="2628900" y="4956464"/>
            <a:ext cx="0" cy="225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0"/>
          </p:cNvCxnSpPr>
          <p:nvPr/>
        </p:nvCxnSpPr>
        <p:spPr>
          <a:xfrm flipV="1">
            <a:off x="7124700" y="4956464"/>
            <a:ext cx="0" cy="225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</p:cNvCxnSpPr>
          <p:nvPr/>
        </p:nvCxnSpPr>
        <p:spPr>
          <a:xfrm>
            <a:off x="2514600" y="4573732"/>
            <a:ext cx="232236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2628900" y="3276600"/>
            <a:ext cx="0" cy="1828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for the Provision of EI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11875"/>
            <a:ext cx="2133600" cy="365125"/>
          </a:xfrm>
        </p:spPr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62100" y="3501736"/>
            <a:ext cx="2171700" cy="91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Infant Toddler Early Intervention Services (County Based Oversight)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3501736"/>
            <a:ext cx="2057400" cy="91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Preschool Early Intervention Services (Grantee Structure)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22098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Bureau of Early Intervention Services	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28900" y="3276600"/>
            <a:ext cx="449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38700" y="29718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0"/>
          </p:cNvCxnSpPr>
          <p:nvPr/>
        </p:nvCxnSpPr>
        <p:spPr>
          <a:xfrm flipV="1">
            <a:off x="7124700" y="3276600"/>
            <a:ext cx="0" cy="225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600200" y="4876800"/>
            <a:ext cx="2171700" cy="91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Contracted Early Intervention Service Agencies 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and Session Organization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 an overview of the purpose and activities of the Early Childhood Personnel Center (ECPC).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Provide an overview of the ECPC outputs and strategic planning process.</a:t>
            </a:r>
          </a:p>
          <a:p>
            <a:endParaRPr lang="en-US" sz="2800" dirty="0" smtClean="0"/>
          </a:p>
          <a:p>
            <a:r>
              <a:rPr lang="en-US" sz="2800" dirty="0" smtClean="0"/>
              <a:t>Share strategies and processes from Pennsylvania’s experience in designing and implementing a high quality personnel system.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49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2" descr="C:\Users\mary.anketell\Desktop\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762000"/>
            <a:ext cx="9144000" cy="56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73967"/>
              </p:ext>
            </p:extLst>
          </p:nvPr>
        </p:nvGraphicFramePr>
        <p:xfrm>
          <a:off x="278367" y="2087567"/>
          <a:ext cx="8229600" cy="385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Children 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409-5F12-4812-A924-412CB62E4F3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04800" y="1143000"/>
            <a:ext cx="8686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Percentage of Infants, Toddlers, and Preschoolers in Pennsylvania’s EI System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066800"/>
          </a:xfrm>
        </p:spPr>
        <p:txBody>
          <a:bodyPr/>
          <a:lstStyle/>
          <a:p>
            <a:r>
              <a:rPr lang="en-US" dirty="0" smtClean="0"/>
              <a:t>Early Intervention Professionals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019800" cy="40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752600"/>
            <a:ext cx="4343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Early Intervention Technical Assistance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315200" cy="762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Professional Development System for Pennsylvania’s Infant, Toddler and Preschool Early Intervention System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Updated 10/07/13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8639997"/>
              </p:ext>
            </p:extLst>
          </p:nvPr>
        </p:nvGraphicFramePr>
        <p:xfrm>
          <a:off x="609600" y="1600200"/>
          <a:ext cx="3352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581400" y="1749147"/>
            <a:ext cx="2667000" cy="158888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8167434"/>
              </p:ext>
            </p:extLst>
          </p:nvPr>
        </p:nvGraphicFramePr>
        <p:xfrm>
          <a:off x="228600" y="1803390"/>
          <a:ext cx="3276600" cy="311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661253" y="2081926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Support the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BEIS </a:t>
            </a:r>
            <a:r>
              <a:rPr lang="en-US" sz="180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in their management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of the </a:t>
            </a:r>
            <a:r>
              <a:rPr lang="en-US" sz="180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EI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Program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7400" y="1773548"/>
            <a:ext cx="3200400" cy="3324298"/>
            <a:chOff x="5867400" y="1773548"/>
            <a:chExt cx="3200400" cy="3324298"/>
          </a:xfrm>
        </p:grpSpPr>
        <p:sp>
          <p:nvSpPr>
            <p:cNvPr id="7" name="Sun 6"/>
            <p:cNvSpPr/>
            <p:nvPr/>
          </p:nvSpPr>
          <p:spPr>
            <a:xfrm>
              <a:off x="5867400" y="1773548"/>
              <a:ext cx="3200400" cy="3324298"/>
            </a:xfrm>
            <a:prstGeom prst="sun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43700" y="3112531"/>
              <a:ext cx="1447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High </a:t>
              </a:r>
              <a:r>
                <a:rPr lang="en-US" sz="1800" b="1" dirty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Quality EI </a:t>
              </a:r>
              <a:r>
                <a:rPr lang="en-US" sz="1800" b="1" dirty="0" smtClean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Services</a:t>
              </a:r>
              <a:endPara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1400" y="3668911"/>
            <a:ext cx="2667000" cy="1588889"/>
            <a:chOff x="3581400" y="3668911"/>
            <a:chExt cx="2667000" cy="1588889"/>
          </a:xfrm>
        </p:grpSpPr>
        <p:sp>
          <p:nvSpPr>
            <p:cNvPr id="10" name="Pentagon 9"/>
            <p:cNvSpPr/>
            <p:nvPr/>
          </p:nvSpPr>
          <p:spPr>
            <a:xfrm>
              <a:off x="3581400" y="3668911"/>
              <a:ext cx="2667000" cy="1588889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1253" y="4001690"/>
              <a:ext cx="1981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Ensure skilled, highly qualified EI staff 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81000" y="1066800"/>
            <a:ext cx="8382000" cy="10151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EITA Model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04800"/>
            <a:ext cx="6477000" cy="6096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472" y="510111"/>
            <a:ext cx="186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Partnerships with state &amp; local EI leadership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8537" y="465141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Learning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Technologies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727" y="189356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Effective Project Management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724564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Informed Technical Assistance  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427" y="1048720"/>
            <a:ext cx="17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Responsive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solutions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007" y="5410200"/>
            <a:ext cx="165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Cross-system TA Partnerships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266" y="1328222"/>
            <a:ext cx="118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Family support &amp; leadership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122904248"/>
              </p:ext>
            </p:extLst>
          </p:nvPr>
        </p:nvGraphicFramePr>
        <p:xfrm>
          <a:off x="2628900" y="1398416"/>
          <a:ext cx="4114800" cy="390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88867" y="326787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Outcomes based project evaluation 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399" y="457199"/>
            <a:ext cx="1929245" cy="16138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EITA Core Functions 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&amp; 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</a:rPr>
              <a:t>Strategies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401" y="4619807"/>
            <a:ext cx="152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Implementation Science Focus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Graphic spid="15" grpId="0">
        <p:bldAsOne/>
      </p:bldGraphic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1130558"/>
            <a:ext cx="4572000" cy="48130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Updated 10/07/13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3524848"/>
              </p:ext>
            </p:extLst>
          </p:nvPr>
        </p:nvGraphicFramePr>
        <p:xfrm>
          <a:off x="228600" y="1349032"/>
          <a:ext cx="4114800" cy="390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1511558"/>
            <a:ext cx="419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EI Core Competency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Providing professional development to ensure that all EI staff have the basic competencies needed to provide high quality EI services to children and families.  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Statewide and local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workshops for knowledge and skill development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Online learning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modules &amp; webinars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Materials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development &amp; dissemination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1143000"/>
            <a:ext cx="4572000" cy="48455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Updated 10/07/13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5279060"/>
              </p:ext>
            </p:extLst>
          </p:nvPr>
        </p:nvGraphicFramePr>
        <p:xfrm>
          <a:off x="228600" y="1349032"/>
          <a:ext cx="4114800" cy="390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57700" y="1194643"/>
            <a:ext cx="419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Policy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Providing assistance to the BEIS in development of policies to ensure high quality EI services.  Assisting local programs in translating EI policies into practice.   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Assistance in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developing BEIS policy documents &amp; reports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Development of statewide leadership activities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Policy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related research &amp;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materials development.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Training and technical assistance to move policy to practice. 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1143000"/>
            <a:ext cx="4572000" cy="4876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Updated 10/07/13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4889700"/>
              </p:ext>
            </p:extLst>
          </p:nvPr>
        </p:nvGraphicFramePr>
        <p:xfrm>
          <a:off x="228600" y="1349032"/>
          <a:ext cx="4114800" cy="390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43400" y="12954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Support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Evidence Based Practices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Providing professional development activities to EI staff based on innovative evidence based practices.  Designed to enhance existing high quality EI services. 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Select-team based approaches to professional development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Coaching support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Online learning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modules &amp; webinars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Sustainability activities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Fidelity measures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1066800"/>
            <a:ext cx="4572000" cy="4953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Updated 10/07/13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6865-8622-4F1B-A4A2-BC71E3227911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0217449"/>
              </p:ext>
            </p:extLst>
          </p:nvPr>
        </p:nvGraphicFramePr>
        <p:xfrm>
          <a:off x="228600" y="1349032"/>
          <a:ext cx="4114800" cy="390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5800" y="1199674"/>
            <a:ext cx="4191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Verification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Providing support to the BEIS’s verification process to ensure high quality EI services.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Ongoing </a:t>
            </a:r>
            <a:endParaRPr lang="en-US" sz="1800" b="1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Participation in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infant toddler and preschool EI verification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teams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Training and technical assistance support to local programs based on verification needs/improvement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Targeted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Targeted, intensive support to select programs based on the results of the verification process or program management data analysis 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173" y="1447800"/>
            <a:ext cx="2514600" cy="42672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5392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/>
                </a:solidFill>
              </a:rPr>
              <a:t>ectacenter.org</a:t>
            </a:r>
            <a:r>
              <a:rPr lang="en-US" sz="1000" dirty="0" smtClean="0">
                <a:solidFill>
                  <a:schemeClr val="tx2"/>
                </a:solidFill>
              </a:rPr>
              <a:t>/</a:t>
            </a:r>
            <a:r>
              <a:rPr lang="en-US" sz="1000" dirty="0" err="1" smtClean="0">
                <a:solidFill>
                  <a:schemeClr val="tx2"/>
                </a:solidFill>
              </a:rPr>
              <a:t>sysframe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7" name="Picture 6" descr="A circle with 'Building High Quality Systems' set in the center. Arrayed evenly around the circle are six items in tabs: Governance, Finance, Personnel/Workforce, Data Systems, Accountability &amp; Quality Improvement, Quality Standards" title="ECTA System Framework Fig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799"/>
            <a:ext cx="4970227" cy="4267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573" y="1700748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What does a state need to put into place in order to encourage, support, require local implementation of effective practices?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ECTA System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Highlights of EITA Infrastructure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084079"/>
              </p:ext>
            </p:extLst>
          </p:nvPr>
        </p:nvGraphicFramePr>
        <p:xfrm>
          <a:off x="381000" y="20574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00400" y="3456214"/>
            <a:ext cx="1952767" cy="1752600"/>
            <a:chOff x="5867400" y="1773548"/>
            <a:chExt cx="3200400" cy="3324298"/>
          </a:xfrm>
        </p:grpSpPr>
        <p:sp>
          <p:nvSpPr>
            <p:cNvPr id="9" name="Sun 8"/>
            <p:cNvSpPr/>
            <p:nvPr/>
          </p:nvSpPr>
          <p:spPr>
            <a:xfrm>
              <a:off x="5867400" y="1773548"/>
              <a:ext cx="3200400" cy="3324298"/>
            </a:xfrm>
            <a:prstGeom prst="sun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43700" y="2817271"/>
              <a:ext cx="1447799" cy="12368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High </a:t>
              </a:r>
              <a:r>
                <a:rPr lang="en-US" sz="1200" b="1" dirty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Quality EI </a:t>
              </a:r>
              <a:r>
                <a:rPr lang="en-US" sz="1200" b="1" dirty="0" smtClean="0">
                  <a:solidFill>
                    <a:srgbClr val="0070C0"/>
                  </a:solidFill>
                  <a:latin typeface="Calibri"/>
                  <a:ea typeface="+mn-ea"/>
                  <a:cs typeface="+mn-cs"/>
                </a:rPr>
                <a:t>Services</a:t>
              </a:r>
              <a:endPara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9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EITA Resources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DB4C-BDF2-4F02-BCF5-033821C9B9DE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EITA Online Learning Portal</a:t>
            </a:r>
          </a:p>
          <a:p>
            <a:pPr lvl="1"/>
            <a:r>
              <a:rPr lang="en-US" dirty="0">
                <a:hlinkClick r:id="rId3"/>
              </a:rPr>
              <a:t>http://www.eita-pa.org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Additional Resources</a:t>
            </a:r>
          </a:p>
          <a:p>
            <a:pPr marL="0" indent="0">
              <a:buNone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://padlet.com/manketell/outcomesconf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9359" y="1321713"/>
            <a:ext cx="8928441" cy="5155287"/>
            <a:chOff x="139359" y="1550313"/>
            <a:chExt cx="8928441" cy="5155287"/>
          </a:xfrm>
        </p:grpSpPr>
        <p:pic>
          <p:nvPicPr>
            <p:cNvPr id="28" name="Picture 27" title="Background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9" y="1752600"/>
              <a:ext cx="8917569" cy="4952999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7239000" y="35052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Good outcomes for children with disabilities and their families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162800" y="1943100"/>
              <a:ext cx="1828800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Result: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78412" y="3505200"/>
              <a:ext cx="1779588" cy="1714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white"/>
                  </a:solidFill>
                  <a:effectLst>
                    <a:outerShdw dist="38100" dir="2700000" algn="tl" rotWithShape="0">
                      <a:srgbClr val="000000"/>
                    </a:outerShdw>
                  </a:effectLst>
                  <a:latin typeface="Arial"/>
                  <a:cs typeface="Arial"/>
                </a:rPr>
                <a:t>Implementation of effective practices</a:t>
              </a:r>
              <a:endParaRPr lang="en-US" sz="1400" b="1" dirty="0">
                <a:solidFill>
                  <a:prstClr val="white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graphicFrame>
          <p:nvGraphicFramePr>
            <p:cNvPr id="32" name="Diagram 31" title="Figure: System Framework (transcription available in slide notes)"/>
            <p:cNvGraphicFramePr/>
            <p:nvPr>
              <p:extLst>
                <p:ext uri="{D42A27DB-BD31-4B8C-83A1-F6EECF244321}">
                  <p14:modId xmlns:p14="http://schemas.microsoft.com/office/powerpoint/2010/main" val="1732287608"/>
                </p:ext>
              </p:extLst>
            </p:nvPr>
          </p:nvGraphicFramePr>
          <p:xfrm>
            <a:off x="152400" y="1981200"/>
            <a:ext cx="4876800" cy="472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152400" y="1550313"/>
              <a:ext cx="4876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3"/>
                  </a:solidFill>
                  <a:latin typeface="Arial"/>
                  <a:cs typeface="Arial"/>
                </a:rPr>
                <a:t>What does a state need to put into place in order to encourage, </a:t>
              </a:r>
              <a:r>
                <a:rPr lang="en-US" sz="1100" dirty="0" smtClean="0">
                  <a:solidFill>
                    <a:schemeClr val="accent3"/>
                  </a:solidFill>
                  <a:latin typeface="Arial"/>
                  <a:cs typeface="Arial"/>
                </a:rPr>
                <a:t>support</a:t>
              </a:r>
              <a:r>
                <a:rPr lang="en-US" sz="1100" dirty="0">
                  <a:solidFill>
                    <a:schemeClr val="accent3"/>
                  </a:solidFill>
                  <a:latin typeface="Arial"/>
                  <a:cs typeface="Arial"/>
                </a:rPr>
                <a:t>, require local implementation of effective practices?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685800"/>
          </a:xfrm>
        </p:spPr>
        <p:txBody>
          <a:bodyPr/>
          <a:lstStyle/>
          <a:p>
            <a:r>
              <a:rPr lang="en-US" dirty="0" smtClean="0"/>
              <a:t>ECTA Center System Framework</a:t>
            </a:r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391400" y="304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3" name="Picture 8" descr="ta-and-d-template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3421" y="5867400"/>
            <a:ext cx="24876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64770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4B5A6F"/>
                </a:solidFill>
              </a:rPr>
              <a:t>Available </a:t>
            </a:r>
            <a:r>
              <a:rPr lang="en-US" sz="1200" i="1" dirty="0" smtClean="0">
                <a:solidFill>
                  <a:srgbClr val="4B5A6F"/>
                </a:solidFill>
              </a:rPr>
              <a:t>from:</a:t>
            </a:r>
            <a:r>
              <a:rPr lang="en-US" sz="1200" i="1" dirty="0" smtClean="0"/>
              <a:t> </a:t>
            </a:r>
            <a:r>
              <a:rPr lang="en-US" sz="1200" i="1" dirty="0">
                <a:hlinkClick r:id="rId10"/>
              </a:rPr>
              <a:t>http://ectacenter.org</a:t>
            </a:r>
            <a:r>
              <a:rPr lang="en-US" sz="1200" i="1" dirty="0" smtClean="0">
                <a:hlinkClick r:id="rId10"/>
              </a:rPr>
              <a:t>/sysframe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716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Cross cutting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6012"/>
            <a:ext cx="5094288" cy="5029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Engaging </a:t>
            </a:r>
            <a:r>
              <a:rPr lang="en-US" sz="2000" dirty="0" smtClean="0">
                <a:solidFill>
                  <a:prstClr val="black"/>
                </a:solidFill>
              </a:rPr>
              <a:t>stakeholders, including families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Establishing/revising policies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Promoting collaboration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Using data for improvement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Communicating effectively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Family Leadership &amp; Support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Coordinating/Integrating across </a:t>
            </a:r>
            <a:r>
              <a:rPr lang="en-US" sz="2000" dirty="0" smtClean="0">
                <a:solidFill>
                  <a:prstClr val="black"/>
                </a:solidFill>
              </a:rPr>
              <a:t>early childhood</a:t>
            </a:r>
            <a:endParaRPr lang="en-US" sz="2000" dirty="0">
              <a:solidFill>
                <a:prstClr val="black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7B693F-62A7-4DEF-AE5E-885C8AF9345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" name="Picture 5" descr="A circle with 'Building High Quality Systems' set in the center. Arrayed evenly around the circle are six items in tabs: Governance, Finance, Personnel/Workforce, Data Systems, Accountability &amp; Quality Improvement, Quality Standards" title="ECTA System Framework Fig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881471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9596646"/>
              </p:ext>
            </p:extLst>
          </p:nvPr>
        </p:nvGraphicFramePr>
        <p:xfrm>
          <a:off x="2286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7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3657601" cy="685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Framework 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657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Framework</a:t>
            </a:r>
          </a:p>
          <a:p>
            <a:r>
              <a:rPr lang="en-US" dirty="0" smtClean="0"/>
              <a:t>Subcomponents</a:t>
            </a:r>
          </a:p>
          <a:p>
            <a:r>
              <a:rPr lang="en-US" dirty="0" smtClean="0"/>
              <a:t>Quality Indicators</a:t>
            </a:r>
          </a:p>
          <a:p>
            <a:r>
              <a:rPr lang="en-US" dirty="0" smtClean="0"/>
              <a:t>Elements of Quality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Self-assessment (coming soon!):</a:t>
            </a:r>
          </a:p>
          <a:p>
            <a:r>
              <a:rPr lang="en-US" dirty="0" smtClean="0"/>
              <a:t>Scale for assessing quality indicators</a:t>
            </a:r>
          </a:p>
          <a:p>
            <a:r>
              <a:rPr lang="en-US" dirty="0" smtClean="0"/>
              <a:t>Place for state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4AF4C-F168-4FC0-9CA9-BDF9E9234B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827142"/>
            <a:ext cx="5078988" cy="58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56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veloping &amp;#x0D;&amp;#x0A;High-Quality, &amp;#x0D;&amp;#x0A;Functional &amp;#x0D;&amp;#x0A;IFSP Outcomes &amp;#x0D;&amp;#x0A;and IEP Goals&amp;quot;&quot;/&gt;&lt;property id=&quot;20307&quot; value=&quot;466&quot;/&gt;&lt;/object&gt;&lt;object type=&quot;3&quot; unique_id=&quot;10005&quot;&gt;&lt;property id=&quot;20148&quot; value=&quot;5&quot;/&gt;&lt;property id=&quot;20300&quot; value=&quot;Slide 3 - &amp;quot;Session Purpose&amp;quot;&quot;/&gt;&lt;property id=&quot;20307&quot; value=&quot;467&quot;/&gt;&lt;/object&gt;&lt;object type=&quot;3&quot; unique_id=&quot;10006&quot;&gt;&lt;property id=&quot;20148&quot; value=&quot;5&quot;/&gt;&lt;property id=&quot;20300&quot; value=&quot;Slide 4 - &amp;quot;Session Outline&amp;quot;&quot;/&gt;&lt;property id=&quot;20307&quot; value=&quot;303&quot;/&gt;&lt;/object&gt;&lt;object type=&quot;3&quot; unique_id=&quot;10021&quot;&gt;&lt;property id=&quot;20148&quot; value=&quot;5&quot;/&gt;&lt;property id=&quot;20300&quot; value=&quot;Slide 48 - &amp;quot;Linking Information Gathering &amp;#x0D;&amp;#x0A;to IFSP Outcomes / IEP Goals&amp;quot;&quot;/&gt;&lt;property id=&quot;20307&quot; value=&quot;371&quot;/&gt;&lt;/object&gt;&lt;object type=&quot;3&quot; unique_id=&quot;10022&quot;&gt;&lt;property id=&quot;20148&quot; value=&quot;5&quot;/&gt;&lt;property id=&quot;20300&quot; value=&quot;Slide 49 - &amp;quot;Key Steps: IFSP/IEP Process &amp;quot;&quot;/&gt;&lt;property id=&quot;20307&quot; value=&quot;333&quot;/&gt;&lt;/object&gt;&lt;object type=&quot;3&quot; unique_id=&quot;10023&quot;&gt;&lt;property id=&quot;20148&quot; value=&quot;5&quot;/&gt;&lt;property id=&quot;20300&quot; value=&quot;Slide 50 - &amp;quot;Using Information              &amp;#x0D;&amp;#x0A;       within the IFSP/IEP Process&amp;quot;&quot;/&gt;&lt;property id=&quot;20307&quot; value=&quot;436&quot;/&gt;&lt;/object&gt;&lt;object type=&quot;3&quot; unique_id=&quot;10024&quot;&gt;&lt;property id=&quot;20148&quot; value=&quot;5&quot;/&gt;&lt;property id=&quot;20300&quot; value=&quot;Slide 54 - &amp;quot;Video&amp;#x0D;&amp;#x0A;“Nolan”&amp;quot;&quot;/&gt;&lt;property id=&quot;20307&quot; value=&quot;416&quot;/&gt;&lt;/object&gt;&lt;object type=&quot;3&quot; unique_id=&quot;11040&quot;&gt;&lt;property id=&quot;20148&quot; value=&quot;5&quot;/&gt;&lt;property id=&quot;20300&quot; value=&quot;Slide 18 - &amp;quot;Goals of Early Intervention and Early Childhood Special Education&amp;quot;&quot;/&gt;&lt;property id=&quot;20307&quot; value=&quot;507&quot;/&gt;&lt;/object&gt;&lt;object type=&quot;3&quot; unique_id=&quot;11042&quot;&gt;&lt;property id=&quot;20148&quot; value=&quot;5&quot;/&gt;&lt;property id=&quot;20300&quot; value=&quot;Slide 21 - &amp;quot;3 Global Child Outcomes &amp;quot;&quot;/&gt;&lt;property id=&quot;20307&quot; value=&quot;509&quot;/&gt;&lt;/object&gt;&lt;object type=&quot;3&quot; unique_id=&quot;11043&quot;&gt;&lt;property id=&quot;20148&quot; value=&quot;5&quot;/&gt;&lt;property id=&quot;20300&quot; value=&quot;Slide 26 - &amp;quot; Family Outcomes&amp;quot;&quot;/&gt;&lt;property id=&quot;20307&quot; value=&quot;508&quot;/&gt;&lt;/object&gt;&lt;object type=&quot;3&quot; unique_id=&quot;11044&quot;&gt;&lt;property id=&quot;20148&quot; value=&quot;5&quot;/&gt;&lt;property id=&quot;20300&quot; value=&quot;Slide 27 - &amp;quot;Integrating Outcome Measurement&amp;#x0D;&amp;#x0A;into IFSP/IEP Process&amp;quot;&quot;/&gt;&lt;property id=&quot;20307&quot; value=&quot;514&quot;/&gt;&lt;/object&gt;&lt;object type=&quot;3&quot; unique_id=&quot;11045&quot;&gt;&lt;property id=&quot;20148&quot; value=&quot;5&quot;/&gt;&lt;property id=&quot;20300&quot; value=&quot;Slide 28 - &amp;quot;Making the Connection:&amp;#x0D;&amp;#x0A;Using Functional Assessment&amp;quot;&quot;/&gt;&lt;property id=&quot;20307&quot; value=&quot;513&quot;/&gt;&lt;/object&gt;&lt;object type=&quot;3&quot; unique_id=&quot;11046&quot;&gt;&lt;property id=&quot;20148&quot; value=&quot;5&quot;/&gt;&lt;property id=&quot;20300&quot; value=&quot;Slide 29 - &amp;quot;The Right People, the Right Situation,&amp;#x0D;&amp;#x0A;the Right Time&amp;quot;&quot;/&gt;&lt;property id=&quot;20307&quot; value=&quot;515&quot;/&gt;&lt;/object&gt;&lt;object type=&quot;3&quot; unique_id=&quot;11295&quot;&gt;&lt;property id=&quot;20148&quot; value=&quot;5&quot;/&gt;&lt;property id=&quot;20300&quot; value=&quot;Slide 51 - &amp;quot;Integrating Outcomes Measurement&amp;#x0D;&amp;#x0A;into IFSP/IEP Process&amp;quot;&quot;/&gt;&lt;property id=&quot;20307&quot; value=&quot;516&quot;/&gt;&lt;/object&gt;&lt;object type=&quot;3&quot; unique_id=&quot;11296&quot;&gt;&lt;property id=&quot;20148&quot; value=&quot;5&quot;/&gt;&lt;property id=&quot;20300&quot; value=&quot;Slide 52 - &amp;quot;Additional Benefits&amp;#x0D;&amp;#x0A;of an Integrated Process&amp;quot;&quot;/&gt;&lt;property id=&quot;20307&quot; value=&quot;517&quot;/&gt;&lt;/object&gt;&lt;object type=&quot;3&quot; unique_id=&quot;11297&quot;&gt;&lt;property id=&quot;20148&quot; value=&quot;5&quot;/&gt;&lt;property id=&quot;20300&quot; value=&quot;Slide 20 - &amp;quot;Goal of Preschool Special Education&amp;quot;&quot;/&gt;&lt;property id=&quot;20307&quot; value=&quot;518&quot;/&gt;&lt;/object&gt;&lt;object type=&quot;3&quot; unique_id=&quot;11636&quot;&gt;&lt;property id=&quot;20148&quot; value=&quot;5&quot;/&gt;&lt;property id=&quot;20300&quot; value=&quot;Slide 2 - &amp;quot;Authors&amp;quot;&quot;/&gt;&lt;property id=&quot;20307&quot; value=&quot;523&quot;/&gt;&lt;/object&gt;&lt;object type=&quot;3&quot; unique_id=&quot;13203&quot;&gt;&lt;property id=&quot;20148&quot; value=&quot;5&quot;/&gt;&lt;property id=&quot;20300&quot; value=&quot;Slide 5 - &amp;quot;SECTION 1&amp;#x0D;&amp;#x0A;___________________________________________________________&amp;#x0D;&amp;#x0A;&amp;#x0D;&amp;#x0A;Setting the Context&amp;quot;&quot;/&gt;&lt;property id=&quot;20307&quot; value=&quot;528&quot;/&gt;&lt;/object&gt;&lt;object type=&quot;3&quot; unique_id=&quot;13204&quot;&gt;&lt;property id=&quot;20148&quot; value=&quot;5&quot;/&gt;&lt;property id=&quot;20300&quot; value=&quot;Slide 6 - &amp;quot;How Children Learn&amp;quot;&quot;/&gt;&lt;property id=&quot;20307&quot; value=&quot;529&quot;/&gt;&lt;/object&gt;&lt;object type=&quot;3&quot; unique_id=&quot;13205&quot;&gt;&lt;property id=&quot;20148&quot; value=&quot;5&quot;/&gt;&lt;property id=&quot;20300&quot; value=&quot;Slide 7 - &amp;quot;Context for Learning: &amp;#x0D;&amp;#x0A;Child Interest and Competence &amp;quot;&quot;/&gt;&lt;property id=&quot;20307&quot; value=&quot;530&quot;/&gt;&lt;/object&gt;&lt;object type=&quot;3&quot; unique_id=&quot;13206&quot;&gt;&lt;property id=&quot;20148&quot; value=&quot;5&quot;/&gt;&lt;property id=&quot;20300&quot; value=&quot;Slide 8 - &amp;quot;Interest-based Learning&amp;quot;&quot;/&gt;&lt;property id=&quot;20307&quot; value=&quot;531&quot;/&gt;&lt;/object&gt;&lt;object type=&quot;3&quot; unique_id=&quot;13208&quot;&gt;&lt;property id=&quot;20148&quot; value=&quot;5&quot;/&gt;&lt;property id=&quot;20300&quot; value=&quot;Slide 13 - &amp;quot;Mastery  &amp;quot;&quot;/&gt;&lt;property id=&quot;20307&quot; value=&quot;533&quot;/&gt;&lt;/object&gt;&lt;object type=&quot;3&quot; unique_id=&quot;13209&quot;&gt;&lt;property id=&quot;20148&quot; value=&quot;5&quot;/&gt;&lt;property id=&quot;20300&quot; value=&quot;Slide 12 - &amp;quot;Children Learn through&amp;#x0D;&amp;#x0A;Incredible Amounts of Practice!&amp;quot;&quot;/&gt;&lt;property id=&quot;20307&quot; value=&quot;534&quot;/&gt;&lt;/object&gt;&lt;object type=&quot;3&quot; unique_id=&quot;13211&quot;&gt;&lt;property id=&quot;20148&quot; value=&quot;5&quot;/&gt;&lt;property id=&quot;20300&quot; value=&quot;Slide 11 - &amp;quot;Practice for Children with Disabilities&amp;quot;&quot;/&gt;&lt;property id=&quot;20307&quot; value=&quot;536&quot;/&gt;&lt;/object&gt;&lt;object type=&quot;3&quot; unique_id=&quot;13303&quot;&gt;&lt;property id=&quot;20148&quot; value=&quot;5&quot;/&gt;&lt;property id=&quot;20300&quot; value=&quot;Slide 31 - &amp;quot;What is Functional Assessment?&amp;quot;&quot;/&gt;&lt;property id=&quot;20307&quot; value=&quot;538&quot;/&gt;&lt;/object&gt;&lt;object type=&quot;3&quot; unique_id=&quot;13304&quot;&gt;&lt;property id=&quot;20148&quot; value=&quot;5&quot;/&gt;&lt;property id=&quot;20300&quot; value=&quot;Slide 32 - &amp;quot;Functional Assessment is…&amp;quot;&quot;/&gt;&lt;property id=&quot;20307&quot; value=&quot;539&quot;/&gt;&lt;/object&gt;&lt;object type=&quot;3&quot; unique_id=&quot;13306&quot;&gt;&lt;property id=&quot;20148&quot; value=&quot;5&quot;/&gt;&lt;property id=&quot;20300&quot; value=&quot;Slide 34 - &amp;quot;Functional Assessment is Authentic&amp;quot;&quot;/&gt;&lt;property id=&quot;20307&quot; value=&quot;541&quot;/&gt;&lt;/object&gt;&lt;object type=&quot;3&quot; unique_id=&quot;13307&quot;&gt;&lt;property id=&quot;20148&quot; value=&quot;5&quot;/&gt;&lt;property id=&quot;20300&quot; value=&quot;Slide 35 - &amp;quot;Conventional Assessment&amp;quot;&quot;/&gt;&lt;property id=&quot;20307&quot; value=&quot;542&quot;/&gt;&lt;/object&gt;&lt;object type=&quot;3&quot; unique_id=&quot;13308&quot;&gt;&lt;property id=&quot;20148&quot; value=&quot;5&quot;/&gt;&lt;property id=&quot;20300&quot; value=&quot;Slide 37 - &amp;quot;Why is Functional Fundamental? &amp;quot;&quot;/&gt;&lt;property id=&quot;20307&quot; value=&quot;543&quot;/&gt;&lt;/object&gt;&lt;object type=&quot;3&quot; unique_id=&quot;13309&quot;&gt;&lt;property id=&quot;20148&quot; value=&quot;5&quot;/&gt;&lt;property id=&quot;20300&quot; value=&quot;Slide 38 - &amp;quot;Who Does Functional Assessment?&amp;quot;&quot;/&gt;&lt;property id=&quot;20307&quot; value=&quot;544&quot;/&gt;&lt;/object&gt;&lt;object type=&quot;3&quot; unique_id=&quot;13310&quot;&gt;&lt;property id=&quot;20148&quot; value=&quot;5&quot;/&gt;&lt;property id=&quot;20300&quot; value=&quot;Slide 39 - &amp;quot;When is Functional Assessment Done?&amp;quot;&quot;/&gt;&lt;property id=&quot;20307&quot; value=&quot;545&quot;/&gt;&lt;/object&gt;&lt;object type=&quot;3&quot; unique_id=&quot;13311&quot;&gt;&lt;property id=&quot;20148&quot; value=&quot;5&quot;/&gt;&lt;property id=&quot;20300&quot; value=&quot;Slide 40 - &amp;quot;How is Functional Assessment Done?&amp;quot;&quot;/&gt;&lt;property id=&quot;20307&quot; value=&quot;546&quot;/&gt;&lt;/object&gt;&lt;object type=&quot;3&quot; unique_id=&quot;13312&quot;&gt;&lt;property id=&quot;20148&quot; value=&quot;5&quot;/&gt;&lt;property id=&quot;20300&quot; value=&quot;Slide 41 - &amp;quot;Involving Families…&amp;quot;&quot;/&gt;&lt;property id=&quot;20307&quot; value=&quot;547&quot;/&gt;&lt;/object&gt;&lt;object type=&quot;3&quot; unique_id=&quot;13313&quot;&gt;&lt;property id=&quot;20148&quot; value=&quot;5&quot;/&gt;&lt;property id=&quot;20300&quot; value=&quot;Slide 42 - &amp;quot;Questions Related to &amp;#x0D;&amp;#x0A;Everyday Activities and Routines&amp;quot;&quot;/&gt;&lt;property id=&quot;20307&quot; value=&quot;548&quot;/&gt;&lt;/object&gt;&lt;object type=&quot;3&quot; unique_id=&quot;13314&quot;&gt;&lt;property id=&quot;20148&quot; value=&quot;5&quot;/&gt;&lt;property id=&quot;20300&quot; value=&quot;Slide 43 - &amp;quot;Questions Related to &amp;#x0D;&amp;#x0A;Everyday Activities and Routines&amp;#x0D;&amp;#x0A;&amp;quot;&quot;/&gt;&lt;property id=&quot;20307&quot; value=&quot;549&quot;/&gt;&lt;/object&gt;&lt;object type=&quot;3&quot; unique_id=&quot;13316&quot;&gt;&lt;property id=&quot;20148&quot; value=&quot;5&quot;/&gt;&lt;property id=&quot;20300&quot; value=&quot;Slide 45 - &amp;quot;Where is Functional Assessment Done?&amp;quot;&quot;/&gt;&lt;property id=&quot;20307&quot; value=&quot;551&quot;/&gt;&lt;/object&gt;&lt;object type=&quot;3&quot; unique_id=&quot;13317&quot;&gt;&lt;property id=&quot;20148&quot; value=&quot;5&quot;/&gt;&lt;property id=&quot;20300&quot; value=&quot;Slide 46 - &amp;quot;Table Talk Activity&amp;#x0D;&amp;#x0A;Authentic Assessment&amp;quot;&quot;/&gt;&lt;property id=&quot;20307&quot; value=&quot;552&quot;/&gt;&lt;/object&gt;&lt;object type=&quot;3&quot; unique_id=&quot;13319&quot;&gt;&lt;property id=&quot;20148&quot; value=&quot;5&quot;/&gt;&lt;property id=&quot;20300&quot; value=&quot;Slide 57 - &amp;quot;Using Information to Develop Outcomes/Goals&amp;quot;&quot;/&gt;&lt;property id=&quot;20307&quot; value=&quot;554&quot;/&gt;&lt;/object&gt;&lt;object type=&quot;3&quot; unique_id=&quot;13321&quot;&gt;&lt;property id=&quot;20148&quot; value=&quot;5&quot;/&gt;&lt;property id=&quot;20300&quot; value=&quot;Slide 58 - &amp;quot;Relationship of Outcomes/Goals&amp;#x0D;&amp;#x0A;to Placement and Services &amp;quot;&quot;/&gt;&lt;property id=&quot;20307&quot; value=&quot;556&quot;/&gt;&lt;/object&gt;&lt;object type=&quot;3&quot; unique_id=&quot;13322&quot;&gt;&lt;property id=&quot;20148&quot; value=&quot;5&quot;/&gt;&lt;property id=&quot;20300&quot; value=&quot;Slide 59 - &amp;quot;Requirements for IFSP Outcomes&amp;quot;&quot;/&gt;&lt;property id=&quot;20307&quot; value=&quot;557&quot;/&gt;&lt;/object&gt;&lt;object type=&quot;3&quot; unique_id=&quot;13323&quot;&gt;&lt;property id=&quot;20148&quot; value=&quot;5&quot;/&gt;&lt;property id=&quot;20300&quot; value=&quot;Slide 60 - &amp;quot;IFSP Outcomes&amp;quot;&quot;/&gt;&lt;property id=&quot;20307&quot; value=&quot;558&quot;/&gt;&lt;/object&gt;&lt;object type=&quot;3&quot; unique_id=&quot;13324&quot;&gt;&lt;property id=&quot;20148&quot; value=&quot;5&quot;/&gt;&lt;property id=&quot;20300&quot; value=&quot;Slide 63 - &amp;quot;Developing  IFSP Outcome Statements&amp;quot;&quot;/&gt;&lt;property id=&quot;20307&quot; value=&quot;559&quot;/&gt;&lt;/object&gt;&lt;object type=&quot;3&quot; unique_id=&quot;13325&quot;&gt;&lt;property id=&quot;20148&quot; value=&quot;5&quot;/&gt;&lt;property id=&quot;20300&quot; value=&quot;Slide 65 - &amp;quot;Developing Criteria, &amp;#x0D;&amp;#x0A;Procedures and Timelines&amp;quot;&quot;/&gt;&lt;property id=&quot;20307&quot; value=&quot;560&quot;/&gt;&lt;/object&gt;&lt;object type=&quot;3&quot; unique_id=&quot;13326&quot;&gt;&lt;property id=&quot;20148&quot; value=&quot;5&quot;/&gt;&lt;property id=&quot;20300&quot; value=&quot;Slide 67 - &amp;quot;High Quality, Functional&amp;#x0D;&amp;#x0A;IFSP Outcomes&amp;quot;&quot;/&gt;&lt;property id=&quot;20307&quot; value=&quot;561&quot;/&gt;&lt;/object&gt;&lt;object type=&quot;3&quot; unique_id=&quot;13327&quot;&gt;&lt;property id=&quot;20148&quot; value=&quot;5&quot;/&gt;&lt;property id=&quot;20300&quot; value=&quot;Slide 66 - &amp;quot;High-Quality, Functional &amp;#x0D;&amp;#x0A;IFSP Outcomes&amp;quot;&quot;/&gt;&lt;property id=&quot;20307&quot; value=&quot;562&quot;/&gt;&lt;/object&gt;&lt;object type=&quot;3&quot; unique_id=&quot;13328&quot;&gt;&lt;property id=&quot;20148&quot; value=&quot;5&quot;/&gt;&lt;property id=&quot;20300&quot; value=&quot;Slide 68 - &amp;quot;Developing Child Outcomes&amp;quot;&quot;/&gt;&lt;property id=&quot;20307&quot; value=&quot;563&quot;/&gt;&lt;/object&gt;&lt;object type=&quot;3&quot; unique_id=&quot;13329&quot;&gt;&lt;property id=&quot;20148&quot; value=&quot;5&quot;/&gt;&lt;property id=&quot;20300&quot; value=&quot;Slide 69 - &amp;quot;Child Outcome:  Example&amp;quot;&quot;/&gt;&lt;property id=&quot;20307&quot; value=&quot;564&quot;/&gt;&lt;/object&gt;&lt;object type=&quot;3&quot; unique_id=&quot;13330&quot;&gt;&lt;property id=&quot;20148&quot; value=&quot;5&quot;/&gt;&lt;property id=&quot;20300&quot; value=&quot;Slide 70 - &amp;quot;Developing Family Outcomes&amp;quot;&quot;/&gt;&lt;property id=&quot;20307&quot; value=&quot;565&quot;/&gt;&lt;/object&gt;&lt;object type=&quot;3&quot; unique_id=&quot;13512&quot;&gt;&lt;property id=&quot;20148&quot; value=&quot;5&quot;/&gt;&lt;property id=&quot;20300&quot; value=&quot;Slide 72 - &amp;quot;The IEP:  IDEA Requirements&amp;#x0D;&amp;#x0A;&amp;quot;&quot;/&gt;&lt;property id=&quot;20307&quot; value=&quot;567&quot;/&gt;&lt;/object&gt;&lt;object type=&quot;3&quot; unique_id=&quot;13516&quot;&gt;&lt;property id=&quot;20148&quot; value=&quot;5&quot;/&gt;&lt;property id=&quot;20300&quot; value=&quot;Slide 79 - &amp;quot;IEP Goals&amp;quot;&quot;/&gt;&lt;property id=&quot;20307&quot; value=&quot;571&quot;/&gt;&lt;/object&gt;&lt;object type=&quot;3&quot; unique_id=&quot;13517&quot;&gt;&lt;property id=&quot;20148&quot; value=&quot;5&quot;/&gt;&lt;property id=&quot;20300&quot; value=&quot;Slide 80 - &amp;quot;High-Quality, Functional IEP Goals&amp;quot;&quot;/&gt;&lt;property id=&quot;20307&quot; value=&quot;572&quot;/&gt;&lt;/object&gt;&lt;object type=&quot;3&quot; unique_id=&quot;13518&quot;&gt;&lt;property id=&quot;20148&quot; value=&quot;5&quot;/&gt;&lt;property id=&quot;20300&quot; value=&quot;Slide 82 - &amp;quot;Developing IEP Goals&amp;quot;&quot;/&gt;&lt;property id=&quot;20307&quot; value=&quot;573&quot;/&gt;&lt;/object&gt;&lt;object type=&quot;3&quot; unique_id=&quot;13523&quot;&gt;&lt;property id=&quot;20148&quot; value=&quot;5&quot;/&gt;&lt;property id=&quot;20300&quot; value=&quot;Slide 85 - &amp;quot;Rating&amp;#x0D;&amp;#x0A;IFSP Outcomes&amp;#x0D;&amp;#x0A;and IEP Goals&amp;quot;&quot;/&gt;&lt;property id=&quot;20307&quot; value=&quot;578&quot;/&gt;&lt;/object&gt;&lt;object type=&quot;3&quot; unique_id=&quot;13528&quot;&gt;&lt;property id=&quot;20148&quot; value=&quot;5&quot;/&gt;&lt;property id=&quot;20300&quot; value=&quot;Slide 103 - &amp;quot;Application&amp;#x0D;&amp;#x0A;Kim’s Story&amp;quot;&quot;/&gt;&lt;property id=&quot;20307&quot; value=&quot;583&quot;/&gt;&lt;/object&gt;&lt;object type=&quot;3&quot; unique_id=&quot;13530&quot;&gt;&lt;property id=&quot;20148&quot; value=&quot;5&quot;/&gt;&lt;property id=&quot;20300&quot; value=&quot;Slide 104 - &amp;quot;Questions?&amp;quot;&quot;/&gt;&lt;property id=&quot;20307&quot; value=&quot;585&quot;/&gt;&lt;/object&gt;&lt;object type=&quot;3&quot; unique_id=&quot;13531&quot;&gt;&lt;property id=&quot;20148&quot; value=&quot;5&quot;/&gt;&lt;property id=&quot;20300&quot; value=&quot;Slide 105 - &amp;quot;Contact Information&amp;quot;&quot;/&gt;&lt;property id=&quot;20307&quot; value=&quot;586&quot;/&gt;&lt;/object&gt;&lt;object type=&quot;3&quot; unique_id=&quot;13772&quot;&gt;&lt;property id=&quot;20148&quot; value=&quot;5&quot;/&gt;&lt;property id=&quot;20300&quot; value=&quot;Slide 91 - &amp;quot;Enhancing Recognition &amp;#x0D;&amp;#x0A;of High-Quality, Functional IFSP Outcomes and IEP Goals&amp;quot;&quot;/&gt;&lt;property id=&quot;20307&quot; value=&quot;587&quot;/&gt;&lt;/object&gt;&lt;object type=&quot;3&quot; unique_id=&quot;14421&quot;&gt;&lt;property id=&quot;20148&quot; value=&quot;5&quot;/&gt;&lt;property id=&quot;20300&quot; value=&quot;Slide 14 - &amp;quot; Keys to Development&amp;quot;&quot;/&gt;&lt;property id=&quot;20307&quot; value=&quot;588&quot;/&gt;&lt;/object&gt;&lt;object type=&quot;3&quot; unique_id=&quot;14422&quot;&gt;&lt;property id=&quot;20148&quot; value=&quot;5&quot;/&gt;&lt;property id=&quot;20300&quot; value=&quot;Slide 15 - &amp;quot;Services Focus on Successful Participation&amp;quot;&quot;/&gt;&lt;property id=&quot;20307&quot; value=&quot;589&quot;/&gt;&lt;/object&gt;&lt;object type=&quot;3&quot; unique_id=&quot;14423&quot;&gt;&lt;property id=&quot;20148&quot; value=&quot;5&quot;/&gt;&lt;property id=&quot;20300&quot; value=&quot;Slide 16 - &amp;quot;Parents and Caregivers Influence Learning&amp;quot;&quot;/&gt;&lt;property id=&quot;20307&quot; value=&quot;590&quot;/&gt;&lt;/object&gt;&lt;object type=&quot;3&quot; unique_id=&quot;14424&quot;&gt;&lt;property id=&quot;20148&quot; value=&quot;5&quot;/&gt;&lt;property id=&quot;20300&quot; value=&quot;Slide 17 - &amp;quot; Supporting Parents and Caregivers&amp;quot;&quot;/&gt;&lt;property id=&quot;20307&quot; value=&quot;591&quot;/&gt;&lt;/object&gt;&lt;object type=&quot;3&quot; unique_id=&quot;14425&quot;&gt;&lt;property id=&quot;20148&quot; value=&quot;5&quot;/&gt;&lt;property id=&quot;20300&quot; value=&quot;Slide 92 - &amp;quot;Resources on IFSPs and IEPs&amp;quot;&quot;/&gt;&lt;property id=&quot;20307&quot; value=&quot;592&quot;/&gt;&lt;/object&gt;&lt;object type=&quot;3&quot; unique_id=&quot;14426&quot;&gt;&lt;property id=&quot;20148&quot; value=&quot;5&quot;/&gt;&lt;property id=&quot;20300&quot; value=&quot;Slide 95 - &amp;quot;Developing Strategies&amp;#x0D;&amp;#x0A;to Meet IFSP Outcomes&amp;quot;&quot;/&gt;&lt;property id=&quot;20307&quot; value=&quot;593&quot;/&gt;&lt;/object&gt;&lt;object type=&quot;3&quot; unique_id=&quot;14429&quot;&gt;&lt;property id=&quot;20148&quot; value=&quot;5&quot;/&gt;&lt;property id=&quot;20300&quot; value=&quot;Slide 98 - &amp;quot;Services to Meet &amp;#x0D;&amp;#x0A;Outcomes and Goals&amp;quot;&quot;/&gt;&lt;property id=&quot;20307&quot; value=&quot;596&quot;/&gt;&lt;/object&gt;&lt;object type=&quot;3&quot; unique_id=&quot;14430&quot;&gt;&lt;property id=&quot;20148&quot; value=&quot;5&quot;/&gt;&lt;property id=&quot;20300&quot; value=&quot;Slide 99 - &amp;quot;Services to Meet IFSP Outcomes&amp;quot;&quot;/&gt;&lt;property id=&quot;20307&quot; value=&quot;597&quot;/&gt;&lt;/object&gt;&lt;object type=&quot;3&quot; unique_id=&quot;14431&quot;&gt;&lt;property id=&quot;20148&quot; value=&quot;5&quot;/&gt;&lt;property id=&quot;20300&quot; value=&quot;Slide 100 - &amp;quot;Services to Meet IEP Goals&amp;quot;&quot;/&gt;&lt;property id=&quot;20307&quot; value=&quot;598&quot;/&gt;&lt;/object&gt;&lt;object type=&quot;3&quot; unique_id=&quot;14432&quot;&gt;&lt;property id=&quot;20148&quot; value=&quot;5&quot;/&gt;&lt;property id=&quot;20300&quot; value=&quot;Slide 101 - &amp;quot;Services to Meet the Outcomes/Goals&amp;quot;&quot;/&gt;&lt;property id=&quot;20307&quot; value=&quot;599&quot;/&gt;&lt;/object&gt;&lt;object type=&quot;3&quot; unique_id=&quot;14615&quot;&gt;&lt;property id=&quot;20148&quot; value=&quot;5&quot;/&gt;&lt;property id=&quot;20300&quot; value=&quot;Slide 19 - &amp;quot;Mission of Early Intervention Services&amp;quot;&quot;/&gt;&lt;property id=&quot;20307&quot; value=&quot;600&quot;/&gt;&lt;/object&gt;&lt;object type=&quot;3&quot; unique_id=&quot;14892&quot;&gt;&lt;property id=&quot;20148&quot; value=&quot;5&quot;/&gt;&lt;property id=&quot;20300&quot; value=&quot;Slide 33 - &amp;quot;Functional Assessment&amp;quot;&quot;/&gt;&lt;property id=&quot;20307&quot; value=&quot;601&quot;/&gt;&lt;/object&gt;&lt;object type=&quot;3&quot; unique_id=&quot;14982&quot;&gt;&lt;property id=&quot;20148&quot; value=&quot;5&quot;/&gt;&lt;property id=&quot;20300&quot; value=&quot;Slide 22 - &amp;quot;Which global child outcome &amp;#x0D;&amp;#x0A;do these IFSP outcomes support?&amp;quot;&quot;/&gt;&lt;property id=&quot;20307&quot; value=&quot;602&quot;/&gt;&lt;/object&gt;&lt;object type=&quot;3&quot; unique_id=&quot;14983&quot;&gt;&lt;property id=&quot;20148&quot; value=&quot;5&quot;/&gt;&lt;property id=&quot;20300&quot; value=&quot;Slide 23 - &amp;quot;Which global child outcome &amp;#x0D;&amp;#x0A;do these IEP goals support?&amp;quot;&quot;/&gt;&lt;property id=&quot;20307&quot; value=&quot;603&quot;/&gt;&lt;/object&gt;&lt;object type=&quot;3&quot; unique_id=&quot;14984&quot;&gt;&lt;property id=&quot;20148&quot; value=&quot;5&quot;/&gt;&lt;property id=&quot;20300&quot; value=&quot;Slide 24 - &amp;quot;Which global child outcome &amp;#x0D;&amp;#x0A;do these IEP goals support?&amp;quot;&quot;/&gt;&lt;property id=&quot;20307&quot; value=&quot;610&quot;/&gt;&lt;/object&gt;&lt;object type=&quot;3&quot; unique_id=&quot;14985&quot;&gt;&lt;property id=&quot;20148&quot; value=&quot;5&quot;/&gt;&lt;property id=&quot;20300&quot; value=&quot;Slide 25 - &amp;quot;Group Reflection&amp;#x0D;&amp;#x0A;on Functional IFSP Outcomes/IEP Goals &amp;#x0D;&amp;#x0A;and the Global Child Outcomes&amp;quot;&quot;/&gt;&lt;property id=&quot;20307&quot; value=&quot;609&quot;/&gt;&lt;/object&gt;&lt;object type=&quot;3&quot; unique_id=&quot;14987&quot;&gt;&lt;property id=&quot;20148&quot; value=&quot;5&quot;/&gt;&lt;property id=&quot;20300&quot; value=&quot;Slide 36 - &amp;quot;Group Reflection&amp;#x0D;&amp;#x0A;on Functional Assessment&amp;quot;&quot;/&gt;&lt;property id=&quot;20307&quot; value=&quot;604&quot;/&gt;&lt;/object&gt;&lt;object type=&quot;3&quot; unique_id=&quot;14989&quot;&gt;&lt;property id=&quot;20148&quot; value=&quot;5&quot;/&gt;&lt;property id=&quot;20300&quot; value=&quot;Slide 53 - &amp;quot;Group Reflection&amp;#x0D;&amp;#x0A;on Using Functional Assessment&amp;#x0D;&amp;#x0A;and Integrating&amp;#x0D;&amp;#x0A;the Child Outcomes Measurement Process&amp;#x0D;&amp;#x0A;into the IF&quot;/&gt;&lt;property id=&quot;20307&quot; value=&quot;606&quot;/&gt;&lt;/object&gt;&lt;object type=&quot;3&quot; unique_id=&quot;14990&quot;&gt;&lt;property id=&quot;20148&quot; value=&quot;5&quot;/&gt;&lt;property id=&quot;20300&quot; value=&quot;Slide 55 - &amp;quot;Video&amp;#x0D;&amp;#x0A;“Tim”&amp;quot;&quot;/&gt;&lt;property id=&quot;20307&quot; value=&quot;605&quot;/&gt;&lt;/object&gt;&lt;object type=&quot;3&quot; unique_id=&quot;14991&quot;&gt;&lt;property id=&quot;20148&quot; value=&quot;5&quot;/&gt;&lt;property id=&quot;20300&quot; value=&quot;Slide 61 - &amp;quot;IFSP Child Outcomes&amp;quot;&quot;/&gt;&lt;property id=&quot;20307&quot; value=&quot;613&quot;/&gt;&lt;/object&gt;&lt;object type=&quot;3&quot; unique_id=&quot;14992&quot;&gt;&lt;property id=&quot;20148&quot; value=&quot;5&quot;/&gt;&lt;property id=&quot;20300&quot; value=&quot;Slide 62 - &amp;quot;IFSP Family Outcomes&amp;quot;&quot;/&gt;&lt;property id=&quot;20307&quot; value=&quot;614&quot;/&gt;&lt;/object&gt;&lt;object type=&quot;3&quot; unique_id=&quot;14993&quot;&gt;&lt;property id=&quot;20148&quot; value=&quot;5&quot;/&gt;&lt;property id=&quot;20300&quot; value=&quot;Slide 64 - &amp;quot;Third Word Rule&amp;quot;&quot;/&gt;&lt;property id=&quot;20307&quot; value=&quot;607&quot;/&gt;&lt;/object&gt;&lt;object type=&quot;3&quot; unique_id=&quot;14994&quot;&gt;&lt;property id=&quot;20148&quot; value=&quot;5&quot;/&gt;&lt;property id=&quot;20300&quot; value=&quot;Slide 90 - &amp;quot;Debrief&amp;#x0D;&amp;#x0A;Rating IFSP Outcomes&amp;#x0D;&amp;#x0A;and IEP Goals&amp;quot;&quot;/&gt;&lt;property id=&quot;20307&quot; value=&quot;608&quot;/&gt;&lt;/object&gt;&lt;object type=&quot;3&quot; unique_id=&quot;16046&quot;&gt;&lt;property id=&quot;20148&quot; value=&quot;5&quot;/&gt;&lt;property id=&quot;20300&quot; value=&quot;Slide 81 - &amp;quot;High-Quality, Functional IEP Goals&amp;quot;&quot;/&gt;&lt;property id=&quot;20307&quot; value=&quot;620&quot;/&gt;&lt;/object&gt;&lt;object type=&quot;3&quot; unique_id=&quot;16047&quot;&gt;&lt;property id=&quot;20148&quot; value=&quot;5&quot;/&gt;&lt;property id=&quot;20300&quot; value=&quot;Slide 94 - &amp;quot;Strategies to Meet IFSP Outcomes &amp;#x0D;&amp;#x0A;and Objectives to Meet IEP Goals&amp;quot;&quot;/&gt;&lt;property id=&quot;20307&quot; value=&quot;621&quot;/&gt;&lt;/object&gt;&lt;object type=&quot;3&quot; unique_id=&quot;16048&quot;&gt;&lt;property id=&quot;20148&quot; value=&quot;5&quot;/&gt;&lt;property id=&quot;20300&quot; value=&quot;Slide 9 - &amp;quot;Defining Engagement&amp;quot;&quot;/&gt;&lt;property id=&quot;20307&quot; value=&quot;628&quot;/&gt;&lt;/object&gt;&lt;object type=&quot;3&quot; unique_id=&quot;16049&quot;&gt;&lt;property id=&quot;20148&quot; value=&quot;5&quot;/&gt;&lt;property id=&quot;20300&quot; value=&quot;Slide 10 - &amp;quot;Engagement of Children with Disabilities&amp;quot;&quot;/&gt;&lt;property id=&quot;20307&quot; value=&quot;629&quot;/&gt;&lt;/object&gt;&lt;object type=&quot;3&quot; unique_id=&quot;16050&quot;&gt;&lt;property id=&quot;20148&quot; value=&quot;5&quot;/&gt;&lt;property id=&quot;20300&quot; value=&quot;Slide 30 - &amp;quot;SECTION 2&amp;#x0D;&amp;#x0A;___________________________________________________________&amp;#x0D;&amp;#x0A;&amp;#x0D;&amp;#x0A;Functional Assessment&amp;#x0D;&amp;#x0A;Adapted from material&quot;/&gt;&lt;property id=&quot;20307&quot; value=&quot;623&quot;/&gt;&lt;/object&gt;&lt;object type=&quot;3&quot; unique_id=&quot;16051&quot;&gt;&lt;property id=&quot;20148&quot; value=&quot;5&quot;/&gt;&lt;property id=&quot;20300&quot; value=&quot;Slide 44 - &amp;quot;How: Gathering Relevant Information…&amp;quot;&quot;/&gt;&lt;property id=&quot;20307&quot; value=&quot;622&quot;/&gt;&lt;/object&gt;&lt;object type=&quot;3&quot; unique_id=&quot;16052&quot;&gt;&lt;property id=&quot;20148&quot; value=&quot;5&quot;/&gt;&lt;property id=&quot;20300&quot; value=&quot;Slide 47 - &amp;quot;SECTION 3&amp;#x0D;&amp;#x0A;___________________________________________________________&amp;#x0D;&amp;#x0A;&amp;#x0D;&amp;#x0A;Integrating Functional Assessment and Outco&quot;/&gt;&lt;property id=&quot;20307&quot; value=&quot;624&quot;/&gt;&lt;/object&gt;&lt;object type=&quot;3&quot; unique_id=&quot;16053&quot;&gt;&lt;property id=&quot;20148&quot; value=&quot;5&quot;/&gt;&lt;property id=&quot;20300&quot; value=&quot;Slide 56 - &amp;quot;SECTION 4&amp;#x0D;&amp;#x0A;___________________________________________________________&amp;#x0D;&amp;#x0A;&amp;#x0D;&amp;#x0A;Functional, High-Quality IFSP Outcomes and &quot;/&gt;&lt;property id=&quot;20307&quot; value=&quot;625&quot;/&gt;&lt;/object&gt;&lt;object type=&quot;3&quot; unique_id=&quot;16054&quot;&gt;&lt;property id=&quot;20148&quot; value=&quot;5&quot;/&gt;&lt;property id=&quot;20300&quot; value=&quot;Slide 71 - &amp;quot;Family Outcome:  Example&amp;quot;&quot;/&gt;&lt;property id=&quot;20307&quot; value=&quot;630&quot;/&gt;&lt;/object&gt;&lt;object type=&quot;3&quot; unique_id=&quot;16055&quot;&gt;&lt;property id=&quot;20148&quot; value=&quot;5&quot;/&gt;&lt;property id=&quot;20300&quot; value=&quot;Slide 73 - &amp;quot;The IEP:  IDEA Requirements&amp;#x0D;&amp;#x0A;&amp;quot;&quot;/&gt;&lt;property id=&quot;20307&quot; value=&quot;631&quot;/&gt;&lt;/object&gt;&lt;object type=&quot;3&quot; unique_id=&quot;16056&quot;&gt;&lt;property id=&quot;20148&quot; value=&quot;5&quot;/&gt;&lt;property id=&quot;20300&quot; value=&quot;Slide 74 - &amp;quot;The IEP:  IDEA Requirements&amp;#x0D;&amp;#x0A;&amp;quot;&quot;/&gt;&lt;property id=&quot;20307&quot; value=&quot;632&quot;/&gt;&lt;/object&gt;&lt;object type=&quot;3&quot; unique_id=&quot;16057&quot;&gt;&lt;property id=&quot;20148&quot; value=&quot;5&quot;/&gt;&lt;property id=&quot;20300&quot; value=&quot;Slide 75 - &amp;quot;The IEP:  IDEA Requirements&amp;#x0D;&amp;#x0A;&amp;quot;&quot;/&gt;&lt;property id=&quot;20307&quot; value=&quot;633&quot;/&gt;&lt;/object&gt;&lt;object type=&quot;3&quot; unique_id=&quot;16058&quot;&gt;&lt;property id=&quot;20148&quot; value=&quot;5&quot;/&gt;&lt;property id=&quot;20300&quot; value=&quot;Slide 76 - &amp;quot;The IEP:  IDEA Requirements&amp;#x0D;&amp;#x0A;&amp;quot;&quot;/&gt;&lt;property id=&quot;20307&quot; value=&quot;634&quot;/&gt;&lt;/object&gt;&lt;object type=&quot;3&quot; unique_id=&quot;16059&quot;&gt;&lt;property id=&quot;20148&quot; value=&quot;5&quot;/&gt;&lt;property id=&quot;20300&quot; value=&quot;Slide 77 - &amp;quot;The IEP:  IDEA Requirements&amp;#x0D;&amp;#x0A;&amp;quot;&quot;/&gt;&lt;property id=&quot;20307&quot; value=&quot;635&quot;/&gt;&lt;/object&gt;&lt;object type=&quot;3&quot; unique_id=&quot;16060&quot;&gt;&lt;property id=&quot;20148&quot; value=&quot;5&quot;/&gt;&lt;property id=&quot;20300&quot; value=&quot;Slide 78 - &amp;quot;The IEP:  IDEA Requirements&amp;#x0D;&amp;#x0A;&amp;quot;&quot;/&gt;&lt;property id=&quot;20307&quot; value=&quot;636&quot;/&gt;&lt;/object&gt;&lt;object type=&quot;3&quot; unique_id=&quot;16061&quot;&gt;&lt;property id=&quot;20148&quot; value=&quot;5&quot;/&gt;&lt;property id=&quot;20300&quot; value=&quot;Slide 83 - &amp;quot;Developing  Functional IEP Goals&amp;quot;&quot;/&gt;&lt;property id=&quot;20307&quot; value=&quot;637&quot;/&gt;&lt;/object&gt;&lt;object type=&quot;3&quot; unique_id=&quot;16062&quot;&gt;&lt;property id=&quot;20148&quot; value=&quot;5&quot;/&gt;&lt;property id=&quot;20300&quot; value=&quot;Slide 84 - &amp;quot;Family Outcome:  Example&amp;quot;&quot;/&gt;&lt;property id=&quot;20307&quot; value=&quot;638&quot;/&gt;&lt;/object&gt;&lt;object type=&quot;3&quot; unique_id=&quot;16063&quot;&gt;&lt;property id=&quot;20148&quot; value=&quot;5&quot;/&gt;&lt;property id=&quot;20300&quot; value=&quot;Slide 86&quot;/&gt;&lt;property id=&quot;20307&quot; value=&quot;641&quot;/&gt;&lt;/object&gt;&lt;object type=&quot;3&quot; unique_id=&quot;16064&quot;&gt;&lt;property id=&quot;20148&quot; value=&quot;5&quot;/&gt;&lt;property id=&quot;20300&quot; value=&quot;Slide 87&quot;/&gt;&lt;property id=&quot;20307&quot; value=&quot;642&quot;/&gt;&lt;/object&gt;&lt;object type=&quot;3&quot; unique_id=&quot;16065&quot;&gt;&lt;property id=&quot;20148&quot; value=&quot;5&quot;/&gt;&lt;property id=&quot;20300&quot; value=&quot;Slide 88&quot;/&gt;&lt;property id=&quot;20307&quot; value=&quot;643&quot;/&gt;&lt;/object&gt;&lt;object type=&quot;3&quot; unique_id=&quot;16066&quot;&gt;&lt;property id=&quot;20148&quot; value=&quot;5&quot;/&gt;&lt;property id=&quot;20300&quot; value=&quot;Slide 89&quot;/&gt;&lt;property id=&quot;20307&quot; value=&quot;644&quot;/&gt;&lt;/object&gt;&lt;object type=&quot;3&quot; unique_id=&quot;16067&quot;&gt;&lt;property id=&quot;20148&quot; value=&quot;5&quot;/&gt;&lt;property id=&quot;20300&quot; value=&quot;Slide 93 - &amp;quot;SECTION 5&amp;#x0D;&amp;#x0A;___________________________________________________________&amp;#x0D;&amp;#x0A;&amp;#x0D;&amp;#x0A;IFSP Strategies to Meet Outcomes and IEP Ob&quot;/&gt;&lt;property id=&quot;20307&quot; value=&quot;626&quot;/&gt;&lt;/object&gt;&lt;object type=&quot;3&quot; unique_id=&quot;16068&quot;&gt;&lt;property id=&quot;20148&quot; value=&quot;5&quot;/&gt;&lt;property id=&quot;20300&quot; value=&quot;Slide 96 - &amp;quot;Developing Strategies&amp;#x0D;&amp;#x0A;to Meet IFSP Outcomes&amp;quot;&quot;/&gt;&lt;property id=&quot;20307&quot; value=&quot;639&quot;/&gt;&lt;/object&gt;&lt;object type=&quot;3&quot; unique_id=&quot;16069&quot;&gt;&lt;property id=&quot;20148&quot; value=&quot;5&quot;/&gt;&lt;property id=&quot;20300&quot; value=&quot;Slide 97 - &amp;quot;Developing Strategies&amp;#x0D;&amp;#x0A;to Meet IEP Goals&amp;quot;&quot;/&gt;&lt;property id=&quot;20307&quot; value=&quot;640&quot;/&gt;&lt;/object&gt;&lt;object type=&quot;3&quot; unique_id=&quot;16070&quot;&gt;&lt;property id=&quot;20148&quot; value=&quot;5&quot;/&gt;&lt;property id=&quot;20300&quot; value=&quot;Slide 102 - &amp;quot;SECTION 6&amp;#x0D;&amp;#x0A;___________________________________________________________&amp;#x0D;&amp;#x0A;&amp;#x0D;&amp;#x0A;Applying the Information: Practical Learni&quot;/&gt;&lt;property id=&quot;20307&quot; value=&quot;6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13991</TotalTime>
  <Words>1948</Words>
  <Application>Microsoft Office PowerPoint</Application>
  <PresentationFormat>On-screen Show (4:3)</PresentationFormat>
  <Paragraphs>499</Paragraphs>
  <Slides>51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Contributors and Presenters</vt:lpstr>
      <vt:lpstr>Goals and Session Organization</vt:lpstr>
      <vt:lpstr>Goals and Session Organization</vt:lpstr>
      <vt:lpstr>ECTA System Framework</vt:lpstr>
      <vt:lpstr>ECTA Center System Framework</vt:lpstr>
      <vt:lpstr>Cross cutting themes</vt:lpstr>
      <vt:lpstr>PowerPoint Presentation</vt:lpstr>
      <vt:lpstr>Framework Structure</vt:lpstr>
      <vt:lpstr>PowerPoint Presentation</vt:lpstr>
      <vt:lpstr>PowerPoint Presentation</vt:lpstr>
      <vt:lpstr>Subcomponents and Quality Indicators</vt:lpstr>
      <vt:lpstr>Subcomponents and Quality Indicators</vt:lpstr>
      <vt:lpstr>Subcomponents and Quality Indicators</vt:lpstr>
      <vt:lpstr>HOW DO WE GET THERE?</vt:lpstr>
      <vt:lpstr>PowerPoint Presentation</vt:lpstr>
      <vt:lpstr>LOGIC: If we want improved outcomes for infants and young children with disabilities and their families, THEN………… </vt:lpstr>
      <vt:lpstr>PowerPoint Presentation</vt:lpstr>
      <vt:lpstr>PowerPoint Presentation</vt:lpstr>
      <vt:lpstr> Early Childhood Personnel Center </vt:lpstr>
      <vt:lpstr>PowerPoint Presentation</vt:lpstr>
      <vt:lpstr>Outputs of the Center</vt:lpstr>
      <vt:lpstr> Knowledge Development </vt:lpstr>
      <vt:lpstr>Technical Assistance</vt:lpstr>
      <vt:lpstr> TA Outcomes: </vt:lpstr>
      <vt:lpstr>PowerPoint Presentation</vt:lpstr>
      <vt:lpstr>Strategic Planning for a CSPD </vt:lpstr>
      <vt:lpstr>The Strategic Planning Process:  Key Characteristics </vt:lpstr>
      <vt:lpstr> TA Outcomes: </vt:lpstr>
      <vt:lpstr>Phase II: Model Replication</vt:lpstr>
      <vt:lpstr>PowerPoint Presentation</vt:lpstr>
      <vt:lpstr> WHEN WE…….</vt:lpstr>
      <vt:lpstr> Scaling UP a CSPD  with Fidelity </vt:lpstr>
      <vt:lpstr> Leadership and Coordination </vt:lpstr>
      <vt:lpstr>PowerPoint Presentation</vt:lpstr>
      <vt:lpstr>Pennsylvania’s Professional Development System for Early Intervention  </vt:lpstr>
      <vt:lpstr>Structure of PA Early Intervention</vt:lpstr>
      <vt:lpstr>Structure of the Bureau of Early Intervention Services</vt:lpstr>
      <vt:lpstr>Structure for the Provision of EI Services</vt:lpstr>
      <vt:lpstr>PowerPoint Presentation</vt:lpstr>
      <vt:lpstr>Percent of Children Served</vt:lpstr>
      <vt:lpstr>Early Intervention Professionals</vt:lpstr>
      <vt:lpstr>Early Intervention Technical Assistance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of EITA Infrastructure</vt:lpstr>
      <vt:lpstr>EITA Resources </vt:lpstr>
    </vt:vector>
  </TitlesOfParts>
  <Company>MEDCOM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Younggno</dc:creator>
  <cp:lastModifiedBy>Kathy Whaley</cp:lastModifiedBy>
  <cp:revision>985</cp:revision>
  <cp:lastPrinted>2014-08-26T18:34:00Z</cp:lastPrinted>
  <dcterms:created xsi:type="dcterms:W3CDTF">2011-03-23T13:50:48Z</dcterms:created>
  <dcterms:modified xsi:type="dcterms:W3CDTF">2014-09-04T22:52:41Z</dcterms:modified>
</cp:coreProperties>
</file>