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ppt/charts/chart3.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8" r:id="rId4"/>
    <p:sldMasterId id="2147483710" r:id="rId5"/>
    <p:sldMasterId id="2147483722" r:id="rId6"/>
    <p:sldMasterId id="2147483734" r:id="rId7"/>
  </p:sldMasterIdLst>
  <p:notesMasterIdLst>
    <p:notesMasterId r:id="rId91"/>
  </p:notesMasterIdLst>
  <p:sldIdLst>
    <p:sldId id="256" r:id="rId8"/>
    <p:sldId id="257" r:id="rId9"/>
    <p:sldId id="274"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3"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60" r:id="rId40"/>
    <p:sldId id="361" r:id="rId41"/>
    <p:sldId id="362" r:id="rId42"/>
    <p:sldId id="363" r:id="rId43"/>
    <p:sldId id="364" r:id="rId44"/>
    <p:sldId id="365" r:id="rId45"/>
    <p:sldId id="366" r:id="rId46"/>
    <p:sldId id="367" r:id="rId47"/>
    <p:sldId id="368" r:id="rId48"/>
    <p:sldId id="335"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12"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376"/>
    <a:srgbClr val="377D62"/>
    <a:srgbClr val="42AC72"/>
    <a:srgbClr val="39B54B"/>
    <a:srgbClr val="154578"/>
    <a:srgbClr val="38B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1" d="100"/>
          <a:sy n="111" d="100"/>
        </p:scale>
        <p:origin x="-288" y="6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90" Type="http://schemas.openxmlformats.org/officeDocument/2006/relationships/slide" Target="slides/slide83.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125"/>
          <c:y val="0.0"/>
          <c:w val="0.70625"/>
          <c:h val="1.0"/>
        </c:manualLayout>
      </c:layout>
      <c:doughnutChart>
        <c:varyColors val="1"/>
        <c:ser>
          <c:idx val="0"/>
          <c:order val="0"/>
          <c:tx>
            <c:strRef>
              <c:f>Sheet1!$B$1</c:f>
              <c:strCache>
                <c:ptCount val="1"/>
                <c:pt idx="0">
                  <c:v>Number</c:v>
                </c:pt>
              </c:strCache>
            </c:strRef>
          </c:tx>
          <c:explosion val="24"/>
          <c:dLbls>
            <c:dLbl>
              <c:idx val="0"/>
              <c:layout>
                <c:manualLayout>
                  <c:x val="0.00391887603553876"/>
                  <c:y val="0.0212130972761518"/>
                </c:manualLayout>
              </c:layout>
              <c:tx>
                <c:rich>
                  <a:bodyPr/>
                  <a:lstStyle/>
                  <a:p>
                    <a:pPr>
                      <a:defRPr sz="2000">
                        <a:solidFill>
                          <a:schemeClr val="bg1"/>
                        </a:solidFill>
                      </a:defRPr>
                    </a:pPr>
                    <a:r>
                      <a:rPr lang="en-US" sz="2000" b="1" dirty="0">
                        <a:solidFill>
                          <a:schemeClr val="bg1"/>
                        </a:solidFill>
                      </a:rPr>
                      <a:t>Early Intervention, </a:t>
                    </a:r>
                    <a:endParaRPr lang="en-US" sz="2000" b="1" dirty="0" smtClean="0">
                      <a:solidFill>
                        <a:schemeClr val="bg1"/>
                      </a:solidFill>
                    </a:endParaRPr>
                  </a:p>
                  <a:p>
                    <a:pPr>
                      <a:defRPr sz="2000">
                        <a:solidFill>
                          <a:schemeClr val="bg1"/>
                        </a:solidFill>
                      </a:defRPr>
                    </a:pPr>
                    <a:r>
                      <a:rPr lang="en-US" sz="2000" b="1" dirty="0" smtClean="0">
                        <a:solidFill>
                          <a:schemeClr val="bg1"/>
                        </a:solidFill>
                      </a:rPr>
                      <a:t>14</a:t>
                    </a:r>
                    <a:endParaRPr lang="en-US" sz="1600" b="1" dirty="0">
                      <a:solidFill>
                        <a:schemeClr val="bg1"/>
                      </a:solidFill>
                    </a:endParaRPr>
                  </a:p>
                </c:rich>
              </c:tx>
              <c:spPr/>
              <c:showLegendKey val="0"/>
              <c:showVal val="1"/>
              <c:showCatName val="1"/>
              <c:showSerName val="0"/>
              <c:showPercent val="0"/>
              <c:showBubbleSize val="0"/>
            </c:dLbl>
            <c:dLbl>
              <c:idx val="1"/>
              <c:spPr/>
              <c:txPr>
                <a:bodyPr/>
                <a:lstStyle/>
                <a:p>
                  <a:pPr>
                    <a:defRPr sz="2000" b="1">
                      <a:solidFill>
                        <a:schemeClr val="bg1"/>
                      </a:solidFill>
                    </a:defRPr>
                  </a:pPr>
                  <a:endParaRPr lang="en-US"/>
                </a:p>
              </c:txPr>
              <c:showLegendKey val="0"/>
              <c:showVal val="1"/>
              <c:showCatName val="1"/>
              <c:showSerName val="0"/>
              <c:showPercent val="0"/>
              <c:showBubbleSize val="0"/>
            </c:dLbl>
            <c:dLbl>
              <c:idx val="2"/>
              <c:layout>
                <c:manualLayout>
                  <c:x val="0.00164707104397913"/>
                  <c:y val="0.0163627374086642"/>
                </c:manualLayout>
              </c:layout>
              <c:tx>
                <c:rich>
                  <a:bodyPr/>
                  <a:lstStyle/>
                  <a:p>
                    <a:pPr>
                      <a:defRPr sz="2000" b="1">
                        <a:solidFill>
                          <a:schemeClr val="bg1"/>
                        </a:solidFill>
                      </a:defRPr>
                    </a:pPr>
                    <a:r>
                      <a:rPr lang="en-US" sz="2000" dirty="0">
                        <a:solidFill>
                          <a:schemeClr val="bg1"/>
                        </a:solidFill>
                      </a:rPr>
                      <a:t>Medical, </a:t>
                    </a:r>
                    <a:endParaRPr lang="en-US" sz="2000" dirty="0" smtClean="0">
                      <a:solidFill>
                        <a:schemeClr val="bg1"/>
                      </a:solidFill>
                    </a:endParaRPr>
                  </a:p>
                  <a:p>
                    <a:pPr>
                      <a:defRPr sz="2000" b="1">
                        <a:solidFill>
                          <a:schemeClr val="bg1"/>
                        </a:solidFill>
                      </a:defRPr>
                    </a:pPr>
                    <a:r>
                      <a:rPr lang="en-US" sz="2000" dirty="0" smtClean="0">
                        <a:solidFill>
                          <a:schemeClr val="bg1"/>
                        </a:solidFill>
                      </a:rPr>
                      <a:t>15</a:t>
                    </a:r>
                    <a:endParaRPr lang="en-US" sz="2000" dirty="0">
                      <a:solidFill>
                        <a:schemeClr val="bg1"/>
                      </a:solidFill>
                    </a:endParaRPr>
                  </a:p>
                </c:rich>
              </c:tx>
              <c:spPr/>
              <c:showLegendKey val="0"/>
              <c:showVal val="1"/>
              <c:showCatName val="1"/>
              <c:showSerName val="0"/>
              <c:showPercent val="0"/>
              <c:showBubbleSize val="0"/>
            </c:dLbl>
            <c:dLbl>
              <c:idx val="3"/>
              <c:layout>
                <c:manualLayout>
                  <c:x val="-0.113820610902328"/>
                  <c:y val="-0.0893524639931199"/>
                </c:manualLayout>
              </c:layout>
              <c:spPr/>
              <c:txPr>
                <a:bodyPr/>
                <a:lstStyle/>
                <a:p>
                  <a:pPr>
                    <a:defRPr sz="2000" b="1">
                      <a:solidFill>
                        <a:schemeClr val="tx1"/>
                      </a:solidFill>
                    </a:defRPr>
                  </a:pPr>
                  <a:endParaRPr lang="en-US"/>
                </a:p>
              </c:txPr>
              <c:showLegendKey val="0"/>
              <c:showVal val="1"/>
              <c:showCatName val="1"/>
              <c:showSerName val="0"/>
              <c:showPercent val="0"/>
              <c:showBubbleSize val="0"/>
            </c:dLbl>
            <c:dLbl>
              <c:idx val="4"/>
              <c:layout>
                <c:manualLayout>
                  <c:x val="0.0375618179708174"/>
                  <c:y val="-0.0858747380915186"/>
                </c:manualLayout>
              </c:layout>
              <c:tx>
                <c:rich>
                  <a:bodyPr/>
                  <a:lstStyle/>
                  <a:p>
                    <a:pPr>
                      <a:defRPr sz="2000" b="1">
                        <a:solidFill>
                          <a:schemeClr val="tx1"/>
                        </a:solidFill>
                      </a:defRPr>
                    </a:pPr>
                    <a:r>
                      <a:rPr lang="en-US" sz="2000" dirty="0">
                        <a:solidFill>
                          <a:schemeClr val="tx1"/>
                        </a:solidFill>
                      </a:rPr>
                      <a:t>Other, </a:t>
                    </a:r>
                    <a:endParaRPr lang="en-US" sz="2000" dirty="0" smtClean="0">
                      <a:solidFill>
                        <a:schemeClr val="tx1"/>
                      </a:solidFill>
                    </a:endParaRPr>
                  </a:p>
                  <a:p>
                    <a:pPr>
                      <a:defRPr sz="2000" b="1">
                        <a:solidFill>
                          <a:schemeClr val="tx1"/>
                        </a:solidFill>
                      </a:defRPr>
                    </a:pPr>
                    <a:r>
                      <a:rPr lang="en-US" sz="2000" dirty="0" smtClean="0">
                        <a:solidFill>
                          <a:schemeClr val="tx1"/>
                        </a:solidFill>
                      </a:rPr>
                      <a:t>1</a:t>
                    </a:r>
                    <a:endParaRPr lang="en-US" dirty="0"/>
                  </a:p>
                </c:rich>
              </c:tx>
              <c:spPr/>
              <c:showLegendKey val="0"/>
              <c:showVal val="1"/>
              <c:showCatName val="1"/>
              <c:showSerName val="0"/>
              <c:showPercent val="0"/>
              <c:showBubbleSize val="0"/>
            </c:dLbl>
            <c:txPr>
              <a:bodyPr/>
              <a:lstStyle/>
              <a:p>
                <a:pPr>
                  <a:defRPr sz="2000">
                    <a:solidFill>
                      <a:schemeClr val="tx1"/>
                    </a:solidFill>
                  </a:defRPr>
                </a:pPr>
                <a:endParaRPr lang="en-US"/>
              </a:p>
            </c:txPr>
            <c:showLegendKey val="0"/>
            <c:showVal val="1"/>
            <c:showCatName val="1"/>
            <c:showSerName val="0"/>
            <c:showPercent val="0"/>
            <c:showBubbleSize val="0"/>
            <c:showLeaderLines val="1"/>
          </c:dLbls>
          <c:cat>
            <c:strRef>
              <c:f>Sheet1!$A$2:$A$6</c:f>
              <c:strCache>
                <c:ptCount val="5"/>
                <c:pt idx="0">
                  <c:v>Early Intervention</c:v>
                </c:pt>
                <c:pt idx="1">
                  <c:v>Early Care &amp; Learning</c:v>
                </c:pt>
                <c:pt idx="2">
                  <c:v>Medical</c:v>
                </c:pt>
                <c:pt idx="3">
                  <c:v>Home Visiting</c:v>
                </c:pt>
                <c:pt idx="4">
                  <c:v>Other</c:v>
                </c:pt>
              </c:strCache>
            </c:strRef>
          </c:cat>
          <c:val>
            <c:numRef>
              <c:f>Sheet1!$B$2:$B$6</c:f>
              <c:numCache>
                <c:formatCode>General</c:formatCode>
                <c:ptCount val="5"/>
                <c:pt idx="0">
                  <c:v>14.0</c:v>
                </c:pt>
                <c:pt idx="1">
                  <c:v>18.0</c:v>
                </c:pt>
                <c:pt idx="2">
                  <c:v>13.0</c:v>
                </c:pt>
                <c:pt idx="3">
                  <c:v>3.0</c:v>
                </c:pt>
                <c:pt idx="4">
                  <c:v>1.0</c:v>
                </c:pt>
              </c:numCache>
            </c:numRef>
          </c:val>
        </c:ser>
        <c:dLbls>
          <c:showLegendKey val="0"/>
          <c:showVal val="1"/>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2012</c:v>
                </c:pt>
              </c:strCache>
            </c:strRef>
          </c:tx>
          <c:invertIfNegative val="0"/>
          <c:cat>
            <c:strRef>
              <c:f>Sheet1!$A$2:$A$3</c:f>
              <c:strCache>
                <c:ptCount val="2"/>
                <c:pt idx="0">
                  <c:v>Manual Entry</c:v>
                </c:pt>
                <c:pt idx="1">
                  <c:v>Family  Access</c:v>
                </c:pt>
              </c:strCache>
            </c:strRef>
          </c:cat>
          <c:val>
            <c:numRef>
              <c:f>Sheet1!$B$2:$B$3</c:f>
              <c:numCache>
                <c:formatCode>General</c:formatCode>
                <c:ptCount val="2"/>
                <c:pt idx="0">
                  <c:v>832.0</c:v>
                </c:pt>
                <c:pt idx="1">
                  <c:v>120.0</c:v>
                </c:pt>
              </c:numCache>
            </c:numRef>
          </c:val>
        </c:ser>
        <c:ser>
          <c:idx val="1"/>
          <c:order val="1"/>
          <c:tx>
            <c:strRef>
              <c:f>Sheet1!$C$1</c:f>
              <c:strCache>
                <c:ptCount val="1"/>
                <c:pt idx="0">
                  <c:v>2013</c:v>
                </c:pt>
              </c:strCache>
            </c:strRef>
          </c:tx>
          <c:invertIfNegative val="0"/>
          <c:cat>
            <c:strRef>
              <c:f>Sheet1!$A$2:$A$3</c:f>
              <c:strCache>
                <c:ptCount val="2"/>
                <c:pt idx="0">
                  <c:v>Manual Entry</c:v>
                </c:pt>
                <c:pt idx="1">
                  <c:v>Family  Access</c:v>
                </c:pt>
              </c:strCache>
            </c:strRef>
          </c:cat>
          <c:val>
            <c:numRef>
              <c:f>Sheet1!$C$2:$C$3</c:f>
              <c:numCache>
                <c:formatCode>General</c:formatCode>
                <c:ptCount val="2"/>
                <c:pt idx="0">
                  <c:v>1599.0</c:v>
                </c:pt>
                <c:pt idx="1">
                  <c:v>637.0</c:v>
                </c:pt>
              </c:numCache>
            </c:numRef>
          </c:val>
        </c:ser>
        <c:ser>
          <c:idx val="2"/>
          <c:order val="2"/>
          <c:tx>
            <c:strRef>
              <c:f>Sheet1!$D$1</c:f>
              <c:strCache>
                <c:ptCount val="1"/>
                <c:pt idx="0">
                  <c:v>2014 (extrapolated)</c:v>
                </c:pt>
              </c:strCache>
            </c:strRef>
          </c:tx>
          <c:invertIfNegative val="0"/>
          <c:cat>
            <c:strRef>
              <c:f>Sheet1!$A$2:$A$3</c:f>
              <c:strCache>
                <c:ptCount val="2"/>
                <c:pt idx="0">
                  <c:v>Manual Entry</c:v>
                </c:pt>
                <c:pt idx="1">
                  <c:v>Family  Access</c:v>
                </c:pt>
              </c:strCache>
            </c:strRef>
          </c:cat>
          <c:val>
            <c:numRef>
              <c:f>Sheet1!$D$2:$D$3</c:f>
              <c:numCache>
                <c:formatCode>General</c:formatCode>
                <c:ptCount val="2"/>
                <c:pt idx="0">
                  <c:v>1222.0</c:v>
                </c:pt>
                <c:pt idx="1">
                  <c:v>770.0</c:v>
                </c:pt>
              </c:numCache>
            </c:numRef>
          </c:val>
        </c:ser>
        <c:dLbls>
          <c:showLegendKey val="0"/>
          <c:showVal val="0"/>
          <c:showCatName val="0"/>
          <c:showSerName val="0"/>
          <c:showPercent val="0"/>
          <c:showBubbleSize val="0"/>
        </c:dLbls>
        <c:gapWidth val="150"/>
        <c:axId val="-2098712024"/>
        <c:axId val="-2098708968"/>
      </c:barChart>
      <c:catAx>
        <c:axId val="-2098712024"/>
        <c:scaling>
          <c:orientation val="minMax"/>
        </c:scaling>
        <c:delete val="0"/>
        <c:axPos val="b"/>
        <c:numFmt formatCode="m/d/yy" sourceLinked="1"/>
        <c:majorTickMark val="out"/>
        <c:minorTickMark val="none"/>
        <c:tickLblPos val="nextTo"/>
        <c:crossAx val="-2098708968"/>
        <c:crosses val="autoZero"/>
        <c:auto val="1"/>
        <c:lblAlgn val="ctr"/>
        <c:lblOffset val="100"/>
        <c:noMultiLvlLbl val="0"/>
      </c:catAx>
      <c:valAx>
        <c:axId val="-2098708968"/>
        <c:scaling>
          <c:orientation val="minMax"/>
        </c:scaling>
        <c:delete val="0"/>
        <c:axPos val="l"/>
        <c:majorGridlines/>
        <c:numFmt formatCode="General" sourceLinked="1"/>
        <c:majorTickMark val="out"/>
        <c:minorTickMark val="none"/>
        <c:tickLblPos val="nextTo"/>
        <c:crossAx val="-2098712024"/>
        <c:crosses val="autoZero"/>
        <c:crossBetween val="between"/>
      </c:valAx>
    </c:plotArea>
    <c:legend>
      <c:legendPos val="r"/>
      <c:layout>
        <c:manualLayout>
          <c:xMode val="edge"/>
          <c:yMode val="edge"/>
          <c:x val="0.707922765956438"/>
          <c:y val="0.404849409448819"/>
          <c:w val="0.264082976163562"/>
          <c:h val="0.45376624015748"/>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2011</c:v>
                </c:pt>
              </c:strCache>
            </c:strRef>
          </c:tx>
          <c:invertIfNegative val="0"/>
          <c:cat>
            <c:strRef>
              <c:f>Sheet1!$A$2:$A$3</c:f>
              <c:strCache>
                <c:ptCount val="2"/>
                <c:pt idx="0">
                  <c:v>ASQ:SE</c:v>
                </c:pt>
                <c:pt idx="1">
                  <c:v>ASQ-3</c:v>
                </c:pt>
              </c:strCache>
            </c:strRef>
          </c:cat>
          <c:val>
            <c:numRef>
              <c:f>Sheet1!$B$2:$B$3</c:f>
              <c:numCache>
                <c:formatCode>General</c:formatCode>
                <c:ptCount val="2"/>
                <c:pt idx="0">
                  <c:v>4.0</c:v>
                </c:pt>
                <c:pt idx="1">
                  <c:v>408.0</c:v>
                </c:pt>
              </c:numCache>
            </c:numRef>
          </c:val>
        </c:ser>
        <c:ser>
          <c:idx val="1"/>
          <c:order val="1"/>
          <c:tx>
            <c:strRef>
              <c:f>Sheet1!$C$1</c:f>
              <c:strCache>
                <c:ptCount val="1"/>
                <c:pt idx="0">
                  <c:v>2012</c:v>
                </c:pt>
              </c:strCache>
            </c:strRef>
          </c:tx>
          <c:invertIfNegative val="0"/>
          <c:cat>
            <c:strRef>
              <c:f>Sheet1!$A$2:$A$3</c:f>
              <c:strCache>
                <c:ptCount val="2"/>
                <c:pt idx="0">
                  <c:v>ASQ:SE</c:v>
                </c:pt>
                <c:pt idx="1">
                  <c:v>ASQ-3</c:v>
                </c:pt>
              </c:strCache>
            </c:strRef>
          </c:cat>
          <c:val>
            <c:numRef>
              <c:f>Sheet1!$C$2:$C$3</c:f>
              <c:numCache>
                <c:formatCode>General</c:formatCode>
                <c:ptCount val="2"/>
                <c:pt idx="0">
                  <c:v>88.0</c:v>
                </c:pt>
                <c:pt idx="1">
                  <c:v>781.0</c:v>
                </c:pt>
              </c:numCache>
            </c:numRef>
          </c:val>
        </c:ser>
        <c:ser>
          <c:idx val="2"/>
          <c:order val="2"/>
          <c:tx>
            <c:strRef>
              <c:f>Sheet1!$D$1</c:f>
              <c:strCache>
                <c:ptCount val="1"/>
                <c:pt idx="0">
                  <c:v>2013</c:v>
                </c:pt>
              </c:strCache>
            </c:strRef>
          </c:tx>
          <c:invertIfNegative val="0"/>
          <c:cat>
            <c:strRef>
              <c:f>Sheet1!$A$2:$A$3</c:f>
              <c:strCache>
                <c:ptCount val="2"/>
                <c:pt idx="0">
                  <c:v>ASQ:SE</c:v>
                </c:pt>
                <c:pt idx="1">
                  <c:v>ASQ-3</c:v>
                </c:pt>
              </c:strCache>
            </c:strRef>
          </c:cat>
          <c:val>
            <c:numRef>
              <c:f>Sheet1!$D$2:$D$3</c:f>
              <c:numCache>
                <c:formatCode>General</c:formatCode>
                <c:ptCount val="2"/>
                <c:pt idx="0">
                  <c:v>463.0</c:v>
                </c:pt>
                <c:pt idx="1">
                  <c:v>1717.0</c:v>
                </c:pt>
              </c:numCache>
            </c:numRef>
          </c:val>
        </c:ser>
        <c:dLbls>
          <c:showLegendKey val="0"/>
          <c:showVal val="0"/>
          <c:showCatName val="0"/>
          <c:showSerName val="0"/>
          <c:showPercent val="0"/>
          <c:showBubbleSize val="0"/>
        </c:dLbls>
        <c:gapWidth val="150"/>
        <c:shape val="cylinder"/>
        <c:axId val="-2098151864"/>
        <c:axId val="-2098148712"/>
        <c:axId val="0"/>
      </c:bar3DChart>
      <c:catAx>
        <c:axId val="-2098151864"/>
        <c:scaling>
          <c:orientation val="minMax"/>
        </c:scaling>
        <c:delete val="0"/>
        <c:axPos val="b"/>
        <c:majorTickMark val="out"/>
        <c:minorTickMark val="none"/>
        <c:tickLblPos val="nextTo"/>
        <c:txPr>
          <a:bodyPr/>
          <a:lstStyle/>
          <a:p>
            <a:pPr>
              <a:defRPr sz="2400" b="1">
                <a:solidFill>
                  <a:schemeClr val="bg1"/>
                </a:solidFill>
              </a:defRPr>
            </a:pPr>
            <a:endParaRPr lang="en-US"/>
          </a:p>
        </c:txPr>
        <c:crossAx val="-2098148712"/>
        <c:crosses val="autoZero"/>
        <c:auto val="1"/>
        <c:lblAlgn val="ctr"/>
        <c:lblOffset val="100"/>
        <c:noMultiLvlLbl val="0"/>
      </c:catAx>
      <c:valAx>
        <c:axId val="-2098148712"/>
        <c:scaling>
          <c:orientation val="minMax"/>
        </c:scaling>
        <c:delete val="0"/>
        <c:axPos val="l"/>
        <c:majorGridlines/>
        <c:numFmt formatCode="General" sourceLinked="1"/>
        <c:majorTickMark val="out"/>
        <c:minorTickMark val="none"/>
        <c:tickLblPos val="nextTo"/>
        <c:txPr>
          <a:bodyPr/>
          <a:lstStyle/>
          <a:p>
            <a:pPr>
              <a:defRPr sz="2400"/>
            </a:pPr>
            <a:endParaRPr lang="en-US"/>
          </a:p>
        </c:txPr>
        <c:crossAx val="-2098151864"/>
        <c:crosses val="autoZero"/>
        <c:crossBetween val="between"/>
      </c:valAx>
    </c:plotArea>
    <c:legend>
      <c:legendPos val="r"/>
      <c:overlay val="0"/>
      <c:txPr>
        <a:bodyPr/>
        <a:lstStyle/>
        <a:p>
          <a:pPr>
            <a:defRPr sz="2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4DB951-19EC-3445-A6B5-EBAD5E3B3CF2}" type="doc">
      <dgm:prSet loTypeId="urn:microsoft.com/office/officeart/2005/8/layout/radial4" loCatId="" qsTypeId="urn:microsoft.com/office/officeart/2005/8/quickstyle/simple2" qsCatId="simple" csTypeId="urn:microsoft.com/office/officeart/2005/8/colors/colorful4" csCatId="colorful" phldr="1"/>
      <dgm:spPr/>
      <dgm:t>
        <a:bodyPr/>
        <a:lstStyle/>
        <a:p>
          <a:endParaRPr lang="en-US"/>
        </a:p>
      </dgm:t>
    </dgm:pt>
    <dgm:pt modelId="{2D858BB8-A552-9447-98E6-CD41E72B3895}">
      <dgm:prSet phldrT="[Text]" custT="1"/>
      <dgm:spPr/>
      <dgm:t>
        <a:bodyPr/>
        <a:lstStyle/>
        <a:p>
          <a:r>
            <a:rPr lang="en-US" sz="2000" dirty="0" smtClean="0"/>
            <a:t>EI/ECSE Comprehensive Assessment System </a:t>
          </a:r>
        </a:p>
        <a:p>
          <a:r>
            <a:rPr lang="en-US" sz="2000" dirty="0" smtClean="0"/>
            <a:t>Birth -5</a:t>
          </a:r>
          <a:endParaRPr lang="en-US" sz="2000" dirty="0"/>
        </a:p>
      </dgm:t>
    </dgm:pt>
    <dgm:pt modelId="{19E2BACF-DA81-0048-B1E5-2B831C3EEB95}" type="parTrans" cxnId="{F5405C67-B29F-F641-B436-1D3BD68466F3}">
      <dgm:prSet/>
      <dgm:spPr/>
      <dgm:t>
        <a:bodyPr/>
        <a:lstStyle/>
        <a:p>
          <a:endParaRPr lang="en-US"/>
        </a:p>
      </dgm:t>
    </dgm:pt>
    <dgm:pt modelId="{A3A4615B-7455-024D-AC24-084947BD3371}" type="sibTrans" cxnId="{F5405C67-B29F-F641-B436-1D3BD68466F3}">
      <dgm:prSet/>
      <dgm:spPr/>
      <dgm:t>
        <a:bodyPr/>
        <a:lstStyle/>
        <a:p>
          <a:endParaRPr lang="en-US"/>
        </a:p>
      </dgm:t>
    </dgm:pt>
    <dgm:pt modelId="{946F60A3-7729-DE4B-9F19-C746F6CDC853}">
      <dgm:prSet phldrT="[Text]"/>
      <dgm:spPr/>
      <dgm:t>
        <a:bodyPr/>
        <a:lstStyle/>
        <a:p>
          <a:r>
            <a:rPr lang="en-US" dirty="0" smtClean="0"/>
            <a:t>Developmental Screening</a:t>
          </a:r>
          <a:endParaRPr lang="en-US" dirty="0"/>
        </a:p>
      </dgm:t>
    </dgm:pt>
    <dgm:pt modelId="{338BA6A9-0BA5-EB48-B68A-8BE9DF2F3F19}" type="parTrans" cxnId="{1B49F2C6-8C99-B24F-9201-0A212DA943D8}">
      <dgm:prSet/>
      <dgm:spPr/>
      <dgm:t>
        <a:bodyPr/>
        <a:lstStyle/>
        <a:p>
          <a:endParaRPr lang="en-US"/>
        </a:p>
      </dgm:t>
    </dgm:pt>
    <dgm:pt modelId="{B24D8E05-390D-294D-93CE-E7B1FF7330A0}" type="sibTrans" cxnId="{1B49F2C6-8C99-B24F-9201-0A212DA943D8}">
      <dgm:prSet/>
      <dgm:spPr/>
      <dgm:t>
        <a:bodyPr/>
        <a:lstStyle/>
        <a:p>
          <a:endParaRPr lang="en-US"/>
        </a:p>
      </dgm:t>
    </dgm:pt>
    <dgm:pt modelId="{C93B8AF8-97BA-DB42-8010-649EA0343A42}">
      <dgm:prSet phldrT="[Text]"/>
      <dgm:spPr/>
      <dgm:t>
        <a:bodyPr/>
        <a:lstStyle/>
        <a:p>
          <a:r>
            <a:rPr lang="en-US" dirty="0" smtClean="0"/>
            <a:t>Evaluation and Eligibility</a:t>
          </a:r>
          <a:endParaRPr lang="en-US" dirty="0"/>
        </a:p>
      </dgm:t>
    </dgm:pt>
    <dgm:pt modelId="{EAD10ABB-C201-D646-A3FD-BD72B66800FF}" type="parTrans" cxnId="{539AD0B4-84D5-DB41-94AA-19EDA0B4B0BB}">
      <dgm:prSet/>
      <dgm:spPr/>
      <dgm:t>
        <a:bodyPr/>
        <a:lstStyle/>
        <a:p>
          <a:endParaRPr lang="en-US"/>
        </a:p>
      </dgm:t>
    </dgm:pt>
    <dgm:pt modelId="{013A2930-0C5E-5744-A143-7F44CAEB80D2}" type="sibTrans" cxnId="{539AD0B4-84D5-DB41-94AA-19EDA0B4B0BB}">
      <dgm:prSet/>
      <dgm:spPr/>
      <dgm:t>
        <a:bodyPr/>
        <a:lstStyle/>
        <a:p>
          <a:endParaRPr lang="en-US"/>
        </a:p>
      </dgm:t>
    </dgm:pt>
    <dgm:pt modelId="{28BD8B53-6DCF-6840-ABD5-0CF2E73A532F}">
      <dgm:prSet phldrT="[Text]"/>
      <dgm:spPr/>
      <dgm:t>
        <a:bodyPr/>
        <a:lstStyle/>
        <a:p>
          <a:r>
            <a:rPr lang="en-US" dirty="0" smtClean="0"/>
            <a:t>Child Outcomes Measurement System</a:t>
          </a:r>
          <a:endParaRPr lang="en-US" dirty="0"/>
        </a:p>
      </dgm:t>
    </dgm:pt>
    <dgm:pt modelId="{A2F7715A-C402-6746-9649-5CF66A22C434}" type="parTrans" cxnId="{17CAB71F-5A16-4F45-B322-94479158EFCD}">
      <dgm:prSet/>
      <dgm:spPr/>
      <dgm:t>
        <a:bodyPr/>
        <a:lstStyle/>
        <a:p>
          <a:endParaRPr lang="en-US"/>
        </a:p>
      </dgm:t>
    </dgm:pt>
    <dgm:pt modelId="{E109C5A9-C6EF-D04F-A0B5-A19DEAF0EE88}" type="sibTrans" cxnId="{17CAB71F-5A16-4F45-B322-94479158EFCD}">
      <dgm:prSet/>
      <dgm:spPr/>
      <dgm:t>
        <a:bodyPr/>
        <a:lstStyle/>
        <a:p>
          <a:endParaRPr lang="en-US"/>
        </a:p>
      </dgm:t>
    </dgm:pt>
    <dgm:pt modelId="{AE3EBCCA-AC71-F94C-99E1-74E02EE95135}">
      <dgm:prSet phldrT="[Text]"/>
      <dgm:spPr/>
      <dgm:t>
        <a:bodyPr/>
        <a:lstStyle/>
        <a:p>
          <a:r>
            <a:rPr lang="en-US" dirty="0" smtClean="0"/>
            <a:t>Formative Assessment</a:t>
          </a:r>
          <a:endParaRPr lang="en-US" dirty="0"/>
        </a:p>
      </dgm:t>
    </dgm:pt>
    <dgm:pt modelId="{2CCEED20-2EBE-4645-BE68-B9B8718584BF}" type="parTrans" cxnId="{326EEBE2-CEAE-D14B-88D6-00DE72D65B01}">
      <dgm:prSet/>
      <dgm:spPr/>
      <dgm:t>
        <a:bodyPr/>
        <a:lstStyle/>
        <a:p>
          <a:endParaRPr lang="en-US"/>
        </a:p>
      </dgm:t>
    </dgm:pt>
    <dgm:pt modelId="{58CA9FCA-D238-1E45-829C-548C4C60DEFE}" type="sibTrans" cxnId="{326EEBE2-CEAE-D14B-88D6-00DE72D65B01}">
      <dgm:prSet/>
      <dgm:spPr/>
      <dgm:t>
        <a:bodyPr/>
        <a:lstStyle/>
        <a:p>
          <a:endParaRPr lang="en-US"/>
        </a:p>
      </dgm:t>
    </dgm:pt>
    <dgm:pt modelId="{F405DE0A-85FD-AF4A-B856-B6F3281AEADF}" type="pres">
      <dgm:prSet presAssocID="{0C4DB951-19EC-3445-A6B5-EBAD5E3B3CF2}" presName="cycle" presStyleCnt="0">
        <dgm:presLayoutVars>
          <dgm:chMax val="1"/>
          <dgm:dir/>
          <dgm:animLvl val="ctr"/>
          <dgm:resizeHandles val="exact"/>
        </dgm:presLayoutVars>
      </dgm:prSet>
      <dgm:spPr/>
      <dgm:t>
        <a:bodyPr/>
        <a:lstStyle/>
        <a:p>
          <a:endParaRPr lang="en-US"/>
        </a:p>
      </dgm:t>
    </dgm:pt>
    <dgm:pt modelId="{6D62944F-F2C7-DA4F-8FF7-4FAACC133630}" type="pres">
      <dgm:prSet presAssocID="{2D858BB8-A552-9447-98E6-CD41E72B3895}" presName="centerShape" presStyleLbl="node0" presStyleIdx="0" presStyleCnt="1" custScaleX="114481" custScaleY="108652"/>
      <dgm:spPr/>
      <dgm:t>
        <a:bodyPr/>
        <a:lstStyle/>
        <a:p>
          <a:endParaRPr lang="en-US"/>
        </a:p>
      </dgm:t>
    </dgm:pt>
    <dgm:pt modelId="{EE830FC0-7A0B-C342-9C7D-196D6E351A13}" type="pres">
      <dgm:prSet presAssocID="{338BA6A9-0BA5-EB48-B68A-8BE9DF2F3F19}" presName="parTrans" presStyleLbl="bgSibTrans2D1" presStyleIdx="0" presStyleCnt="4"/>
      <dgm:spPr/>
      <dgm:t>
        <a:bodyPr/>
        <a:lstStyle/>
        <a:p>
          <a:endParaRPr lang="en-US"/>
        </a:p>
      </dgm:t>
    </dgm:pt>
    <dgm:pt modelId="{BA0C7633-E637-A246-A5FD-1FCCD70FFF5B}" type="pres">
      <dgm:prSet presAssocID="{946F60A3-7729-DE4B-9F19-C746F6CDC853}" presName="node" presStyleLbl="node1" presStyleIdx="0" presStyleCnt="4">
        <dgm:presLayoutVars>
          <dgm:bulletEnabled val="1"/>
        </dgm:presLayoutVars>
      </dgm:prSet>
      <dgm:spPr/>
      <dgm:t>
        <a:bodyPr/>
        <a:lstStyle/>
        <a:p>
          <a:endParaRPr lang="en-US"/>
        </a:p>
      </dgm:t>
    </dgm:pt>
    <dgm:pt modelId="{AA03BC11-522E-654F-888F-0DFACCB99E12}" type="pres">
      <dgm:prSet presAssocID="{EAD10ABB-C201-D646-A3FD-BD72B66800FF}" presName="parTrans" presStyleLbl="bgSibTrans2D1" presStyleIdx="1" presStyleCnt="4"/>
      <dgm:spPr/>
      <dgm:t>
        <a:bodyPr/>
        <a:lstStyle/>
        <a:p>
          <a:endParaRPr lang="en-US"/>
        </a:p>
      </dgm:t>
    </dgm:pt>
    <dgm:pt modelId="{AEF51B98-1187-8348-B6DF-15B5EDB0C9E9}" type="pres">
      <dgm:prSet presAssocID="{C93B8AF8-97BA-DB42-8010-649EA0343A42}" presName="node" presStyleLbl="node1" presStyleIdx="1" presStyleCnt="4">
        <dgm:presLayoutVars>
          <dgm:bulletEnabled val="1"/>
        </dgm:presLayoutVars>
      </dgm:prSet>
      <dgm:spPr/>
      <dgm:t>
        <a:bodyPr/>
        <a:lstStyle/>
        <a:p>
          <a:endParaRPr lang="en-US"/>
        </a:p>
      </dgm:t>
    </dgm:pt>
    <dgm:pt modelId="{9843B634-514E-D843-B444-D83FB6FF8B1D}" type="pres">
      <dgm:prSet presAssocID="{A2F7715A-C402-6746-9649-5CF66A22C434}" presName="parTrans" presStyleLbl="bgSibTrans2D1" presStyleIdx="2" presStyleCnt="4"/>
      <dgm:spPr/>
      <dgm:t>
        <a:bodyPr/>
        <a:lstStyle/>
        <a:p>
          <a:endParaRPr lang="en-US"/>
        </a:p>
      </dgm:t>
    </dgm:pt>
    <dgm:pt modelId="{213436EF-A53C-0849-ACC1-6D941B711D65}" type="pres">
      <dgm:prSet presAssocID="{28BD8B53-6DCF-6840-ABD5-0CF2E73A532F}" presName="node" presStyleLbl="node1" presStyleIdx="2" presStyleCnt="4">
        <dgm:presLayoutVars>
          <dgm:bulletEnabled val="1"/>
        </dgm:presLayoutVars>
      </dgm:prSet>
      <dgm:spPr/>
      <dgm:t>
        <a:bodyPr/>
        <a:lstStyle/>
        <a:p>
          <a:endParaRPr lang="en-US"/>
        </a:p>
      </dgm:t>
    </dgm:pt>
    <dgm:pt modelId="{FAB77F76-A0E4-7A46-9D79-3F8F21594610}" type="pres">
      <dgm:prSet presAssocID="{2CCEED20-2EBE-4645-BE68-B9B8718584BF}" presName="parTrans" presStyleLbl="bgSibTrans2D1" presStyleIdx="3" presStyleCnt="4"/>
      <dgm:spPr/>
      <dgm:t>
        <a:bodyPr/>
        <a:lstStyle/>
        <a:p>
          <a:endParaRPr lang="en-US"/>
        </a:p>
      </dgm:t>
    </dgm:pt>
    <dgm:pt modelId="{5D6484D2-EAE0-0449-A0B4-CBB51E1DF7BD}" type="pres">
      <dgm:prSet presAssocID="{AE3EBCCA-AC71-F94C-99E1-74E02EE95135}" presName="node" presStyleLbl="node1" presStyleIdx="3" presStyleCnt="4">
        <dgm:presLayoutVars>
          <dgm:bulletEnabled val="1"/>
        </dgm:presLayoutVars>
      </dgm:prSet>
      <dgm:spPr/>
      <dgm:t>
        <a:bodyPr/>
        <a:lstStyle/>
        <a:p>
          <a:endParaRPr lang="en-US"/>
        </a:p>
      </dgm:t>
    </dgm:pt>
  </dgm:ptLst>
  <dgm:cxnLst>
    <dgm:cxn modelId="{8960DDD5-5876-4972-98E3-AA6F47630A8F}" type="presOf" srcId="{2D858BB8-A552-9447-98E6-CD41E72B3895}" destId="{6D62944F-F2C7-DA4F-8FF7-4FAACC133630}" srcOrd="0" destOrd="0" presId="urn:microsoft.com/office/officeart/2005/8/layout/radial4"/>
    <dgm:cxn modelId="{1B49F2C6-8C99-B24F-9201-0A212DA943D8}" srcId="{2D858BB8-A552-9447-98E6-CD41E72B3895}" destId="{946F60A3-7729-DE4B-9F19-C746F6CDC853}" srcOrd="0" destOrd="0" parTransId="{338BA6A9-0BA5-EB48-B68A-8BE9DF2F3F19}" sibTransId="{B24D8E05-390D-294D-93CE-E7B1FF7330A0}"/>
    <dgm:cxn modelId="{42AC36A9-6457-4B5C-A107-09C1FE301DE1}" type="presOf" srcId="{EAD10ABB-C201-D646-A3FD-BD72B66800FF}" destId="{AA03BC11-522E-654F-888F-0DFACCB99E12}" srcOrd="0" destOrd="0" presId="urn:microsoft.com/office/officeart/2005/8/layout/radial4"/>
    <dgm:cxn modelId="{BCE8B0CF-9386-4610-9AE7-72EE9A24984D}" type="presOf" srcId="{28BD8B53-6DCF-6840-ABD5-0CF2E73A532F}" destId="{213436EF-A53C-0849-ACC1-6D941B711D65}" srcOrd="0" destOrd="0" presId="urn:microsoft.com/office/officeart/2005/8/layout/radial4"/>
    <dgm:cxn modelId="{E98A3B40-2D3B-4FE8-9DE3-BFCB51E1F6AC}" type="presOf" srcId="{338BA6A9-0BA5-EB48-B68A-8BE9DF2F3F19}" destId="{EE830FC0-7A0B-C342-9C7D-196D6E351A13}" srcOrd="0" destOrd="0" presId="urn:microsoft.com/office/officeart/2005/8/layout/radial4"/>
    <dgm:cxn modelId="{326EEBE2-CEAE-D14B-88D6-00DE72D65B01}" srcId="{2D858BB8-A552-9447-98E6-CD41E72B3895}" destId="{AE3EBCCA-AC71-F94C-99E1-74E02EE95135}" srcOrd="3" destOrd="0" parTransId="{2CCEED20-2EBE-4645-BE68-B9B8718584BF}" sibTransId="{58CA9FCA-D238-1E45-829C-548C4C60DEFE}"/>
    <dgm:cxn modelId="{90E64B08-E96E-46BC-9CB5-1836691F4841}" type="presOf" srcId="{946F60A3-7729-DE4B-9F19-C746F6CDC853}" destId="{BA0C7633-E637-A246-A5FD-1FCCD70FFF5B}" srcOrd="0" destOrd="0" presId="urn:microsoft.com/office/officeart/2005/8/layout/radial4"/>
    <dgm:cxn modelId="{539AD0B4-84D5-DB41-94AA-19EDA0B4B0BB}" srcId="{2D858BB8-A552-9447-98E6-CD41E72B3895}" destId="{C93B8AF8-97BA-DB42-8010-649EA0343A42}" srcOrd="1" destOrd="0" parTransId="{EAD10ABB-C201-D646-A3FD-BD72B66800FF}" sibTransId="{013A2930-0C5E-5744-A143-7F44CAEB80D2}"/>
    <dgm:cxn modelId="{62909CEC-6140-4D6B-8479-3AE25ED17F2B}" type="presOf" srcId="{AE3EBCCA-AC71-F94C-99E1-74E02EE95135}" destId="{5D6484D2-EAE0-0449-A0B4-CBB51E1DF7BD}" srcOrd="0" destOrd="0" presId="urn:microsoft.com/office/officeart/2005/8/layout/radial4"/>
    <dgm:cxn modelId="{00E88EEA-61A1-4D3D-B271-BEB53288AA4C}" type="presOf" srcId="{A2F7715A-C402-6746-9649-5CF66A22C434}" destId="{9843B634-514E-D843-B444-D83FB6FF8B1D}" srcOrd="0" destOrd="0" presId="urn:microsoft.com/office/officeart/2005/8/layout/radial4"/>
    <dgm:cxn modelId="{F5405C67-B29F-F641-B436-1D3BD68466F3}" srcId="{0C4DB951-19EC-3445-A6B5-EBAD5E3B3CF2}" destId="{2D858BB8-A552-9447-98E6-CD41E72B3895}" srcOrd="0" destOrd="0" parTransId="{19E2BACF-DA81-0048-B1E5-2B831C3EEB95}" sibTransId="{A3A4615B-7455-024D-AC24-084947BD3371}"/>
    <dgm:cxn modelId="{D10F241C-12B1-4D8A-98D5-7DA659FB79D4}" type="presOf" srcId="{2CCEED20-2EBE-4645-BE68-B9B8718584BF}" destId="{FAB77F76-A0E4-7A46-9D79-3F8F21594610}" srcOrd="0" destOrd="0" presId="urn:microsoft.com/office/officeart/2005/8/layout/radial4"/>
    <dgm:cxn modelId="{2A2A8BAC-E8DE-4B7A-A018-74923F8A5A94}" type="presOf" srcId="{0C4DB951-19EC-3445-A6B5-EBAD5E3B3CF2}" destId="{F405DE0A-85FD-AF4A-B856-B6F3281AEADF}" srcOrd="0" destOrd="0" presId="urn:microsoft.com/office/officeart/2005/8/layout/radial4"/>
    <dgm:cxn modelId="{17CAB71F-5A16-4F45-B322-94479158EFCD}" srcId="{2D858BB8-A552-9447-98E6-CD41E72B3895}" destId="{28BD8B53-6DCF-6840-ABD5-0CF2E73A532F}" srcOrd="2" destOrd="0" parTransId="{A2F7715A-C402-6746-9649-5CF66A22C434}" sibTransId="{E109C5A9-C6EF-D04F-A0B5-A19DEAF0EE88}"/>
    <dgm:cxn modelId="{EAE0E0FE-601E-42BA-B995-3B26D399DC4B}" type="presOf" srcId="{C93B8AF8-97BA-DB42-8010-649EA0343A42}" destId="{AEF51B98-1187-8348-B6DF-15B5EDB0C9E9}" srcOrd="0" destOrd="0" presId="urn:microsoft.com/office/officeart/2005/8/layout/radial4"/>
    <dgm:cxn modelId="{DBB81EFD-1E8E-43E0-978A-FCD0CC8798C0}" type="presParOf" srcId="{F405DE0A-85FD-AF4A-B856-B6F3281AEADF}" destId="{6D62944F-F2C7-DA4F-8FF7-4FAACC133630}" srcOrd="0" destOrd="0" presId="urn:microsoft.com/office/officeart/2005/8/layout/radial4"/>
    <dgm:cxn modelId="{D794FCDD-79C3-4AF8-A332-57D8C9CA0FD0}" type="presParOf" srcId="{F405DE0A-85FD-AF4A-B856-B6F3281AEADF}" destId="{EE830FC0-7A0B-C342-9C7D-196D6E351A13}" srcOrd="1" destOrd="0" presId="urn:microsoft.com/office/officeart/2005/8/layout/radial4"/>
    <dgm:cxn modelId="{059A1FD7-0528-4099-BA98-1763E6FF643E}" type="presParOf" srcId="{F405DE0A-85FD-AF4A-B856-B6F3281AEADF}" destId="{BA0C7633-E637-A246-A5FD-1FCCD70FFF5B}" srcOrd="2" destOrd="0" presId="urn:microsoft.com/office/officeart/2005/8/layout/radial4"/>
    <dgm:cxn modelId="{742F6705-11E7-498B-8E94-80FF6500B083}" type="presParOf" srcId="{F405DE0A-85FD-AF4A-B856-B6F3281AEADF}" destId="{AA03BC11-522E-654F-888F-0DFACCB99E12}" srcOrd="3" destOrd="0" presId="urn:microsoft.com/office/officeart/2005/8/layout/radial4"/>
    <dgm:cxn modelId="{F9BFBD33-B172-440C-91F6-459D2DF3EDAD}" type="presParOf" srcId="{F405DE0A-85FD-AF4A-B856-B6F3281AEADF}" destId="{AEF51B98-1187-8348-B6DF-15B5EDB0C9E9}" srcOrd="4" destOrd="0" presId="urn:microsoft.com/office/officeart/2005/8/layout/radial4"/>
    <dgm:cxn modelId="{F449F040-127F-4987-821C-5B9A5994553C}" type="presParOf" srcId="{F405DE0A-85FD-AF4A-B856-B6F3281AEADF}" destId="{9843B634-514E-D843-B444-D83FB6FF8B1D}" srcOrd="5" destOrd="0" presId="urn:microsoft.com/office/officeart/2005/8/layout/radial4"/>
    <dgm:cxn modelId="{FB54DB28-F125-40A0-933F-4490493DC3B6}" type="presParOf" srcId="{F405DE0A-85FD-AF4A-B856-B6F3281AEADF}" destId="{213436EF-A53C-0849-ACC1-6D941B711D65}" srcOrd="6" destOrd="0" presId="urn:microsoft.com/office/officeart/2005/8/layout/radial4"/>
    <dgm:cxn modelId="{FDC59BE6-37F9-40CC-A436-88BB9703DA71}" type="presParOf" srcId="{F405DE0A-85FD-AF4A-B856-B6F3281AEADF}" destId="{FAB77F76-A0E4-7A46-9D79-3F8F21594610}" srcOrd="7" destOrd="0" presId="urn:microsoft.com/office/officeart/2005/8/layout/radial4"/>
    <dgm:cxn modelId="{764AB27E-0162-40A4-BE08-A6B139FC14CD}" type="presParOf" srcId="{F405DE0A-85FD-AF4A-B856-B6F3281AEADF}" destId="{5D6484D2-EAE0-0449-A0B4-CBB51E1DF7BD}"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733B72-043F-B449-8017-0959AA96FF74}" type="doc">
      <dgm:prSet loTypeId="urn:microsoft.com/office/officeart/2005/8/layout/radial4" loCatId="" qsTypeId="urn:microsoft.com/office/officeart/2005/8/quickstyle/simple4" qsCatId="simple" csTypeId="urn:microsoft.com/office/officeart/2005/8/colors/accent3_2" csCatId="accent3" phldr="1"/>
      <dgm:spPr/>
      <dgm:t>
        <a:bodyPr/>
        <a:lstStyle/>
        <a:p>
          <a:endParaRPr lang="en-US"/>
        </a:p>
      </dgm:t>
    </dgm:pt>
    <dgm:pt modelId="{33BA9E11-2DC8-834D-A9C9-2950A78EBC4E}">
      <dgm:prSet phldrT="[Text]"/>
      <dgm:spPr/>
      <dgm:t>
        <a:bodyPr/>
        <a:lstStyle/>
        <a:p>
          <a:r>
            <a:rPr lang="en-US" dirty="0" smtClean="0"/>
            <a:t>Enterprise</a:t>
          </a:r>
        </a:p>
        <a:p>
          <a:r>
            <a:rPr lang="en-US" dirty="0" smtClean="0"/>
            <a:t>Sprout</a:t>
          </a:r>
          <a:endParaRPr lang="en-US" dirty="0"/>
        </a:p>
      </dgm:t>
    </dgm:pt>
    <dgm:pt modelId="{E022C860-9468-5243-99FF-586F9D01E186}" type="parTrans" cxnId="{B2CEAD56-3B71-6B43-9CC1-3A4835DFD4A1}">
      <dgm:prSet/>
      <dgm:spPr/>
      <dgm:t>
        <a:bodyPr/>
        <a:lstStyle/>
        <a:p>
          <a:endParaRPr lang="en-US"/>
        </a:p>
      </dgm:t>
    </dgm:pt>
    <dgm:pt modelId="{AA180B09-A62B-C245-9ABB-6EABAABC8132}" type="sibTrans" cxnId="{B2CEAD56-3B71-6B43-9CC1-3A4835DFD4A1}">
      <dgm:prSet/>
      <dgm:spPr/>
      <dgm:t>
        <a:bodyPr/>
        <a:lstStyle/>
        <a:p>
          <a:endParaRPr lang="en-US"/>
        </a:p>
      </dgm:t>
    </dgm:pt>
    <dgm:pt modelId="{83E55E16-A182-9748-A936-C85A6C98DEC1}">
      <dgm:prSet phldrT="[Text]"/>
      <dgm:spPr/>
      <dgm:t>
        <a:bodyPr/>
        <a:lstStyle/>
        <a:p>
          <a:r>
            <a:rPr lang="en-US" dirty="0" smtClean="0"/>
            <a:t>Kachemak Kids Early Learning Center</a:t>
          </a:r>
        </a:p>
        <a:p>
          <a:endParaRPr lang="en-US" dirty="0"/>
        </a:p>
      </dgm:t>
    </dgm:pt>
    <dgm:pt modelId="{7C73F4AF-7100-A64D-959F-93E665C62A18}" type="parTrans" cxnId="{891DD2A5-6C8D-E741-BE1F-28ED6E83A4B9}">
      <dgm:prSet/>
      <dgm:spPr/>
      <dgm:t>
        <a:bodyPr/>
        <a:lstStyle/>
        <a:p>
          <a:endParaRPr lang="en-US"/>
        </a:p>
      </dgm:t>
    </dgm:pt>
    <dgm:pt modelId="{F0794CB9-7080-164C-8498-69B7AB4FB02A}" type="sibTrans" cxnId="{891DD2A5-6C8D-E741-BE1F-28ED6E83A4B9}">
      <dgm:prSet/>
      <dgm:spPr/>
      <dgm:t>
        <a:bodyPr/>
        <a:lstStyle/>
        <a:p>
          <a:endParaRPr lang="en-US"/>
        </a:p>
      </dgm:t>
    </dgm:pt>
    <dgm:pt modelId="{2337E033-1DF9-F841-B78A-AE433D99A2A6}">
      <dgm:prSet phldrT="[Text]"/>
      <dgm:spPr/>
      <dgm:t>
        <a:bodyPr/>
        <a:lstStyle/>
        <a:p>
          <a:r>
            <a:rPr lang="en-US" dirty="0" smtClean="0"/>
            <a:t>Office of Children's Services</a:t>
          </a:r>
        </a:p>
        <a:p>
          <a:r>
            <a:rPr lang="en-US" dirty="0" smtClean="0"/>
            <a:t>Child Protection</a:t>
          </a:r>
          <a:endParaRPr lang="en-US" dirty="0"/>
        </a:p>
      </dgm:t>
    </dgm:pt>
    <dgm:pt modelId="{76381F4A-1829-7F4C-9EB9-CCBFAF1852B7}" type="parTrans" cxnId="{67AF9E9B-FF5D-7640-AF8F-74B30AB98B05}">
      <dgm:prSet/>
      <dgm:spPr/>
      <dgm:t>
        <a:bodyPr/>
        <a:lstStyle/>
        <a:p>
          <a:endParaRPr lang="en-US"/>
        </a:p>
      </dgm:t>
    </dgm:pt>
    <dgm:pt modelId="{757A9F0C-9AAE-3947-9BC7-5469B20552B9}" type="sibTrans" cxnId="{67AF9E9B-FF5D-7640-AF8F-74B30AB98B05}">
      <dgm:prSet/>
      <dgm:spPr/>
      <dgm:t>
        <a:bodyPr/>
        <a:lstStyle/>
        <a:p>
          <a:endParaRPr lang="en-US"/>
        </a:p>
      </dgm:t>
    </dgm:pt>
    <dgm:pt modelId="{CAD18842-16DE-2940-9EF7-BD5EDCFED963}">
      <dgm:prSet phldrT="[Text]"/>
      <dgm:spPr/>
      <dgm:t>
        <a:bodyPr/>
        <a:lstStyle/>
        <a:p>
          <a:r>
            <a:rPr lang="en-US" dirty="0" smtClean="0"/>
            <a:t>Sand Point Medical Clinic</a:t>
          </a:r>
        </a:p>
      </dgm:t>
    </dgm:pt>
    <dgm:pt modelId="{3DDB8A9A-9798-9F48-83A7-B33C6D44BD1B}" type="parTrans" cxnId="{B0ABE08D-A543-EF41-B50D-A4031D086B6B}">
      <dgm:prSet/>
      <dgm:spPr/>
      <dgm:t>
        <a:bodyPr/>
        <a:lstStyle/>
        <a:p>
          <a:endParaRPr lang="en-US"/>
        </a:p>
      </dgm:t>
    </dgm:pt>
    <dgm:pt modelId="{573B68A1-FB22-C44D-9719-083B1235C40F}" type="sibTrans" cxnId="{B0ABE08D-A543-EF41-B50D-A4031D086B6B}">
      <dgm:prSet/>
      <dgm:spPr/>
      <dgm:t>
        <a:bodyPr/>
        <a:lstStyle/>
        <a:p>
          <a:endParaRPr lang="en-US"/>
        </a:p>
      </dgm:t>
    </dgm:pt>
    <dgm:pt modelId="{84C3A016-91C0-7444-AABA-05DB191E6932}" type="pres">
      <dgm:prSet presAssocID="{7E733B72-043F-B449-8017-0959AA96FF74}" presName="cycle" presStyleCnt="0">
        <dgm:presLayoutVars>
          <dgm:chMax val="1"/>
          <dgm:dir/>
          <dgm:animLvl val="ctr"/>
          <dgm:resizeHandles val="exact"/>
        </dgm:presLayoutVars>
      </dgm:prSet>
      <dgm:spPr/>
      <dgm:t>
        <a:bodyPr/>
        <a:lstStyle/>
        <a:p>
          <a:endParaRPr lang="en-US"/>
        </a:p>
      </dgm:t>
    </dgm:pt>
    <dgm:pt modelId="{648730CA-0549-214E-9A4F-C79F1908B564}" type="pres">
      <dgm:prSet presAssocID="{33BA9E11-2DC8-834D-A9C9-2950A78EBC4E}" presName="centerShape" presStyleLbl="node0" presStyleIdx="0" presStyleCnt="1" custScaleX="105667" custScaleY="108946" custLinFactNeighborX="710" custLinFactNeighborY="-56595"/>
      <dgm:spPr/>
      <dgm:t>
        <a:bodyPr/>
        <a:lstStyle/>
        <a:p>
          <a:endParaRPr lang="en-US"/>
        </a:p>
      </dgm:t>
    </dgm:pt>
    <dgm:pt modelId="{0EECDDDD-E87D-454F-9924-0730272074D2}" type="pres">
      <dgm:prSet presAssocID="{7C73F4AF-7100-A64D-959F-93E665C62A18}" presName="parTrans" presStyleLbl="bgSibTrans2D1" presStyleIdx="0" presStyleCnt="3"/>
      <dgm:spPr/>
      <dgm:t>
        <a:bodyPr/>
        <a:lstStyle/>
        <a:p>
          <a:endParaRPr lang="en-US"/>
        </a:p>
      </dgm:t>
    </dgm:pt>
    <dgm:pt modelId="{4C22421A-301C-8543-830F-69F7F65D7792}" type="pres">
      <dgm:prSet presAssocID="{83E55E16-A182-9748-A936-C85A6C98DEC1}" presName="node" presStyleLbl="node1" presStyleIdx="0" presStyleCnt="3" custRadScaleRad="100641" custRadScaleInc="806">
        <dgm:presLayoutVars>
          <dgm:bulletEnabled val="1"/>
        </dgm:presLayoutVars>
      </dgm:prSet>
      <dgm:spPr/>
      <dgm:t>
        <a:bodyPr/>
        <a:lstStyle/>
        <a:p>
          <a:endParaRPr lang="en-US"/>
        </a:p>
      </dgm:t>
    </dgm:pt>
    <dgm:pt modelId="{A831523A-A8D6-4048-9E8E-A6FBA340468C}" type="pres">
      <dgm:prSet presAssocID="{76381F4A-1829-7F4C-9EB9-CCBFAF1852B7}" presName="parTrans" presStyleLbl="bgSibTrans2D1" presStyleIdx="1" presStyleCnt="3" custLinFactNeighborX="1190" custLinFactNeighborY="-22794"/>
      <dgm:spPr/>
      <dgm:t>
        <a:bodyPr/>
        <a:lstStyle/>
        <a:p>
          <a:endParaRPr lang="en-US"/>
        </a:p>
      </dgm:t>
    </dgm:pt>
    <dgm:pt modelId="{49883A12-F341-ED4C-BA3F-17B653D72742}" type="pres">
      <dgm:prSet presAssocID="{2337E033-1DF9-F841-B78A-AE433D99A2A6}" presName="node" presStyleLbl="node1" presStyleIdx="1" presStyleCnt="3" custRadScaleRad="6023" custRadScaleInc="225070">
        <dgm:presLayoutVars>
          <dgm:bulletEnabled val="1"/>
        </dgm:presLayoutVars>
      </dgm:prSet>
      <dgm:spPr/>
      <dgm:t>
        <a:bodyPr/>
        <a:lstStyle/>
        <a:p>
          <a:endParaRPr lang="en-US"/>
        </a:p>
      </dgm:t>
    </dgm:pt>
    <dgm:pt modelId="{0117B55F-29D3-D045-897B-850AD0649E08}" type="pres">
      <dgm:prSet presAssocID="{3DDB8A9A-9798-9F48-83A7-B33C6D44BD1B}" presName="parTrans" presStyleLbl="bgSibTrans2D1" presStyleIdx="2" presStyleCnt="3"/>
      <dgm:spPr/>
      <dgm:t>
        <a:bodyPr/>
        <a:lstStyle/>
        <a:p>
          <a:endParaRPr lang="en-US"/>
        </a:p>
      </dgm:t>
    </dgm:pt>
    <dgm:pt modelId="{9A000870-252F-944F-8D2C-FEAA966E75C3}" type="pres">
      <dgm:prSet presAssocID="{CAD18842-16DE-2940-9EF7-BD5EDCFED963}" presName="node" presStyleLbl="node1" presStyleIdx="2" presStyleCnt="3">
        <dgm:presLayoutVars>
          <dgm:bulletEnabled val="1"/>
        </dgm:presLayoutVars>
      </dgm:prSet>
      <dgm:spPr/>
      <dgm:t>
        <a:bodyPr/>
        <a:lstStyle/>
        <a:p>
          <a:endParaRPr lang="en-US"/>
        </a:p>
      </dgm:t>
    </dgm:pt>
  </dgm:ptLst>
  <dgm:cxnLst>
    <dgm:cxn modelId="{B2CEAD56-3B71-6B43-9CC1-3A4835DFD4A1}" srcId="{7E733B72-043F-B449-8017-0959AA96FF74}" destId="{33BA9E11-2DC8-834D-A9C9-2950A78EBC4E}" srcOrd="0" destOrd="0" parTransId="{E022C860-9468-5243-99FF-586F9D01E186}" sibTransId="{AA180B09-A62B-C245-9ABB-6EABAABC8132}"/>
    <dgm:cxn modelId="{B0ABE08D-A543-EF41-B50D-A4031D086B6B}" srcId="{33BA9E11-2DC8-834D-A9C9-2950A78EBC4E}" destId="{CAD18842-16DE-2940-9EF7-BD5EDCFED963}" srcOrd="2" destOrd="0" parTransId="{3DDB8A9A-9798-9F48-83A7-B33C6D44BD1B}" sibTransId="{573B68A1-FB22-C44D-9719-083B1235C40F}"/>
    <dgm:cxn modelId="{4B2D60BA-E077-4913-8AE1-525663D11961}" type="presOf" srcId="{33BA9E11-2DC8-834D-A9C9-2950A78EBC4E}" destId="{648730CA-0549-214E-9A4F-C79F1908B564}" srcOrd="0" destOrd="0" presId="urn:microsoft.com/office/officeart/2005/8/layout/radial4"/>
    <dgm:cxn modelId="{C358C2E3-4F42-461B-A26D-0C7EDE922C94}" type="presOf" srcId="{83E55E16-A182-9748-A936-C85A6C98DEC1}" destId="{4C22421A-301C-8543-830F-69F7F65D7792}" srcOrd="0" destOrd="0" presId="urn:microsoft.com/office/officeart/2005/8/layout/radial4"/>
    <dgm:cxn modelId="{EBF031D1-5B0E-47F9-855F-0A56CDC3AD7B}" type="presOf" srcId="{7E733B72-043F-B449-8017-0959AA96FF74}" destId="{84C3A016-91C0-7444-AABA-05DB191E6932}" srcOrd="0" destOrd="0" presId="urn:microsoft.com/office/officeart/2005/8/layout/radial4"/>
    <dgm:cxn modelId="{891DD2A5-6C8D-E741-BE1F-28ED6E83A4B9}" srcId="{33BA9E11-2DC8-834D-A9C9-2950A78EBC4E}" destId="{83E55E16-A182-9748-A936-C85A6C98DEC1}" srcOrd="0" destOrd="0" parTransId="{7C73F4AF-7100-A64D-959F-93E665C62A18}" sibTransId="{F0794CB9-7080-164C-8498-69B7AB4FB02A}"/>
    <dgm:cxn modelId="{F1B4D813-F5E9-42C5-9F2F-D39079FD1C7E}" type="presOf" srcId="{7C73F4AF-7100-A64D-959F-93E665C62A18}" destId="{0EECDDDD-E87D-454F-9924-0730272074D2}" srcOrd="0" destOrd="0" presId="urn:microsoft.com/office/officeart/2005/8/layout/radial4"/>
    <dgm:cxn modelId="{67AF9E9B-FF5D-7640-AF8F-74B30AB98B05}" srcId="{33BA9E11-2DC8-834D-A9C9-2950A78EBC4E}" destId="{2337E033-1DF9-F841-B78A-AE433D99A2A6}" srcOrd="1" destOrd="0" parTransId="{76381F4A-1829-7F4C-9EB9-CCBFAF1852B7}" sibTransId="{757A9F0C-9AAE-3947-9BC7-5469B20552B9}"/>
    <dgm:cxn modelId="{A1CEDB6B-CB18-4343-A476-B1C12BCC79C7}" type="presOf" srcId="{CAD18842-16DE-2940-9EF7-BD5EDCFED963}" destId="{9A000870-252F-944F-8D2C-FEAA966E75C3}" srcOrd="0" destOrd="0" presId="urn:microsoft.com/office/officeart/2005/8/layout/radial4"/>
    <dgm:cxn modelId="{B4C501A3-A644-4940-AE95-19188FF9F16F}" type="presOf" srcId="{76381F4A-1829-7F4C-9EB9-CCBFAF1852B7}" destId="{A831523A-A8D6-4048-9E8E-A6FBA340468C}" srcOrd="0" destOrd="0" presId="urn:microsoft.com/office/officeart/2005/8/layout/radial4"/>
    <dgm:cxn modelId="{FD45D3E7-366C-484E-A551-E4CBF679F1F9}" type="presOf" srcId="{3DDB8A9A-9798-9F48-83A7-B33C6D44BD1B}" destId="{0117B55F-29D3-D045-897B-850AD0649E08}" srcOrd="0" destOrd="0" presId="urn:microsoft.com/office/officeart/2005/8/layout/radial4"/>
    <dgm:cxn modelId="{0E8BE813-963B-4E29-B9FD-9D8E6BBD4D51}" type="presOf" srcId="{2337E033-1DF9-F841-B78A-AE433D99A2A6}" destId="{49883A12-F341-ED4C-BA3F-17B653D72742}" srcOrd="0" destOrd="0" presId="urn:microsoft.com/office/officeart/2005/8/layout/radial4"/>
    <dgm:cxn modelId="{85BF53F0-6141-47AF-BF16-632CA124075B}" type="presParOf" srcId="{84C3A016-91C0-7444-AABA-05DB191E6932}" destId="{648730CA-0549-214E-9A4F-C79F1908B564}" srcOrd="0" destOrd="0" presId="urn:microsoft.com/office/officeart/2005/8/layout/radial4"/>
    <dgm:cxn modelId="{C5490340-999B-4B72-BB3E-81DA7ED6984D}" type="presParOf" srcId="{84C3A016-91C0-7444-AABA-05DB191E6932}" destId="{0EECDDDD-E87D-454F-9924-0730272074D2}" srcOrd="1" destOrd="0" presId="urn:microsoft.com/office/officeart/2005/8/layout/radial4"/>
    <dgm:cxn modelId="{88B74DEB-02C1-4D45-B8E0-0591C283F6A2}" type="presParOf" srcId="{84C3A016-91C0-7444-AABA-05DB191E6932}" destId="{4C22421A-301C-8543-830F-69F7F65D7792}" srcOrd="2" destOrd="0" presId="urn:microsoft.com/office/officeart/2005/8/layout/radial4"/>
    <dgm:cxn modelId="{789104C8-94AA-4C40-B1F7-DF9C7357ED2B}" type="presParOf" srcId="{84C3A016-91C0-7444-AABA-05DB191E6932}" destId="{A831523A-A8D6-4048-9E8E-A6FBA340468C}" srcOrd="3" destOrd="0" presId="urn:microsoft.com/office/officeart/2005/8/layout/radial4"/>
    <dgm:cxn modelId="{5DA891B9-A0D3-47C8-B95F-D9EC52803158}" type="presParOf" srcId="{84C3A016-91C0-7444-AABA-05DB191E6932}" destId="{49883A12-F341-ED4C-BA3F-17B653D72742}" srcOrd="4" destOrd="0" presId="urn:microsoft.com/office/officeart/2005/8/layout/radial4"/>
    <dgm:cxn modelId="{C00C8533-D698-410A-BC83-6857B742FE39}" type="presParOf" srcId="{84C3A016-91C0-7444-AABA-05DB191E6932}" destId="{0117B55F-29D3-D045-897B-850AD0649E08}" srcOrd="5" destOrd="0" presId="urn:microsoft.com/office/officeart/2005/8/layout/radial4"/>
    <dgm:cxn modelId="{3E74731C-092C-4B48-959A-67CDAD3F30BD}" type="presParOf" srcId="{84C3A016-91C0-7444-AABA-05DB191E6932}" destId="{9A000870-252F-944F-8D2C-FEAA966E75C3}"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47DD33F-99DC-4E91-99CA-CEAF9B74D16F}" type="doc">
      <dgm:prSet loTypeId="urn:microsoft.com/office/officeart/2005/8/layout/radial6" loCatId="relationship" qsTypeId="urn:microsoft.com/office/officeart/2005/8/quickstyle/simple2" qsCatId="simple" csTypeId="urn:microsoft.com/office/officeart/2005/8/colors/colorful4" csCatId="colorful" phldr="1"/>
      <dgm:spPr/>
      <dgm:t>
        <a:bodyPr/>
        <a:lstStyle/>
        <a:p>
          <a:endParaRPr lang="en-US"/>
        </a:p>
      </dgm:t>
    </dgm:pt>
    <dgm:pt modelId="{19C1C47B-5AA9-46CD-ADFE-046CFEE3D3D2}">
      <dgm:prSet phldrT="[Text]"/>
      <dgm:spPr/>
      <dgm:t>
        <a:bodyPr/>
        <a:lstStyle/>
        <a:p>
          <a:r>
            <a:rPr lang="en-US" u="sng" dirty="0" smtClean="0"/>
            <a:t>Core Team</a:t>
          </a:r>
        </a:p>
        <a:p>
          <a:r>
            <a:rPr lang="en-US" dirty="0" smtClean="0"/>
            <a:t>RIDE</a:t>
          </a:r>
        </a:p>
        <a:p>
          <a:r>
            <a:rPr lang="en-US" dirty="0" smtClean="0"/>
            <a:t>HEALTH</a:t>
          </a:r>
        </a:p>
        <a:p>
          <a:r>
            <a:rPr lang="en-US" dirty="0" smtClean="0"/>
            <a:t>HLN</a:t>
          </a:r>
          <a:endParaRPr lang="en-US" dirty="0"/>
        </a:p>
      </dgm:t>
    </dgm:pt>
    <dgm:pt modelId="{D21A2A59-C875-4B24-91B4-44BE754B3384}" type="parTrans" cxnId="{F7057A94-6B25-4FAA-BD14-A75F414E2E6D}">
      <dgm:prSet/>
      <dgm:spPr/>
      <dgm:t>
        <a:bodyPr/>
        <a:lstStyle/>
        <a:p>
          <a:endParaRPr lang="en-US"/>
        </a:p>
      </dgm:t>
    </dgm:pt>
    <dgm:pt modelId="{E4A471AF-8C1B-4053-A2B7-1F558F7B88CB}" type="sibTrans" cxnId="{F7057A94-6B25-4FAA-BD14-A75F414E2E6D}">
      <dgm:prSet/>
      <dgm:spPr/>
      <dgm:t>
        <a:bodyPr/>
        <a:lstStyle/>
        <a:p>
          <a:endParaRPr lang="en-US"/>
        </a:p>
      </dgm:t>
    </dgm:pt>
    <dgm:pt modelId="{B1A522DE-9182-4F82-B91F-03825100A7B6}">
      <dgm:prSet phldrT="[Text]"/>
      <dgm:spPr/>
      <dgm:t>
        <a:bodyPr/>
        <a:lstStyle/>
        <a:p>
          <a:r>
            <a:rPr lang="en-US" dirty="0" smtClean="0"/>
            <a:t>Early Learning Council</a:t>
          </a:r>
        </a:p>
        <a:p>
          <a:r>
            <a:rPr lang="en-US" dirty="0" smtClean="0"/>
            <a:t>Sub-Committee</a:t>
          </a:r>
          <a:endParaRPr lang="en-US" dirty="0"/>
        </a:p>
      </dgm:t>
    </dgm:pt>
    <dgm:pt modelId="{2DED0CCE-E677-44DD-AAF4-AE364609CD4C}" type="parTrans" cxnId="{D6418D10-12A3-454A-AAE0-767F4B5E96A3}">
      <dgm:prSet/>
      <dgm:spPr/>
      <dgm:t>
        <a:bodyPr/>
        <a:lstStyle/>
        <a:p>
          <a:endParaRPr lang="en-US"/>
        </a:p>
      </dgm:t>
    </dgm:pt>
    <dgm:pt modelId="{DE336D5B-6F65-440D-B559-862353DE152B}" type="sibTrans" cxnId="{D6418D10-12A3-454A-AAE0-767F4B5E96A3}">
      <dgm:prSet/>
      <dgm:spPr/>
      <dgm:t>
        <a:bodyPr/>
        <a:lstStyle/>
        <a:p>
          <a:endParaRPr lang="en-US"/>
        </a:p>
      </dgm:t>
    </dgm:pt>
    <dgm:pt modelId="{6B33B409-83AD-4582-8779-BDCDE999649E}">
      <dgm:prSet phldrT="[Text]"/>
      <dgm:spPr/>
      <dgm:t>
        <a:bodyPr/>
        <a:lstStyle/>
        <a:p>
          <a:r>
            <a:rPr lang="en-US" dirty="0" smtClean="0"/>
            <a:t>RTT ELC Coordinating and Data Team</a:t>
          </a:r>
          <a:endParaRPr lang="en-US" dirty="0"/>
        </a:p>
      </dgm:t>
    </dgm:pt>
    <dgm:pt modelId="{16256A56-1602-45BD-BCDC-DB95A7A92189}" type="parTrans" cxnId="{E43968A9-F2EE-450B-A51D-E115D18A290B}">
      <dgm:prSet/>
      <dgm:spPr/>
      <dgm:t>
        <a:bodyPr/>
        <a:lstStyle/>
        <a:p>
          <a:endParaRPr lang="en-US"/>
        </a:p>
      </dgm:t>
    </dgm:pt>
    <dgm:pt modelId="{A9255D0D-27CD-484D-A3A1-10BB7412C0ED}" type="sibTrans" cxnId="{E43968A9-F2EE-450B-A51D-E115D18A290B}">
      <dgm:prSet/>
      <dgm:spPr/>
      <dgm:t>
        <a:bodyPr/>
        <a:lstStyle/>
        <a:p>
          <a:endParaRPr lang="en-US"/>
        </a:p>
      </dgm:t>
    </dgm:pt>
    <dgm:pt modelId="{D11294B9-80CE-4226-8699-3D9E45019C87}">
      <dgm:prSet phldrT="[Text]"/>
      <dgm:spPr/>
      <dgm:t>
        <a:bodyPr/>
        <a:lstStyle/>
        <a:p>
          <a:r>
            <a:rPr lang="en-US" dirty="0" smtClean="0"/>
            <a:t>RIDE/Health Legal </a:t>
          </a:r>
          <a:endParaRPr lang="en-US" dirty="0"/>
        </a:p>
      </dgm:t>
    </dgm:pt>
    <dgm:pt modelId="{79EE30AA-52A9-411F-8E47-BEC2F8DB60CD}" type="parTrans" cxnId="{20F781FC-7DDF-4E8D-AE32-E9E7A3BF0275}">
      <dgm:prSet/>
      <dgm:spPr/>
      <dgm:t>
        <a:bodyPr/>
        <a:lstStyle/>
        <a:p>
          <a:endParaRPr lang="en-US"/>
        </a:p>
      </dgm:t>
    </dgm:pt>
    <dgm:pt modelId="{93AAAF1D-1C7F-4262-9A14-6EA061DAF5B3}" type="sibTrans" cxnId="{20F781FC-7DDF-4E8D-AE32-E9E7A3BF0275}">
      <dgm:prSet/>
      <dgm:spPr/>
      <dgm:t>
        <a:bodyPr/>
        <a:lstStyle/>
        <a:p>
          <a:endParaRPr lang="en-US"/>
        </a:p>
      </dgm:t>
    </dgm:pt>
    <dgm:pt modelId="{9E228E34-A1AA-4A1D-B7B2-F2DE50C96C59}">
      <dgm:prSet phldrT="[Text]"/>
      <dgm:spPr/>
      <dgm:t>
        <a:bodyPr/>
        <a:lstStyle/>
        <a:p>
          <a:r>
            <a:rPr lang="en-US" dirty="0" smtClean="0"/>
            <a:t>Department of Children, Youth and Families</a:t>
          </a:r>
          <a:endParaRPr lang="en-US" dirty="0"/>
        </a:p>
      </dgm:t>
    </dgm:pt>
    <dgm:pt modelId="{84D065B8-26B4-4C32-B1B6-8ED82F00A734}" type="parTrans" cxnId="{C194A889-6B64-4F8E-8D36-D64A3CE948C8}">
      <dgm:prSet/>
      <dgm:spPr/>
      <dgm:t>
        <a:bodyPr/>
        <a:lstStyle/>
        <a:p>
          <a:endParaRPr lang="en-US"/>
        </a:p>
      </dgm:t>
    </dgm:pt>
    <dgm:pt modelId="{2339D11E-A09C-411E-98DE-091A253351F8}" type="sibTrans" cxnId="{C194A889-6B64-4F8E-8D36-D64A3CE948C8}">
      <dgm:prSet/>
      <dgm:spPr/>
      <dgm:t>
        <a:bodyPr/>
        <a:lstStyle/>
        <a:p>
          <a:endParaRPr lang="en-US"/>
        </a:p>
      </dgm:t>
    </dgm:pt>
    <dgm:pt modelId="{7F7930DF-E61C-4DEB-B709-ACDB4A3C879B}">
      <dgm:prSet phldrT="[Text]"/>
      <dgm:spPr/>
      <dgm:t>
        <a:bodyPr/>
        <a:lstStyle/>
        <a:p>
          <a:r>
            <a:rPr lang="en-US" dirty="0" smtClean="0"/>
            <a:t>RIDE Early Childhood Team</a:t>
          </a:r>
          <a:endParaRPr lang="en-US" dirty="0"/>
        </a:p>
      </dgm:t>
    </dgm:pt>
    <dgm:pt modelId="{B9B61AF9-355D-4F7D-9CC2-0FD50450401C}" type="parTrans" cxnId="{213247D6-1797-48A9-987E-522F6C5A05C6}">
      <dgm:prSet/>
      <dgm:spPr/>
      <dgm:t>
        <a:bodyPr/>
        <a:lstStyle/>
        <a:p>
          <a:endParaRPr lang="en-US"/>
        </a:p>
      </dgm:t>
    </dgm:pt>
    <dgm:pt modelId="{FAA53236-2E08-4AE9-A27D-DD823E9C3AF1}" type="sibTrans" cxnId="{213247D6-1797-48A9-987E-522F6C5A05C6}">
      <dgm:prSet/>
      <dgm:spPr/>
      <dgm:t>
        <a:bodyPr/>
        <a:lstStyle/>
        <a:p>
          <a:endParaRPr lang="en-US"/>
        </a:p>
      </dgm:t>
    </dgm:pt>
    <dgm:pt modelId="{DFC3A51C-88EB-4F92-8268-715B91CB12F8}">
      <dgm:prSet phldrT="[Text]"/>
      <dgm:spPr/>
      <dgm:t>
        <a:bodyPr/>
        <a:lstStyle/>
        <a:p>
          <a:r>
            <a:rPr lang="en-US" dirty="0" smtClean="0"/>
            <a:t>Child Outreach Coordinators</a:t>
          </a:r>
          <a:endParaRPr lang="en-US" dirty="0"/>
        </a:p>
      </dgm:t>
    </dgm:pt>
    <dgm:pt modelId="{09C299B6-0734-4C57-9A9F-49BD242098E2}" type="parTrans" cxnId="{49A89F21-BFBA-445D-A072-C72FB860998A}">
      <dgm:prSet/>
      <dgm:spPr/>
      <dgm:t>
        <a:bodyPr/>
        <a:lstStyle/>
        <a:p>
          <a:endParaRPr lang="en-US"/>
        </a:p>
      </dgm:t>
    </dgm:pt>
    <dgm:pt modelId="{85D71BB3-262E-4A2E-B90E-7F382409D576}" type="sibTrans" cxnId="{49A89F21-BFBA-445D-A072-C72FB860998A}">
      <dgm:prSet/>
      <dgm:spPr/>
      <dgm:t>
        <a:bodyPr/>
        <a:lstStyle/>
        <a:p>
          <a:endParaRPr lang="en-US"/>
        </a:p>
      </dgm:t>
    </dgm:pt>
    <dgm:pt modelId="{E13624AD-146E-4923-98E6-04B2DB0FDEFD}" type="pres">
      <dgm:prSet presAssocID="{A47DD33F-99DC-4E91-99CA-CEAF9B74D16F}" presName="Name0" presStyleCnt="0">
        <dgm:presLayoutVars>
          <dgm:chMax val="1"/>
          <dgm:dir/>
          <dgm:animLvl val="ctr"/>
          <dgm:resizeHandles val="exact"/>
        </dgm:presLayoutVars>
      </dgm:prSet>
      <dgm:spPr/>
      <dgm:t>
        <a:bodyPr/>
        <a:lstStyle/>
        <a:p>
          <a:endParaRPr lang="en-US"/>
        </a:p>
      </dgm:t>
    </dgm:pt>
    <dgm:pt modelId="{A0731DE3-6883-44F1-A2EA-325AA83F579F}" type="pres">
      <dgm:prSet presAssocID="{19C1C47B-5AA9-46CD-ADFE-046CFEE3D3D2}" presName="centerShape" presStyleLbl="node0" presStyleIdx="0" presStyleCnt="1"/>
      <dgm:spPr/>
      <dgm:t>
        <a:bodyPr/>
        <a:lstStyle/>
        <a:p>
          <a:endParaRPr lang="en-US"/>
        </a:p>
      </dgm:t>
    </dgm:pt>
    <dgm:pt modelId="{7DA151D6-1ACB-43B6-AADD-284BD9888FF7}" type="pres">
      <dgm:prSet presAssocID="{B1A522DE-9182-4F82-B91F-03825100A7B6}" presName="node" presStyleLbl="node1" presStyleIdx="0" presStyleCnt="6">
        <dgm:presLayoutVars>
          <dgm:bulletEnabled val="1"/>
        </dgm:presLayoutVars>
      </dgm:prSet>
      <dgm:spPr/>
      <dgm:t>
        <a:bodyPr/>
        <a:lstStyle/>
        <a:p>
          <a:endParaRPr lang="en-US"/>
        </a:p>
      </dgm:t>
    </dgm:pt>
    <dgm:pt modelId="{B76B8CE1-8CB2-44C7-85AC-8F70B3FA979D}" type="pres">
      <dgm:prSet presAssocID="{B1A522DE-9182-4F82-B91F-03825100A7B6}" presName="dummy" presStyleCnt="0"/>
      <dgm:spPr/>
    </dgm:pt>
    <dgm:pt modelId="{03F88434-E8F8-459F-AF66-276381BB4A92}" type="pres">
      <dgm:prSet presAssocID="{DE336D5B-6F65-440D-B559-862353DE152B}" presName="sibTrans" presStyleLbl="sibTrans2D1" presStyleIdx="0" presStyleCnt="6"/>
      <dgm:spPr/>
      <dgm:t>
        <a:bodyPr/>
        <a:lstStyle/>
        <a:p>
          <a:endParaRPr lang="en-US"/>
        </a:p>
      </dgm:t>
    </dgm:pt>
    <dgm:pt modelId="{7BAA0918-9668-4ED7-9CD5-35670BA38981}" type="pres">
      <dgm:prSet presAssocID="{6B33B409-83AD-4582-8779-BDCDE999649E}" presName="node" presStyleLbl="node1" presStyleIdx="1" presStyleCnt="6">
        <dgm:presLayoutVars>
          <dgm:bulletEnabled val="1"/>
        </dgm:presLayoutVars>
      </dgm:prSet>
      <dgm:spPr/>
      <dgm:t>
        <a:bodyPr/>
        <a:lstStyle/>
        <a:p>
          <a:endParaRPr lang="en-US"/>
        </a:p>
      </dgm:t>
    </dgm:pt>
    <dgm:pt modelId="{94496002-C024-45AD-8B74-73808EECB585}" type="pres">
      <dgm:prSet presAssocID="{6B33B409-83AD-4582-8779-BDCDE999649E}" presName="dummy" presStyleCnt="0"/>
      <dgm:spPr/>
    </dgm:pt>
    <dgm:pt modelId="{3DB5004E-8938-4D5A-A5AF-CF513CC2B79B}" type="pres">
      <dgm:prSet presAssocID="{A9255D0D-27CD-484D-A3A1-10BB7412C0ED}" presName="sibTrans" presStyleLbl="sibTrans2D1" presStyleIdx="1" presStyleCnt="6"/>
      <dgm:spPr/>
      <dgm:t>
        <a:bodyPr/>
        <a:lstStyle/>
        <a:p>
          <a:endParaRPr lang="en-US"/>
        </a:p>
      </dgm:t>
    </dgm:pt>
    <dgm:pt modelId="{AF8D000B-E3AB-4C0B-B03D-31E92B5E207F}" type="pres">
      <dgm:prSet presAssocID="{D11294B9-80CE-4226-8699-3D9E45019C87}" presName="node" presStyleLbl="node1" presStyleIdx="2" presStyleCnt="6">
        <dgm:presLayoutVars>
          <dgm:bulletEnabled val="1"/>
        </dgm:presLayoutVars>
      </dgm:prSet>
      <dgm:spPr/>
      <dgm:t>
        <a:bodyPr/>
        <a:lstStyle/>
        <a:p>
          <a:endParaRPr lang="en-US"/>
        </a:p>
      </dgm:t>
    </dgm:pt>
    <dgm:pt modelId="{0527932A-71C2-4839-951E-03C983760C3F}" type="pres">
      <dgm:prSet presAssocID="{D11294B9-80CE-4226-8699-3D9E45019C87}" presName="dummy" presStyleCnt="0"/>
      <dgm:spPr/>
    </dgm:pt>
    <dgm:pt modelId="{99E8865D-A68E-4781-BB78-2204B21F0F3A}" type="pres">
      <dgm:prSet presAssocID="{93AAAF1D-1C7F-4262-9A14-6EA061DAF5B3}" presName="sibTrans" presStyleLbl="sibTrans2D1" presStyleIdx="2" presStyleCnt="6"/>
      <dgm:spPr/>
      <dgm:t>
        <a:bodyPr/>
        <a:lstStyle/>
        <a:p>
          <a:endParaRPr lang="en-US"/>
        </a:p>
      </dgm:t>
    </dgm:pt>
    <dgm:pt modelId="{9AE1340C-705F-42BB-BD86-2F9B451B8A88}" type="pres">
      <dgm:prSet presAssocID="{9E228E34-A1AA-4A1D-B7B2-F2DE50C96C59}" presName="node" presStyleLbl="node1" presStyleIdx="3" presStyleCnt="6">
        <dgm:presLayoutVars>
          <dgm:bulletEnabled val="1"/>
        </dgm:presLayoutVars>
      </dgm:prSet>
      <dgm:spPr/>
      <dgm:t>
        <a:bodyPr/>
        <a:lstStyle/>
        <a:p>
          <a:endParaRPr lang="en-US"/>
        </a:p>
      </dgm:t>
    </dgm:pt>
    <dgm:pt modelId="{402E6B98-870E-4BA8-9726-711D27BEAF88}" type="pres">
      <dgm:prSet presAssocID="{9E228E34-A1AA-4A1D-B7B2-F2DE50C96C59}" presName="dummy" presStyleCnt="0"/>
      <dgm:spPr/>
    </dgm:pt>
    <dgm:pt modelId="{5732DFC0-923D-48FC-A768-CB6B93349305}" type="pres">
      <dgm:prSet presAssocID="{2339D11E-A09C-411E-98DE-091A253351F8}" presName="sibTrans" presStyleLbl="sibTrans2D1" presStyleIdx="3" presStyleCnt="6"/>
      <dgm:spPr/>
      <dgm:t>
        <a:bodyPr/>
        <a:lstStyle/>
        <a:p>
          <a:endParaRPr lang="en-US"/>
        </a:p>
      </dgm:t>
    </dgm:pt>
    <dgm:pt modelId="{66BD240C-441D-4447-9548-2BC392520C78}" type="pres">
      <dgm:prSet presAssocID="{7F7930DF-E61C-4DEB-B709-ACDB4A3C879B}" presName="node" presStyleLbl="node1" presStyleIdx="4" presStyleCnt="6">
        <dgm:presLayoutVars>
          <dgm:bulletEnabled val="1"/>
        </dgm:presLayoutVars>
      </dgm:prSet>
      <dgm:spPr/>
      <dgm:t>
        <a:bodyPr/>
        <a:lstStyle/>
        <a:p>
          <a:endParaRPr lang="en-US"/>
        </a:p>
      </dgm:t>
    </dgm:pt>
    <dgm:pt modelId="{FF5E4BD5-E597-4EC1-9AAC-891D6EE7CD79}" type="pres">
      <dgm:prSet presAssocID="{7F7930DF-E61C-4DEB-B709-ACDB4A3C879B}" presName="dummy" presStyleCnt="0"/>
      <dgm:spPr/>
    </dgm:pt>
    <dgm:pt modelId="{456665C0-EEB6-485E-9C93-E21EB722AA3A}" type="pres">
      <dgm:prSet presAssocID="{FAA53236-2E08-4AE9-A27D-DD823E9C3AF1}" presName="sibTrans" presStyleLbl="sibTrans2D1" presStyleIdx="4" presStyleCnt="6"/>
      <dgm:spPr/>
      <dgm:t>
        <a:bodyPr/>
        <a:lstStyle/>
        <a:p>
          <a:endParaRPr lang="en-US"/>
        </a:p>
      </dgm:t>
    </dgm:pt>
    <dgm:pt modelId="{D610F34F-7785-4904-A34C-ED5A76D57CAE}" type="pres">
      <dgm:prSet presAssocID="{DFC3A51C-88EB-4F92-8268-715B91CB12F8}" presName="node" presStyleLbl="node1" presStyleIdx="5" presStyleCnt="6">
        <dgm:presLayoutVars>
          <dgm:bulletEnabled val="1"/>
        </dgm:presLayoutVars>
      </dgm:prSet>
      <dgm:spPr/>
      <dgm:t>
        <a:bodyPr/>
        <a:lstStyle/>
        <a:p>
          <a:endParaRPr lang="en-US"/>
        </a:p>
      </dgm:t>
    </dgm:pt>
    <dgm:pt modelId="{107F3032-F285-4232-97A9-5C699D8BC403}" type="pres">
      <dgm:prSet presAssocID="{DFC3A51C-88EB-4F92-8268-715B91CB12F8}" presName="dummy" presStyleCnt="0"/>
      <dgm:spPr/>
    </dgm:pt>
    <dgm:pt modelId="{6F496AAD-6FF5-4AEE-8281-B45F2FB7FC8F}" type="pres">
      <dgm:prSet presAssocID="{85D71BB3-262E-4A2E-B90E-7F382409D576}" presName="sibTrans" presStyleLbl="sibTrans2D1" presStyleIdx="5" presStyleCnt="6"/>
      <dgm:spPr/>
      <dgm:t>
        <a:bodyPr/>
        <a:lstStyle/>
        <a:p>
          <a:endParaRPr lang="en-US"/>
        </a:p>
      </dgm:t>
    </dgm:pt>
  </dgm:ptLst>
  <dgm:cxnLst>
    <dgm:cxn modelId="{23403B3A-66B3-4ADC-9BDF-C1963AACCCF0}" type="presOf" srcId="{6B33B409-83AD-4582-8779-BDCDE999649E}" destId="{7BAA0918-9668-4ED7-9CD5-35670BA38981}" srcOrd="0" destOrd="0" presId="urn:microsoft.com/office/officeart/2005/8/layout/radial6"/>
    <dgm:cxn modelId="{D6418D10-12A3-454A-AAE0-767F4B5E96A3}" srcId="{19C1C47B-5AA9-46CD-ADFE-046CFEE3D3D2}" destId="{B1A522DE-9182-4F82-B91F-03825100A7B6}" srcOrd="0" destOrd="0" parTransId="{2DED0CCE-E677-44DD-AAF4-AE364609CD4C}" sibTransId="{DE336D5B-6F65-440D-B559-862353DE152B}"/>
    <dgm:cxn modelId="{213247D6-1797-48A9-987E-522F6C5A05C6}" srcId="{19C1C47B-5AA9-46CD-ADFE-046CFEE3D3D2}" destId="{7F7930DF-E61C-4DEB-B709-ACDB4A3C879B}" srcOrd="4" destOrd="0" parTransId="{B9B61AF9-355D-4F7D-9CC2-0FD50450401C}" sibTransId="{FAA53236-2E08-4AE9-A27D-DD823E9C3AF1}"/>
    <dgm:cxn modelId="{B22ED57E-9394-4616-9D06-EA439615196B}" type="presOf" srcId="{FAA53236-2E08-4AE9-A27D-DD823E9C3AF1}" destId="{456665C0-EEB6-485E-9C93-E21EB722AA3A}" srcOrd="0" destOrd="0" presId="urn:microsoft.com/office/officeart/2005/8/layout/radial6"/>
    <dgm:cxn modelId="{C194A889-6B64-4F8E-8D36-D64A3CE948C8}" srcId="{19C1C47B-5AA9-46CD-ADFE-046CFEE3D3D2}" destId="{9E228E34-A1AA-4A1D-B7B2-F2DE50C96C59}" srcOrd="3" destOrd="0" parTransId="{84D065B8-26B4-4C32-B1B6-8ED82F00A734}" sibTransId="{2339D11E-A09C-411E-98DE-091A253351F8}"/>
    <dgm:cxn modelId="{61E69D8A-741B-473B-907B-FF925C19EBE6}" type="presOf" srcId="{19C1C47B-5AA9-46CD-ADFE-046CFEE3D3D2}" destId="{A0731DE3-6883-44F1-A2EA-325AA83F579F}" srcOrd="0" destOrd="0" presId="urn:microsoft.com/office/officeart/2005/8/layout/radial6"/>
    <dgm:cxn modelId="{F7057A94-6B25-4FAA-BD14-A75F414E2E6D}" srcId="{A47DD33F-99DC-4E91-99CA-CEAF9B74D16F}" destId="{19C1C47B-5AA9-46CD-ADFE-046CFEE3D3D2}" srcOrd="0" destOrd="0" parTransId="{D21A2A59-C875-4B24-91B4-44BE754B3384}" sibTransId="{E4A471AF-8C1B-4053-A2B7-1F558F7B88CB}"/>
    <dgm:cxn modelId="{70A43566-A122-4D2E-AD0C-9EC54345C47D}" type="presOf" srcId="{2339D11E-A09C-411E-98DE-091A253351F8}" destId="{5732DFC0-923D-48FC-A768-CB6B93349305}" srcOrd="0" destOrd="0" presId="urn:microsoft.com/office/officeart/2005/8/layout/radial6"/>
    <dgm:cxn modelId="{02C2D71D-EF30-4AA2-813E-CBAF50FA1440}" type="presOf" srcId="{D11294B9-80CE-4226-8699-3D9E45019C87}" destId="{AF8D000B-E3AB-4C0B-B03D-31E92B5E207F}" srcOrd="0" destOrd="0" presId="urn:microsoft.com/office/officeart/2005/8/layout/radial6"/>
    <dgm:cxn modelId="{E37A1B42-BF85-4DAE-9269-F5F9C5D3ECCC}" type="presOf" srcId="{9E228E34-A1AA-4A1D-B7B2-F2DE50C96C59}" destId="{9AE1340C-705F-42BB-BD86-2F9B451B8A88}" srcOrd="0" destOrd="0" presId="urn:microsoft.com/office/officeart/2005/8/layout/radial6"/>
    <dgm:cxn modelId="{49A89F21-BFBA-445D-A072-C72FB860998A}" srcId="{19C1C47B-5AA9-46CD-ADFE-046CFEE3D3D2}" destId="{DFC3A51C-88EB-4F92-8268-715B91CB12F8}" srcOrd="5" destOrd="0" parTransId="{09C299B6-0734-4C57-9A9F-49BD242098E2}" sibTransId="{85D71BB3-262E-4A2E-B90E-7F382409D576}"/>
    <dgm:cxn modelId="{C745EC86-1D00-4439-B926-E88BC9C6CD8B}" type="presOf" srcId="{DE336D5B-6F65-440D-B559-862353DE152B}" destId="{03F88434-E8F8-459F-AF66-276381BB4A92}" srcOrd="0" destOrd="0" presId="urn:microsoft.com/office/officeart/2005/8/layout/radial6"/>
    <dgm:cxn modelId="{F0CCD358-990A-4DDB-A4F5-76B2EA3204E9}" type="presOf" srcId="{7F7930DF-E61C-4DEB-B709-ACDB4A3C879B}" destId="{66BD240C-441D-4447-9548-2BC392520C78}" srcOrd="0" destOrd="0" presId="urn:microsoft.com/office/officeart/2005/8/layout/radial6"/>
    <dgm:cxn modelId="{8E46566D-E57B-4A97-BDF9-FD5F97C07E0E}" type="presOf" srcId="{93AAAF1D-1C7F-4262-9A14-6EA061DAF5B3}" destId="{99E8865D-A68E-4781-BB78-2204B21F0F3A}" srcOrd="0" destOrd="0" presId="urn:microsoft.com/office/officeart/2005/8/layout/radial6"/>
    <dgm:cxn modelId="{60D0BCAC-399E-4D51-80C1-680351C54687}" type="presOf" srcId="{85D71BB3-262E-4A2E-B90E-7F382409D576}" destId="{6F496AAD-6FF5-4AEE-8281-B45F2FB7FC8F}" srcOrd="0" destOrd="0" presId="urn:microsoft.com/office/officeart/2005/8/layout/radial6"/>
    <dgm:cxn modelId="{87626037-5EBB-44D7-9B5F-D3B9DA95B294}" type="presOf" srcId="{DFC3A51C-88EB-4F92-8268-715B91CB12F8}" destId="{D610F34F-7785-4904-A34C-ED5A76D57CAE}" srcOrd="0" destOrd="0" presId="urn:microsoft.com/office/officeart/2005/8/layout/radial6"/>
    <dgm:cxn modelId="{20F781FC-7DDF-4E8D-AE32-E9E7A3BF0275}" srcId="{19C1C47B-5AA9-46CD-ADFE-046CFEE3D3D2}" destId="{D11294B9-80CE-4226-8699-3D9E45019C87}" srcOrd="2" destOrd="0" parTransId="{79EE30AA-52A9-411F-8E47-BEC2F8DB60CD}" sibTransId="{93AAAF1D-1C7F-4262-9A14-6EA061DAF5B3}"/>
    <dgm:cxn modelId="{0B92A731-54BA-4F8F-812F-F5CB0BED9EC8}" type="presOf" srcId="{B1A522DE-9182-4F82-B91F-03825100A7B6}" destId="{7DA151D6-1ACB-43B6-AADD-284BD9888FF7}" srcOrd="0" destOrd="0" presId="urn:microsoft.com/office/officeart/2005/8/layout/radial6"/>
    <dgm:cxn modelId="{92809E6C-AB7E-4882-AE46-FBF181027EA8}" type="presOf" srcId="{A9255D0D-27CD-484D-A3A1-10BB7412C0ED}" destId="{3DB5004E-8938-4D5A-A5AF-CF513CC2B79B}" srcOrd="0" destOrd="0" presId="urn:microsoft.com/office/officeart/2005/8/layout/radial6"/>
    <dgm:cxn modelId="{4FA4F043-A113-41B1-A863-9D9423CB61A5}" type="presOf" srcId="{A47DD33F-99DC-4E91-99CA-CEAF9B74D16F}" destId="{E13624AD-146E-4923-98E6-04B2DB0FDEFD}" srcOrd="0" destOrd="0" presId="urn:microsoft.com/office/officeart/2005/8/layout/radial6"/>
    <dgm:cxn modelId="{E43968A9-F2EE-450B-A51D-E115D18A290B}" srcId="{19C1C47B-5AA9-46CD-ADFE-046CFEE3D3D2}" destId="{6B33B409-83AD-4582-8779-BDCDE999649E}" srcOrd="1" destOrd="0" parTransId="{16256A56-1602-45BD-BCDC-DB95A7A92189}" sibTransId="{A9255D0D-27CD-484D-A3A1-10BB7412C0ED}"/>
    <dgm:cxn modelId="{DAEF537D-09C0-4C93-9E6A-B1CCFF39A07B}" type="presParOf" srcId="{E13624AD-146E-4923-98E6-04B2DB0FDEFD}" destId="{A0731DE3-6883-44F1-A2EA-325AA83F579F}" srcOrd="0" destOrd="0" presId="urn:microsoft.com/office/officeart/2005/8/layout/radial6"/>
    <dgm:cxn modelId="{3C38B014-E2B1-4909-953F-7FC9BA7B5A68}" type="presParOf" srcId="{E13624AD-146E-4923-98E6-04B2DB0FDEFD}" destId="{7DA151D6-1ACB-43B6-AADD-284BD9888FF7}" srcOrd="1" destOrd="0" presId="urn:microsoft.com/office/officeart/2005/8/layout/radial6"/>
    <dgm:cxn modelId="{AB0457EB-AD79-4E97-96FF-F8B03984B63E}" type="presParOf" srcId="{E13624AD-146E-4923-98E6-04B2DB0FDEFD}" destId="{B76B8CE1-8CB2-44C7-85AC-8F70B3FA979D}" srcOrd="2" destOrd="0" presId="urn:microsoft.com/office/officeart/2005/8/layout/radial6"/>
    <dgm:cxn modelId="{6EE642E7-9413-4778-9443-6A183205C971}" type="presParOf" srcId="{E13624AD-146E-4923-98E6-04B2DB0FDEFD}" destId="{03F88434-E8F8-459F-AF66-276381BB4A92}" srcOrd="3" destOrd="0" presId="urn:microsoft.com/office/officeart/2005/8/layout/radial6"/>
    <dgm:cxn modelId="{19022B05-92C6-4104-960C-C4FB912002C3}" type="presParOf" srcId="{E13624AD-146E-4923-98E6-04B2DB0FDEFD}" destId="{7BAA0918-9668-4ED7-9CD5-35670BA38981}" srcOrd="4" destOrd="0" presId="urn:microsoft.com/office/officeart/2005/8/layout/radial6"/>
    <dgm:cxn modelId="{3479EB04-349F-4051-BF29-00816E354A35}" type="presParOf" srcId="{E13624AD-146E-4923-98E6-04B2DB0FDEFD}" destId="{94496002-C024-45AD-8B74-73808EECB585}" srcOrd="5" destOrd="0" presId="urn:microsoft.com/office/officeart/2005/8/layout/radial6"/>
    <dgm:cxn modelId="{21AC4589-8349-45E1-B3EB-69A0DBF84D0A}" type="presParOf" srcId="{E13624AD-146E-4923-98E6-04B2DB0FDEFD}" destId="{3DB5004E-8938-4D5A-A5AF-CF513CC2B79B}" srcOrd="6" destOrd="0" presId="urn:microsoft.com/office/officeart/2005/8/layout/radial6"/>
    <dgm:cxn modelId="{F0BF6CAB-F25B-4528-B362-ADC6EA943A2A}" type="presParOf" srcId="{E13624AD-146E-4923-98E6-04B2DB0FDEFD}" destId="{AF8D000B-E3AB-4C0B-B03D-31E92B5E207F}" srcOrd="7" destOrd="0" presId="urn:microsoft.com/office/officeart/2005/8/layout/radial6"/>
    <dgm:cxn modelId="{5C54530C-4D62-4263-94FB-6B9BE6D9A4AF}" type="presParOf" srcId="{E13624AD-146E-4923-98E6-04B2DB0FDEFD}" destId="{0527932A-71C2-4839-951E-03C983760C3F}" srcOrd="8" destOrd="0" presId="urn:microsoft.com/office/officeart/2005/8/layout/radial6"/>
    <dgm:cxn modelId="{3BE1BCFE-87AD-45F7-8166-F3535C61E61C}" type="presParOf" srcId="{E13624AD-146E-4923-98E6-04B2DB0FDEFD}" destId="{99E8865D-A68E-4781-BB78-2204B21F0F3A}" srcOrd="9" destOrd="0" presId="urn:microsoft.com/office/officeart/2005/8/layout/radial6"/>
    <dgm:cxn modelId="{1C1BE5A4-7C75-4E08-A8F0-16585A22159D}" type="presParOf" srcId="{E13624AD-146E-4923-98E6-04B2DB0FDEFD}" destId="{9AE1340C-705F-42BB-BD86-2F9B451B8A88}" srcOrd="10" destOrd="0" presId="urn:microsoft.com/office/officeart/2005/8/layout/radial6"/>
    <dgm:cxn modelId="{D1A0CEF1-5B80-47EC-BC03-C3BDF8AF1A8A}" type="presParOf" srcId="{E13624AD-146E-4923-98E6-04B2DB0FDEFD}" destId="{402E6B98-870E-4BA8-9726-711D27BEAF88}" srcOrd="11" destOrd="0" presId="urn:microsoft.com/office/officeart/2005/8/layout/radial6"/>
    <dgm:cxn modelId="{25179F9E-6E68-4440-A335-F7406DDD5DD1}" type="presParOf" srcId="{E13624AD-146E-4923-98E6-04B2DB0FDEFD}" destId="{5732DFC0-923D-48FC-A768-CB6B93349305}" srcOrd="12" destOrd="0" presId="urn:microsoft.com/office/officeart/2005/8/layout/radial6"/>
    <dgm:cxn modelId="{DF4A4A82-BE2D-48CC-956C-9FEA7A28E895}" type="presParOf" srcId="{E13624AD-146E-4923-98E6-04B2DB0FDEFD}" destId="{66BD240C-441D-4447-9548-2BC392520C78}" srcOrd="13" destOrd="0" presId="urn:microsoft.com/office/officeart/2005/8/layout/radial6"/>
    <dgm:cxn modelId="{E6679D38-B207-4FE8-871D-7D8242498656}" type="presParOf" srcId="{E13624AD-146E-4923-98E6-04B2DB0FDEFD}" destId="{FF5E4BD5-E597-4EC1-9AAC-891D6EE7CD79}" srcOrd="14" destOrd="0" presId="urn:microsoft.com/office/officeart/2005/8/layout/radial6"/>
    <dgm:cxn modelId="{E7AE3A03-5E43-410E-9A97-C5201BE4EE31}" type="presParOf" srcId="{E13624AD-146E-4923-98E6-04B2DB0FDEFD}" destId="{456665C0-EEB6-485E-9C93-E21EB722AA3A}" srcOrd="15" destOrd="0" presId="urn:microsoft.com/office/officeart/2005/8/layout/radial6"/>
    <dgm:cxn modelId="{C848F962-6955-4743-88F7-07097045448C}" type="presParOf" srcId="{E13624AD-146E-4923-98E6-04B2DB0FDEFD}" destId="{D610F34F-7785-4904-A34C-ED5A76D57CAE}" srcOrd="16" destOrd="0" presId="urn:microsoft.com/office/officeart/2005/8/layout/radial6"/>
    <dgm:cxn modelId="{621ECBCA-0B71-4182-B35D-9613014FD644}" type="presParOf" srcId="{E13624AD-146E-4923-98E6-04B2DB0FDEFD}" destId="{107F3032-F285-4232-97A9-5C699D8BC403}" srcOrd="17" destOrd="0" presId="urn:microsoft.com/office/officeart/2005/8/layout/radial6"/>
    <dgm:cxn modelId="{64B1A4BD-2660-41DE-A9B3-F6ED1509AAD9}" type="presParOf" srcId="{E13624AD-146E-4923-98E6-04B2DB0FDEFD}" destId="{6F496AAD-6FF5-4AEE-8281-B45F2FB7FC8F}"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FEBE7D-B3D9-4A65-9A1F-B9C6E4F7D9EF}"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en-US"/>
        </a:p>
      </dgm:t>
    </dgm:pt>
    <dgm:pt modelId="{E2B4B013-B500-4D45-8112-907766652BCF}">
      <dgm:prSet phldrT="[Text]"/>
      <dgm:spPr/>
      <dgm:t>
        <a:bodyPr/>
        <a:lstStyle/>
        <a:p>
          <a:r>
            <a:rPr lang="en-US" dirty="0" smtClean="0"/>
            <a:t>scope of work</a:t>
          </a:r>
          <a:endParaRPr lang="en-US" dirty="0"/>
        </a:p>
      </dgm:t>
    </dgm:pt>
    <dgm:pt modelId="{481D88DC-7B9A-4F16-BE3F-C83CCEAB5FAA}" type="parTrans" cxnId="{6B725885-03F2-4CB3-8E5A-395AFDC8E2A4}">
      <dgm:prSet/>
      <dgm:spPr/>
      <dgm:t>
        <a:bodyPr/>
        <a:lstStyle/>
        <a:p>
          <a:endParaRPr lang="en-US"/>
        </a:p>
      </dgm:t>
    </dgm:pt>
    <dgm:pt modelId="{D8FC889B-A22F-4FF6-A51A-0CC633FF4BA3}" type="sibTrans" cxnId="{6B725885-03F2-4CB3-8E5A-395AFDC8E2A4}">
      <dgm:prSet/>
      <dgm:spPr/>
      <dgm:t>
        <a:bodyPr/>
        <a:lstStyle/>
        <a:p>
          <a:endParaRPr lang="en-US"/>
        </a:p>
      </dgm:t>
    </dgm:pt>
    <dgm:pt modelId="{39C0C696-BB4C-413F-A13A-120314A8D8EE}">
      <dgm:prSet phldrT="[Text]"/>
      <dgm:spPr/>
      <dgm:t>
        <a:bodyPr/>
        <a:lstStyle/>
        <a:p>
          <a:r>
            <a:rPr lang="en-US" dirty="0" smtClean="0"/>
            <a:t>detailed requirements</a:t>
          </a:r>
          <a:endParaRPr lang="en-US" dirty="0"/>
        </a:p>
      </dgm:t>
    </dgm:pt>
    <dgm:pt modelId="{9FA8690F-68FD-4A49-90ED-0925A36316B5}" type="parTrans" cxnId="{0C9BDDB6-7C6D-482E-B42C-C37AE4BAA595}">
      <dgm:prSet/>
      <dgm:spPr/>
      <dgm:t>
        <a:bodyPr/>
        <a:lstStyle/>
        <a:p>
          <a:endParaRPr lang="en-US"/>
        </a:p>
      </dgm:t>
    </dgm:pt>
    <dgm:pt modelId="{F7BA29D7-B706-4976-99FE-E2E7F8728989}" type="sibTrans" cxnId="{0C9BDDB6-7C6D-482E-B42C-C37AE4BAA595}">
      <dgm:prSet/>
      <dgm:spPr/>
      <dgm:t>
        <a:bodyPr/>
        <a:lstStyle/>
        <a:p>
          <a:endParaRPr lang="en-US"/>
        </a:p>
      </dgm:t>
    </dgm:pt>
    <dgm:pt modelId="{D62C6DEA-47C2-42F3-8191-D7EFAE2082CE}">
      <dgm:prSet phldrT="[Text]"/>
      <dgm:spPr/>
      <dgm:t>
        <a:bodyPr/>
        <a:lstStyle/>
        <a:p>
          <a:r>
            <a:rPr lang="en-US" dirty="0" smtClean="0"/>
            <a:t>desired workflow</a:t>
          </a:r>
          <a:endParaRPr lang="en-US" dirty="0"/>
        </a:p>
      </dgm:t>
    </dgm:pt>
    <dgm:pt modelId="{5A2FFCED-0F36-4B87-B8E1-C00D9B7B4558}" type="parTrans" cxnId="{25607FA1-97BE-46E4-962C-D85185254E70}">
      <dgm:prSet/>
      <dgm:spPr/>
      <dgm:t>
        <a:bodyPr/>
        <a:lstStyle/>
        <a:p>
          <a:endParaRPr lang="en-US"/>
        </a:p>
      </dgm:t>
    </dgm:pt>
    <dgm:pt modelId="{10B46B4B-BB17-445B-A58A-CD920F3AFD92}" type="sibTrans" cxnId="{25607FA1-97BE-46E4-962C-D85185254E70}">
      <dgm:prSet/>
      <dgm:spPr/>
      <dgm:t>
        <a:bodyPr/>
        <a:lstStyle/>
        <a:p>
          <a:endParaRPr lang="en-US"/>
        </a:p>
      </dgm:t>
    </dgm:pt>
    <dgm:pt modelId="{44D15C65-B6B9-4C35-A2AB-6E94FEB14FD7}">
      <dgm:prSet phldrT="[Text]"/>
      <dgm:spPr/>
      <dgm:t>
        <a:bodyPr/>
        <a:lstStyle/>
        <a:p>
          <a:r>
            <a:rPr lang="en-US" dirty="0" smtClean="0"/>
            <a:t>future functionality</a:t>
          </a:r>
          <a:endParaRPr lang="en-US" dirty="0"/>
        </a:p>
      </dgm:t>
    </dgm:pt>
    <dgm:pt modelId="{A3E57B83-F970-4A51-9370-607E2C574354}" type="parTrans" cxnId="{5928906F-02A7-4212-AA3C-632810913044}">
      <dgm:prSet/>
      <dgm:spPr/>
      <dgm:t>
        <a:bodyPr/>
        <a:lstStyle/>
        <a:p>
          <a:endParaRPr lang="en-US"/>
        </a:p>
      </dgm:t>
    </dgm:pt>
    <dgm:pt modelId="{AE66D494-5580-41BC-ACE4-56425281A346}" type="sibTrans" cxnId="{5928906F-02A7-4212-AA3C-632810913044}">
      <dgm:prSet/>
      <dgm:spPr/>
      <dgm:t>
        <a:bodyPr/>
        <a:lstStyle/>
        <a:p>
          <a:endParaRPr lang="en-US"/>
        </a:p>
      </dgm:t>
    </dgm:pt>
    <dgm:pt modelId="{C2157459-AF85-47F8-8BA9-35DB94A56B85}">
      <dgm:prSet phldrT="[Text]"/>
      <dgm:spPr/>
      <dgm:t>
        <a:bodyPr/>
        <a:lstStyle/>
        <a:p>
          <a:r>
            <a:rPr lang="en-US" dirty="0" smtClean="0"/>
            <a:t>business rules</a:t>
          </a:r>
          <a:endParaRPr lang="en-US" dirty="0"/>
        </a:p>
      </dgm:t>
    </dgm:pt>
    <dgm:pt modelId="{8C36F3E8-A004-4C41-8646-BBBAC40D9F0D}" type="parTrans" cxnId="{A5608A3A-10E2-4A23-9168-0AC15CC9A98D}">
      <dgm:prSet/>
      <dgm:spPr/>
      <dgm:t>
        <a:bodyPr/>
        <a:lstStyle/>
        <a:p>
          <a:endParaRPr lang="en-US"/>
        </a:p>
      </dgm:t>
    </dgm:pt>
    <dgm:pt modelId="{46086C59-5D1B-4A6A-8BD2-5518F6408F58}" type="sibTrans" cxnId="{A5608A3A-10E2-4A23-9168-0AC15CC9A98D}">
      <dgm:prSet/>
      <dgm:spPr/>
      <dgm:t>
        <a:bodyPr/>
        <a:lstStyle/>
        <a:p>
          <a:endParaRPr lang="en-US"/>
        </a:p>
      </dgm:t>
    </dgm:pt>
    <dgm:pt modelId="{EF01C03F-34F2-4987-8215-15FB042DB77C}">
      <dgm:prSet phldrT="[Text]"/>
      <dgm:spPr/>
      <dgm:t>
        <a:bodyPr/>
        <a:lstStyle/>
        <a:p>
          <a:r>
            <a:rPr lang="en-US" dirty="0" smtClean="0"/>
            <a:t>screen mockups</a:t>
          </a:r>
          <a:endParaRPr lang="en-US" dirty="0"/>
        </a:p>
      </dgm:t>
    </dgm:pt>
    <dgm:pt modelId="{70A6BE8C-46DB-4431-9A35-5A56056E570F}" type="parTrans" cxnId="{F70BB565-96FA-4973-B2E4-AAE17A7EBC54}">
      <dgm:prSet/>
      <dgm:spPr/>
      <dgm:t>
        <a:bodyPr/>
        <a:lstStyle/>
        <a:p>
          <a:endParaRPr lang="en-US"/>
        </a:p>
      </dgm:t>
    </dgm:pt>
    <dgm:pt modelId="{B8E1CD50-DDA1-40DB-B8AB-FDA966CD673B}" type="sibTrans" cxnId="{F70BB565-96FA-4973-B2E4-AAE17A7EBC54}">
      <dgm:prSet/>
      <dgm:spPr/>
      <dgm:t>
        <a:bodyPr/>
        <a:lstStyle/>
        <a:p>
          <a:endParaRPr lang="en-US"/>
        </a:p>
      </dgm:t>
    </dgm:pt>
    <dgm:pt modelId="{506DE73C-3B52-46DB-A6B2-F941E3ACD99E}">
      <dgm:prSet phldrT="[Text]"/>
      <dgm:spPr/>
      <dgm:t>
        <a:bodyPr/>
        <a:lstStyle/>
        <a:p>
          <a:r>
            <a:rPr lang="en-US" dirty="0" smtClean="0"/>
            <a:t>required data elements</a:t>
          </a:r>
          <a:endParaRPr lang="en-US" dirty="0"/>
        </a:p>
      </dgm:t>
    </dgm:pt>
    <dgm:pt modelId="{AE1547AB-DD54-4B6E-AD1E-58C11DA70C08}" type="parTrans" cxnId="{B0D7E356-59BF-468A-8788-DBE453CC53C4}">
      <dgm:prSet/>
      <dgm:spPr/>
      <dgm:t>
        <a:bodyPr/>
        <a:lstStyle/>
        <a:p>
          <a:endParaRPr lang="en-US"/>
        </a:p>
      </dgm:t>
    </dgm:pt>
    <dgm:pt modelId="{F3014041-9CD5-44D5-8B98-A4CDBEB21FE6}" type="sibTrans" cxnId="{B0D7E356-59BF-468A-8788-DBE453CC53C4}">
      <dgm:prSet/>
      <dgm:spPr/>
      <dgm:t>
        <a:bodyPr/>
        <a:lstStyle/>
        <a:p>
          <a:endParaRPr lang="en-US"/>
        </a:p>
      </dgm:t>
    </dgm:pt>
    <dgm:pt modelId="{86AD975A-2F90-4C74-BE2A-82789224F4B3}">
      <dgm:prSet phldrT="[Text]"/>
      <dgm:spPr/>
      <dgm:t>
        <a:bodyPr/>
        <a:lstStyle/>
        <a:p>
          <a:r>
            <a:rPr lang="en-US" dirty="0" smtClean="0"/>
            <a:t>associated edit rules</a:t>
          </a:r>
          <a:endParaRPr lang="en-US" dirty="0"/>
        </a:p>
      </dgm:t>
    </dgm:pt>
    <dgm:pt modelId="{5C9FA443-0A24-4356-8CCB-3DE0F5A4426F}" type="parTrans" cxnId="{1B8542ED-43F6-4F22-9E63-F3973A21CE7D}">
      <dgm:prSet/>
      <dgm:spPr/>
      <dgm:t>
        <a:bodyPr/>
        <a:lstStyle/>
        <a:p>
          <a:endParaRPr lang="en-US"/>
        </a:p>
      </dgm:t>
    </dgm:pt>
    <dgm:pt modelId="{DE09300A-7AE3-40AA-99DB-319A06DB5DC1}" type="sibTrans" cxnId="{1B8542ED-43F6-4F22-9E63-F3973A21CE7D}">
      <dgm:prSet/>
      <dgm:spPr/>
      <dgm:t>
        <a:bodyPr/>
        <a:lstStyle/>
        <a:p>
          <a:endParaRPr lang="en-US"/>
        </a:p>
      </dgm:t>
    </dgm:pt>
    <dgm:pt modelId="{01BC35CE-2BE7-4CD0-BCA2-AE443358D27F}" type="pres">
      <dgm:prSet presAssocID="{ACFEBE7D-B3D9-4A65-9A1F-B9C6E4F7D9EF}" presName="linear" presStyleCnt="0">
        <dgm:presLayoutVars>
          <dgm:dir/>
          <dgm:animLvl val="lvl"/>
          <dgm:resizeHandles val="exact"/>
        </dgm:presLayoutVars>
      </dgm:prSet>
      <dgm:spPr/>
      <dgm:t>
        <a:bodyPr/>
        <a:lstStyle/>
        <a:p>
          <a:endParaRPr lang="en-US"/>
        </a:p>
      </dgm:t>
    </dgm:pt>
    <dgm:pt modelId="{FDED8177-8090-4F53-9D48-89757D6840D2}" type="pres">
      <dgm:prSet presAssocID="{E2B4B013-B500-4D45-8112-907766652BCF}" presName="parentLin" presStyleCnt="0"/>
      <dgm:spPr/>
      <dgm:t>
        <a:bodyPr/>
        <a:lstStyle/>
        <a:p>
          <a:endParaRPr lang="en-US"/>
        </a:p>
      </dgm:t>
    </dgm:pt>
    <dgm:pt modelId="{96A216BF-E0AB-4D5A-AA90-2A7A30D09787}" type="pres">
      <dgm:prSet presAssocID="{E2B4B013-B500-4D45-8112-907766652BCF}" presName="parentLeftMargin" presStyleLbl="node1" presStyleIdx="0" presStyleCnt="8"/>
      <dgm:spPr/>
      <dgm:t>
        <a:bodyPr/>
        <a:lstStyle/>
        <a:p>
          <a:endParaRPr lang="en-US"/>
        </a:p>
      </dgm:t>
    </dgm:pt>
    <dgm:pt modelId="{CE33FB9A-D3B8-453B-A8D5-5ABEE8B98F17}" type="pres">
      <dgm:prSet presAssocID="{E2B4B013-B500-4D45-8112-907766652BCF}" presName="parentText" presStyleLbl="node1" presStyleIdx="0" presStyleCnt="8" custLinFactNeighborX="-14594">
        <dgm:presLayoutVars>
          <dgm:chMax val="0"/>
          <dgm:bulletEnabled val="1"/>
        </dgm:presLayoutVars>
      </dgm:prSet>
      <dgm:spPr/>
      <dgm:t>
        <a:bodyPr/>
        <a:lstStyle/>
        <a:p>
          <a:endParaRPr lang="en-US"/>
        </a:p>
      </dgm:t>
    </dgm:pt>
    <dgm:pt modelId="{D1639AF2-219D-447F-85C8-93D6133B97BC}" type="pres">
      <dgm:prSet presAssocID="{E2B4B013-B500-4D45-8112-907766652BCF}" presName="negativeSpace" presStyleCnt="0"/>
      <dgm:spPr/>
      <dgm:t>
        <a:bodyPr/>
        <a:lstStyle/>
        <a:p>
          <a:endParaRPr lang="en-US"/>
        </a:p>
      </dgm:t>
    </dgm:pt>
    <dgm:pt modelId="{3F9FABDB-B28B-473F-B58B-265CB5A4BBC8}" type="pres">
      <dgm:prSet presAssocID="{E2B4B013-B500-4D45-8112-907766652BCF}" presName="childText" presStyleLbl="conFgAcc1" presStyleIdx="0" presStyleCnt="8">
        <dgm:presLayoutVars>
          <dgm:bulletEnabled val="1"/>
        </dgm:presLayoutVars>
      </dgm:prSet>
      <dgm:spPr/>
      <dgm:t>
        <a:bodyPr/>
        <a:lstStyle/>
        <a:p>
          <a:endParaRPr lang="en-US"/>
        </a:p>
      </dgm:t>
    </dgm:pt>
    <dgm:pt modelId="{01CD3018-859F-417F-96B4-B8EFF10F9C75}" type="pres">
      <dgm:prSet presAssocID="{D8FC889B-A22F-4FF6-A51A-0CC633FF4BA3}" presName="spaceBetweenRectangles" presStyleCnt="0"/>
      <dgm:spPr/>
      <dgm:t>
        <a:bodyPr/>
        <a:lstStyle/>
        <a:p>
          <a:endParaRPr lang="en-US"/>
        </a:p>
      </dgm:t>
    </dgm:pt>
    <dgm:pt modelId="{6CB7B415-10FB-4BF9-AF91-0E303416B61B}" type="pres">
      <dgm:prSet presAssocID="{39C0C696-BB4C-413F-A13A-120314A8D8EE}" presName="parentLin" presStyleCnt="0"/>
      <dgm:spPr/>
      <dgm:t>
        <a:bodyPr/>
        <a:lstStyle/>
        <a:p>
          <a:endParaRPr lang="en-US"/>
        </a:p>
      </dgm:t>
    </dgm:pt>
    <dgm:pt modelId="{D09E4059-7964-48DD-9095-E8C014FB2B91}" type="pres">
      <dgm:prSet presAssocID="{39C0C696-BB4C-413F-A13A-120314A8D8EE}" presName="parentLeftMargin" presStyleLbl="node1" presStyleIdx="0" presStyleCnt="8"/>
      <dgm:spPr/>
      <dgm:t>
        <a:bodyPr/>
        <a:lstStyle/>
        <a:p>
          <a:endParaRPr lang="en-US"/>
        </a:p>
      </dgm:t>
    </dgm:pt>
    <dgm:pt modelId="{315F3A8A-2AC3-4960-824E-63F4F940D1BA}" type="pres">
      <dgm:prSet presAssocID="{39C0C696-BB4C-413F-A13A-120314A8D8EE}" presName="parentText" presStyleLbl="node1" presStyleIdx="1" presStyleCnt="8">
        <dgm:presLayoutVars>
          <dgm:chMax val="0"/>
          <dgm:bulletEnabled val="1"/>
        </dgm:presLayoutVars>
      </dgm:prSet>
      <dgm:spPr/>
      <dgm:t>
        <a:bodyPr/>
        <a:lstStyle/>
        <a:p>
          <a:endParaRPr lang="en-US"/>
        </a:p>
      </dgm:t>
    </dgm:pt>
    <dgm:pt modelId="{7CD393C9-C737-47BF-B37B-D101B1DEE147}" type="pres">
      <dgm:prSet presAssocID="{39C0C696-BB4C-413F-A13A-120314A8D8EE}" presName="negativeSpace" presStyleCnt="0"/>
      <dgm:spPr/>
      <dgm:t>
        <a:bodyPr/>
        <a:lstStyle/>
        <a:p>
          <a:endParaRPr lang="en-US"/>
        </a:p>
      </dgm:t>
    </dgm:pt>
    <dgm:pt modelId="{6751D8A2-09A7-48DF-BBD5-D0E56A62FA84}" type="pres">
      <dgm:prSet presAssocID="{39C0C696-BB4C-413F-A13A-120314A8D8EE}" presName="childText" presStyleLbl="conFgAcc1" presStyleIdx="1" presStyleCnt="8">
        <dgm:presLayoutVars>
          <dgm:bulletEnabled val="1"/>
        </dgm:presLayoutVars>
      </dgm:prSet>
      <dgm:spPr/>
      <dgm:t>
        <a:bodyPr/>
        <a:lstStyle/>
        <a:p>
          <a:endParaRPr lang="en-US"/>
        </a:p>
      </dgm:t>
    </dgm:pt>
    <dgm:pt modelId="{5BB5CCF5-784F-4A92-8E71-0160BAC032B6}" type="pres">
      <dgm:prSet presAssocID="{F7BA29D7-B706-4976-99FE-E2E7F8728989}" presName="spaceBetweenRectangles" presStyleCnt="0"/>
      <dgm:spPr/>
      <dgm:t>
        <a:bodyPr/>
        <a:lstStyle/>
        <a:p>
          <a:endParaRPr lang="en-US"/>
        </a:p>
      </dgm:t>
    </dgm:pt>
    <dgm:pt modelId="{435E821D-53A8-40A3-8A0C-DEEA36047371}" type="pres">
      <dgm:prSet presAssocID="{D62C6DEA-47C2-42F3-8191-D7EFAE2082CE}" presName="parentLin" presStyleCnt="0"/>
      <dgm:spPr/>
      <dgm:t>
        <a:bodyPr/>
        <a:lstStyle/>
        <a:p>
          <a:endParaRPr lang="en-US"/>
        </a:p>
      </dgm:t>
    </dgm:pt>
    <dgm:pt modelId="{A8C2037D-198F-48F8-965D-6AF3BA4CA614}" type="pres">
      <dgm:prSet presAssocID="{D62C6DEA-47C2-42F3-8191-D7EFAE2082CE}" presName="parentLeftMargin" presStyleLbl="node1" presStyleIdx="1" presStyleCnt="8"/>
      <dgm:spPr/>
      <dgm:t>
        <a:bodyPr/>
        <a:lstStyle/>
        <a:p>
          <a:endParaRPr lang="en-US"/>
        </a:p>
      </dgm:t>
    </dgm:pt>
    <dgm:pt modelId="{C40984E2-74AE-47D0-9022-84BB8DF27FDE}" type="pres">
      <dgm:prSet presAssocID="{D62C6DEA-47C2-42F3-8191-D7EFAE2082CE}" presName="parentText" presStyleLbl="node1" presStyleIdx="2" presStyleCnt="8">
        <dgm:presLayoutVars>
          <dgm:chMax val="0"/>
          <dgm:bulletEnabled val="1"/>
        </dgm:presLayoutVars>
      </dgm:prSet>
      <dgm:spPr/>
      <dgm:t>
        <a:bodyPr/>
        <a:lstStyle/>
        <a:p>
          <a:endParaRPr lang="en-US"/>
        </a:p>
      </dgm:t>
    </dgm:pt>
    <dgm:pt modelId="{E2068BF4-6BFF-4C02-B8D7-1C61893AC274}" type="pres">
      <dgm:prSet presAssocID="{D62C6DEA-47C2-42F3-8191-D7EFAE2082CE}" presName="negativeSpace" presStyleCnt="0"/>
      <dgm:spPr/>
      <dgm:t>
        <a:bodyPr/>
        <a:lstStyle/>
        <a:p>
          <a:endParaRPr lang="en-US"/>
        </a:p>
      </dgm:t>
    </dgm:pt>
    <dgm:pt modelId="{230AA40A-6DBA-446E-8C75-B6D8233558DB}" type="pres">
      <dgm:prSet presAssocID="{D62C6DEA-47C2-42F3-8191-D7EFAE2082CE}" presName="childText" presStyleLbl="conFgAcc1" presStyleIdx="2" presStyleCnt="8">
        <dgm:presLayoutVars>
          <dgm:bulletEnabled val="1"/>
        </dgm:presLayoutVars>
      </dgm:prSet>
      <dgm:spPr/>
      <dgm:t>
        <a:bodyPr/>
        <a:lstStyle/>
        <a:p>
          <a:endParaRPr lang="en-US"/>
        </a:p>
      </dgm:t>
    </dgm:pt>
    <dgm:pt modelId="{686F9877-AA73-4B10-950A-FD518F460712}" type="pres">
      <dgm:prSet presAssocID="{10B46B4B-BB17-445B-A58A-CD920F3AFD92}" presName="spaceBetweenRectangles" presStyleCnt="0"/>
      <dgm:spPr/>
      <dgm:t>
        <a:bodyPr/>
        <a:lstStyle/>
        <a:p>
          <a:endParaRPr lang="en-US"/>
        </a:p>
      </dgm:t>
    </dgm:pt>
    <dgm:pt modelId="{4990450C-9359-4CFA-8C78-AE6F1B7E09C8}" type="pres">
      <dgm:prSet presAssocID="{C2157459-AF85-47F8-8BA9-35DB94A56B85}" presName="parentLin" presStyleCnt="0"/>
      <dgm:spPr/>
      <dgm:t>
        <a:bodyPr/>
        <a:lstStyle/>
        <a:p>
          <a:endParaRPr lang="en-US"/>
        </a:p>
      </dgm:t>
    </dgm:pt>
    <dgm:pt modelId="{0566E629-FD8D-476A-B5D7-D4D499F9F007}" type="pres">
      <dgm:prSet presAssocID="{C2157459-AF85-47F8-8BA9-35DB94A56B85}" presName="parentLeftMargin" presStyleLbl="node1" presStyleIdx="2" presStyleCnt="8"/>
      <dgm:spPr/>
      <dgm:t>
        <a:bodyPr/>
        <a:lstStyle/>
        <a:p>
          <a:endParaRPr lang="en-US"/>
        </a:p>
      </dgm:t>
    </dgm:pt>
    <dgm:pt modelId="{60171B3F-C39A-45F8-9634-B11AF77E3F04}" type="pres">
      <dgm:prSet presAssocID="{C2157459-AF85-47F8-8BA9-35DB94A56B85}" presName="parentText" presStyleLbl="node1" presStyleIdx="3" presStyleCnt="8">
        <dgm:presLayoutVars>
          <dgm:chMax val="0"/>
          <dgm:bulletEnabled val="1"/>
        </dgm:presLayoutVars>
      </dgm:prSet>
      <dgm:spPr/>
      <dgm:t>
        <a:bodyPr/>
        <a:lstStyle/>
        <a:p>
          <a:endParaRPr lang="en-US"/>
        </a:p>
      </dgm:t>
    </dgm:pt>
    <dgm:pt modelId="{2D8E6D13-1F06-4BE7-BD6B-03EBBCF50AF7}" type="pres">
      <dgm:prSet presAssocID="{C2157459-AF85-47F8-8BA9-35DB94A56B85}" presName="negativeSpace" presStyleCnt="0"/>
      <dgm:spPr/>
      <dgm:t>
        <a:bodyPr/>
        <a:lstStyle/>
        <a:p>
          <a:endParaRPr lang="en-US"/>
        </a:p>
      </dgm:t>
    </dgm:pt>
    <dgm:pt modelId="{B475E462-67AC-4FB5-BAF9-C4B0C46CE22F}" type="pres">
      <dgm:prSet presAssocID="{C2157459-AF85-47F8-8BA9-35DB94A56B85}" presName="childText" presStyleLbl="conFgAcc1" presStyleIdx="3" presStyleCnt="8">
        <dgm:presLayoutVars>
          <dgm:bulletEnabled val="1"/>
        </dgm:presLayoutVars>
      </dgm:prSet>
      <dgm:spPr/>
      <dgm:t>
        <a:bodyPr/>
        <a:lstStyle/>
        <a:p>
          <a:endParaRPr lang="en-US"/>
        </a:p>
      </dgm:t>
    </dgm:pt>
    <dgm:pt modelId="{7DDFB69D-2298-4E43-B165-EB54209EFE1C}" type="pres">
      <dgm:prSet presAssocID="{46086C59-5D1B-4A6A-8BD2-5518F6408F58}" presName="spaceBetweenRectangles" presStyleCnt="0"/>
      <dgm:spPr/>
      <dgm:t>
        <a:bodyPr/>
        <a:lstStyle/>
        <a:p>
          <a:endParaRPr lang="en-US"/>
        </a:p>
      </dgm:t>
    </dgm:pt>
    <dgm:pt modelId="{E53E88B1-4FF1-418F-9851-3AA94D236C2C}" type="pres">
      <dgm:prSet presAssocID="{EF01C03F-34F2-4987-8215-15FB042DB77C}" presName="parentLin" presStyleCnt="0"/>
      <dgm:spPr/>
      <dgm:t>
        <a:bodyPr/>
        <a:lstStyle/>
        <a:p>
          <a:endParaRPr lang="en-US"/>
        </a:p>
      </dgm:t>
    </dgm:pt>
    <dgm:pt modelId="{054D365F-72D5-4D78-97FD-F0F8D3C42C02}" type="pres">
      <dgm:prSet presAssocID="{EF01C03F-34F2-4987-8215-15FB042DB77C}" presName="parentLeftMargin" presStyleLbl="node1" presStyleIdx="3" presStyleCnt="8"/>
      <dgm:spPr/>
      <dgm:t>
        <a:bodyPr/>
        <a:lstStyle/>
        <a:p>
          <a:endParaRPr lang="en-US"/>
        </a:p>
      </dgm:t>
    </dgm:pt>
    <dgm:pt modelId="{9FD86839-6622-4715-9A28-184137C9CC10}" type="pres">
      <dgm:prSet presAssocID="{EF01C03F-34F2-4987-8215-15FB042DB77C}" presName="parentText" presStyleLbl="node1" presStyleIdx="4" presStyleCnt="8">
        <dgm:presLayoutVars>
          <dgm:chMax val="0"/>
          <dgm:bulletEnabled val="1"/>
        </dgm:presLayoutVars>
      </dgm:prSet>
      <dgm:spPr/>
      <dgm:t>
        <a:bodyPr/>
        <a:lstStyle/>
        <a:p>
          <a:endParaRPr lang="en-US"/>
        </a:p>
      </dgm:t>
    </dgm:pt>
    <dgm:pt modelId="{077A3607-22E9-4CC9-BD18-46C4C5790979}" type="pres">
      <dgm:prSet presAssocID="{EF01C03F-34F2-4987-8215-15FB042DB77C}" presName="negativeSpace" presStyleCnt="0"/>
      <dgm:spPr/>
      <dgm:t>
        <a:bodyPr/>
        <a:lstStyle/>
        <a:p>
          <a:endParaRPr lang="en-US"/>
        </a:p>
      </dgm:t>
    </dgm:pt>
    <dgm:pt modelId="{8A83D7C5-8C02-4E4A-8F21-3406D287A044}" type="pres">
      <dgm:prSet presAssocID="{EF01C03F-34F2-4987-8215-15FB042DB77C}" presName="childText" presStyleLbl="conFgAcc1" presStyleIdx="4" presStyleCnt="8">
        <dgm:presLayoutVars>
          <dgm:bulletEnabled val="1"/>
        </dgm:presLayoutVars>
      </dgm:prSet>
      <dgm:spPr/>
      <dgm:t>
        <a:bodyPr/>
        <a:lstStyle/>
        <a:p>
          <a:endParaRPr lang="en-US"/>
        </a:p>
      </dgm:t>
    </dgm:pt>
    <dgm:pt modelId="{14AF0F7B-F7DB-47FD-9B1E-E549AA424FF2}" type="pres">
      <dgm:prSet presAssocID="{B8E1CD50-DDA1-40DB-B8AB-FDA966CD673B}" presName="spaceBetweenRectangles" presStyleCnt="0"/>
      <dgm:spPr/>
      <dgm:t>
        <a:bodyPr/>
        <a:lstStyle/>
        <a:p>
          <a:endParaRPr lang="en-US"/>
        </a:p>
      </dgm:t>
    </dgm:pt>
    <dgm:pt modelId="{EF32827B-026E-40EF-A641-A3A2E1209EDB}" type="pres">
      <dgm:prSet presAssocID="{506DE73C-3B52-46DB-A6B2-F941E3ACD99E}" presName="parentLin" presStyleCnt="0"/>
      <dgm:spPr/>
      <dgm:t>
        <a:bodyPr/>
        <a:lstStyle/>
        <a:p>
          <a:endParaRPr lang="en-US"/>
        </a:p>
      </dgm:t>
    </dgm:pt>
    <dgm:pt modelId="{075847E1-0CBB-47F6-8543-3FBCD475F9F1}" type="pres">
      <dgm:prSet presAssocID="{506DE73C-3B52-46DB-A6B2-F941E3ACD99E}" presName="parentLeftMargin" presStyleLbl="node1" presStyleIdx="4" presStyleCnt="8"/>
      <dgm:spPr/>
      <dgm:t>
        <a:bodyPr/>
        <a:lstStyle/>
        <a:p>
          <a:endParaRPr lang="en-US"/>
        </a:p>
      </dgm:t>
    </dgm:pt>
    <dgm:pt modelId="{34A32376-EF66-42C4-AF6B-9E300D9F2AFC}" type="pres">
      <dgm:prSet presAssocID="{506DE73C-3B52-46DB-A6B2-F941E3ACD99E}" presName="parentText" presStyleLbl="node1" presStyleIdx="5" presStyleCnt="8">
        <dgm:presLayoutVars>
          <dgm:chMax val="0"/>
          <dgm:bulletEnabled val="1"/>
        </dgm:presLayoutVars>
      </dgm:prSet>
      <dgm:spPr/>
      <dgm:t>
        <a:bodyPr/>
        <a:lstStyle/>
        <a:p>
          <a:endParaRPr lang="en-US"/>
        </a:p>
      </dgm:t>
    </dgm:pt>
    <dgm:pt modelId="{08DC556B-E73C-48F0-B66C-AAFD2264E0CE}" type="pres">
      <dgm:prSet presAssocID="{506DE73C-3B52-46DB-A6B2-F941E3ACD99E}" presName="negativeSpace" presStyleCnt="0"/>
      <dgm:spPr/>
      <dgm:t>
        <a:bodyPr/>
        <a:lstStyle/>
        <a:p>
          <a:endParaRPr lang="en-US"/>
        </a:p>
      </dgm:t>
    </dgm:pt>
    <dgm:pt modelId="{08397B29-2133-46A3-82DF-736E2411264E}" type="pres">
      <dgm:prSet presAssocID="{506DE73C-3B52-46DB-A6B2-F941E3ACD99E}" presName="childText" presStyleLbl="conFgAcc1" presStyleIdx="5" presStyleCnt="8">
        <dgm:presLayoutVars>
          <dgm:bulletEnabled val="1"/>
        </dgm:presLayoutVars>
      </dgm:prSet>
      <dgm:spPr/>
      <dgm:t>
        <a:bodyPr/>
        <a:lstStyle/>
        <a:p>
          <a:endParaRPr lang="en-US"/>
        </a:p>
      </dgm:t>
    </dgm:pt>
    <dgm:pt modelId="{AA7EE1E4-1789-45F8-8AC8-CF77E39A0B92}" type="pres">
      <dgm:prSet presAssocID="{F3014041-9CD5-44D5-8B98-A4CDBEB21FE6}" presName="spaceBetweenRectangles" presStyleCnt="0"/>
      <dgm:spPr/>
      <dgm:t>
        <a:bodyPr/>
        <a:lstStyle/>
        <a:p>
          <a:endParaRPr lang="en-US"/>
        </a:p>
      </dgm:t>
    </dgm:pt>
    <dgm:pt modelId="{8B2A1B5F-49C9-4A30-BC1C-579748A25740}" type="pres">
      <dgm:prSet presAssocID="{86AD975A-2F90-4C74-BE2A-82789224F4B3}" presName="parentLin" presStyleCnt="0"/>
      <dgm:spPr/>
      <dgm:t>
        <a:bodyPr/>
        <a:lstStyle/>
        <a:p>
          <a:endParaRPr lang="en-US"/>
        </a:p>
      </dgm:t>
    </dgm:pt>
    <dgm:pt modelId="{E8184A36-0523-41F8-9A7D-0EF349CCB6D3}" type="pres">
      <dgm:prSet presAssocID="{86AD975A-2F90-4C74-BE2A-82789224F4B3}" presName="parentLeftMargin" presStyleLbl="node1" presStyleIdx="5" presStyleCnt="8"/>
      <dgm:spPr/>
      <dgm:t>
        <a:bodyPr/>
        <a:lstStyle/>
        <a:p>
          <a:endParaRPr lang="en-US"/>
        </a:p>
      </dgm:t>
    </dgm:pt>
    <dgm:pt modelId="{A1B521DF-5712-4D77-9532-7917F7EA5EB0}" type="pres">
      <dgm:prSet presAssocID="{86AD975A-2F90-4C74-BE2A-82789224F4B3}" presName="parentText" presStyleLbl="node1" presStyleIdx="6" presStyleCnt="8">
        <dgm:presLayoutVars>
          <dgm:chMax val="0"/>
          <dgm:bulletEnabled val="1"/>
        </dgm:presLayoutVars>
      </dgm:prSet>
      <dgm:spPr/>
      <dgm:t>
        <a:bodyPr/>
        <a:lstStyle/>
        <a:p>
          <a:endParaRPr lang="en-US"/>
        </a:p>
      </dgm:t>
    </dgm:pt>
    <dgm:pt modelId="{DBF37968-1F20-47D8-8125-DF0CDB2B835E}" type="pres">
      <dgm:prSet presAssocID="{86AD975A-2F90-4C74-BE2A-82789224F4B3}" presName="negativeSpace" presStyleCnt="0"/>
      <dgm:spPr/>
      <dgm:t>
        <a:bodyPr/>
        <a:lstStyle/>
        <a:p>
          <a:endParaRPr lang="en-US"/>
        </a:p>
      </dgm:t>
    </dgm:pt>
    <dgm:pt modelId="{8929371A-C411-437C-A042-4CB0A0536EEF}" type="pres">
      <dgm:prSet presAssocID="{86AD975A-2F90-4C74-BE2A-82789224F4B3}" presName="childText" presStyleLbl="conFgAcc1" presStyleIdx="6" presStyleCnt="8">
        <dgm:presLayoutVars>
          <dgm:bulletEnabled val="1"/>
        </dgm:presLayoutVars>
      </dgm:prSet>
      <dgm:spPr/>
      <dgm:t>
        <a:bodyPr/>
        <a:lstStyle/>
        <a:p>
          <a:endParaRPr lang="en-US"/>
        </a:p>
      </dgm:t>
    </dgm:pt>
    <dgm:pt modelId="{0B896F5D-B8FF-4538-9993-43D330C34EEE}" type="pres">
      <dgm:prSet presAssocID="{DE09300A-7AE3-40AA-99DB-319A06DB5DC1}" presName="spaceBetweenRectangles" presStyleCnt="0"/>
      <dgm:spPr/>
      <dgm:t>
        <a:bodyPr/>
        <a:lstStyle/>
        <a:p>
          <a:endParaRPr lang="en-US"/>
        </a:p>
      </dgm:t>
    </dgm:pt>
    <dgm:pt modelId="{7B45ECD8-5285-4905-82B6-686618CE4CE4}" type="pres">
      <dgm:prSet presAssocID="{44D15C65-B6B9-4C35-A2AB-6E94FEB14FD7}" presName="parentLin" presStyleCnt="0"/>
      <dgm:spPr/>
      <dgm:t>
        <a:bodyPr/>
        <a:lstStyle/>
        <a:p>
          <a:endParaRPr lang="en-US"/>
        </a:p>
      </dgm:t>
    </dgm:pt>
    <dgm:pt modelId="{A4777A27-8314-485D-A78C-29B944E1C7C6}" type="pres">
      <dgm:prSet presAssocID="{44D15C65-B6B9-4C35-A2AB-6E94FEB14FD7}" presName="parentLeftMargin" presStyleLbl="node1" presStyleIdx="6" presStyleCnt="8"/>
      <dgm:spPr/>
      <dgm:t>
        <a:bodyPr/>
        <a:lstStyle/>
        <a:p>
          <a:endParaRPr lang="en-US"/>
        </a:p>
      </dgm:t>
    </dgm:pt>
    <dgm:pt modelId="{5C9A6E88-C47D-4C7C-9736-11F44511F14B}" type="pres">
      <dgm:prSet presAssocID="{44D15C65-B6B9-4C35-A2AB-6E94FEB14FD7}" presName="parentText" presStyleLbl="node1" presStyleIdx="7" presStyleCnt="8">
        <dgm:presLayoutVars>
          <dgm:chMax val="0"/>
          <dgm:bulletEnabled val="1"/>
        </dgm:presLayoutVars>
      </dgm:prSet>
      <dgm:spPr/>
      <dgm:t>
        <a:bodyPr/>
        <a:lstStyle/>
        <a:p>
          <a:endParaRPr lang="en-US"/>
        </a:p>
      </dgm:t>
    </dgm:pt>
    <dgm:pt modelId="{4C717A70-F45C-470D-9352-392CDFC77AB4}" type="pres">
      <dgm:prSet presAssocID="{44D15C65-B6B9-4C35-A2AB-6E94FEB14FD7}" presName="negativeSpace" presStyleCnt="0"/>
      <dgm:spPr/>
      <dgm:t>
        <a:bodyPr/>
        <a:lstStyle/>
        <a:p>
          <a:endParaRPr lang="en-US"/>
        </a:p>
      </dgm:t>
    </dgm:pt>
    <dgm:pt modelId="{E890530F-FCE8-47C2-931B-CF3394BF4C49}" type="pres">
      <dgm:prSet presAssocID="{44D15C65-B6B9-4C35-A2AB-6E94FEB14FD7}" presName="childText" presStyleLbl="conFgAcc1" presStyleIdx="7" presStyleCnt="8">
        <dgm:presLayoutVars>
          <dgm:bulletEnabled val="1"/>
        </dgm:presLayoutVars>
      </dgm:prSet>
      <dgm:spPr/>
      <dgm:t>
        <a:bodyPr/>
        <a:lstStyle/>
        <a:p>
          <a:endParaRPr lang="en-US"/>
        </a:p>
      </dgm:t>
    </dgm:pt>
  </dgm:ptLst>
  <dgm:cxnLst>
    <dgm:cxn modelId="{3600AC89-4108-4D23-B7F9-2E845483C4A8}" type="presOf" srcId="{D62C6DEA-47C2-42F3-8191-D7EFAE2082CE}" destId="{C40984E2-74AE-47D0-9022-84BB8DF27FDE}" srcOrd="1" destOrd="0" presId="urn:microsoft.com/office/officeart/2005/8/layout/list1"/>
    <dgm:cxn modelId="{9275C4EA-FC88-4142-84AA-55DCEFAAC50C}" type="presOf" srcId="{EF01C03F-34F2-4987-8215-15FB042DB77C}" destId="{054D365F-72D5-4D78-97FD-F0F8D3C42C02}" srcOrd="0" destOrd="0" presId="urn:microsoft.com/office/officeart/2005/8/layout/list1"/>
    <dgm:cxn modelId="{6B725885-03F2-4CB3-8E5A-395AFDC8E2A4}" srcId="{ACFEBE7D-B3D9-4A65-9A1F-B9C6E4F7D9EF}" destId="{E2B4B013-B500-4D45-8112-907766652BCF}" srcOrd="0" destOrd="0" parTransId="{481D88DC-7B9A-4F16-BE3F-C83CCEAB5FAA}" sibTransId="{D8FC889B-A22F-4FF6-A51A-0CC633FF4BA3}"/>
    <dgm:cxn modelId="{A5608A3A-10E2-4A23-9168-0AC15CC9A98D}" srcId="{ACFEBE7D-B3D9-4A65-9A1F-B9C6E4F7D9EF}" destId="{C2157459-AF85-47F8-8BA9-35DB94A56B85}" srcOrd="3" destOrd="0" parTransId="{8C36F3E8-A004-4C41-8646-BBBAC40D9F0D}" sibTransId="{46086C59-5D1B-4A6A-8BD2-5518F6408F58}"/>
    <dgm:cxn modelId="{25607FA1-97BE-46E4-962C-D85185254E70}" srcId="{ACFEBE7D-B3D9-4A65-9A1F-B9C6E4F7D9EF}" destId="{D62C6DEA-47C2-42F3-8191-D7EFAE2082CE}" srcOrd="2" destOrd="0" parTransId="{5A2FFCED-0F36-4B87-B8E1-C00D9B7B4558}" sibTransId="{10B46B4B-BB17-445B-A58A-CD920F3AFD92}"/>
    <dgm:cxn modelId="{BF8CCD2A-5F03-499F-B947-65F99A2CF912}" type="presOf" srcId="{39C0C696-BB4C-413F-A13A-120314A8D8EE}" destId="{315F3A8A-2AC3-4960-824E-63F4F940D1BA}" srcOrd="1" destOrd="0" presId="urn:microsoft.com/office/officeart/2005/8/layout/list1"/>
    <dgm:cxn modelId="{72F17039-92F4-454C-8E3A-7C48E845EDFC}" type="presOf" srcId="{E2B4B013-B500-4D45-8112-907766652BCF}" destId="{96A216BF-E0AB-4D5A-AA90-2A7A30D09787}" srcOrd="0" destOrd="0" presId="urn:microsoft.com/office/officeart/2005/8/layout/list1"/>
    <dgm:cxn modelId="{5928906F-02A7-4212-AA3C-632810913044}" srcId="{ACFEBE7D-B3D9-4A65-9A1F-B9C6E4F7D9EF}" destId="{44D15C65-B6B9-4C35-A2AB-6E94FEB14FD7}" srcOrd="7" destOrd="0" parTransId="{A3E57B83-F970-4A51-9370-607E2C574354}" sibTransId="{AE66D494-5580-41BC-ACE4-56425281A346}"/>
    <dgm:cxn modelId="{B3AC0098-8B42-4C21-9496-7C8EA777E3DD}" type="presOf" srcId="{C2157459-AF85-47F8-8BA9-35DB94A56B85}" destId="{60171B3F-C39A-45F8-9634-B11AF77E3F04}" srcOrd="1" destOrd="0" presId="urn:microsoft.com/office/officeart/2005/8/layout/list1"/>
    <dgm:cxn modelId="{489C3DF6-19C6-4E8B-95B2-A1464F7D3470}" type="presOf" srcId="{39C0C696-BB4C-413F-A13A-120314A8D8EE}" destId="{D09E4059-7964-48DD-9095-E8C014FB2B91}" srcOrd="0" destOrd="0" presId="urn:microsoft.com/office/officeart/2005/8/layout/list1"/>
    <dgm:cxn modelId="{39BDCCF9-CC22-4162-9300-4950D84B8664}" type="presOf" srcId="{506DE73C-3B52-46DB-A6B2-F941E3ACD99E}" destId="{34A32376-EF66-42C4-AF6B-9E300D9F2AFC}" srcOrd="1" destOrd="0" presId="urn:microsoft.com/office/officeart/2005/8/layout/list1"/>
    <dgm:cxn modelId="{A436B7EB-EF51-4459-A7A7-C94DD4CAF0EB}" type="presOf" srcId="{E2B4B013-B500-4D45-8112-907766652BCF}" destId="{CE33FB9A-D3B8-453B-A8D5-5ABEE8B98F17}" srcOrd="1" destOrd="0" presId="urn:microsoft.com/office/officeart/2005/8/layout/list1"/>
    <dgm:cxn modelId="{0C9BDDB6-7C6D-482E-B42C-C37AE4BAA595}" srcId="{ACFEBE7D-B3D9-4A65-9A1F-B9C6E4F7D9EF}" destId="{39C0C696-BB4C-413F-A13A-120314A8D8EE}" srcOrd="1" destOrd="0" parTransId="{9FA8690F-68FD-4A49-90ED-0925A36316B5}" sibTransId="{F7BA29D7-B706-4976-99FE-E2E7F8728989}"/>
    <dgm:cxn modelId="{30308CB5-386C-42A7-97BE-DC50A2E063B9}" type="presOf" srcId="{D62C6DEA-47C2-42F3-8191-D7EFAE2082CE}" destId="{A8C2037D-198F-48F8-965D-6AF3BA4CA614}" srcOrd="0" destOrd="0" presId="urn:microsoft.com/office/officeart/2005/8/layout/list1"/>
    <dgm:cxn modelId="{CD63A466-68D9-46EF-A302-23BCD4849550}" type="presOf" srcId="{EF01C03F-34F2-4987-8215-15FB042DB77C}" destId="{9FD86839-6622-4715-9A28-184137C9CC10}" srcOrd="1" destOrd="0" presId="urn:microsoft.com/office/officeart/2005/8/layout/list1"/>
    <dgm:cxn modelId="{BF7F851F-7B16-496A-BCB6-CC4EF5ED406A}" type="presOf" srcId="{44D15C65-B6B9-4C35-A2AB-6E94FEB14FD7}" destId="{A4777A27-8314-485D-A78C-29B944E1C7C6}" srcOrd="0" destOrd="0" presId="urn:microsoft.com/office/officeart/2005/8/layout/list1"/>
    <dgm:cxn modelId="{B0D7E356-59BF-468A-8788-DBE453CC53C4}" srcId="{ACFEBE7D-B3D9-4A65-9A1F-B9C6E4F7D9EF}" destId="{506DE73C-3B52-46DB-A6B2-F941E3ACD99E}" srcOrd="5" destOrd="0" parTransId="{AE1547AB-DD54-4B6E-AD1E-58C11DA70C08}" sibTransId="{F3014041-9CD5-44D5-8B98-A4CDBEB21FE6}"/>
    <dgm:cxn modelId="{2D2FA045-7E9B-4E7E-8D2A-A493EE117999}" type="presOf" srcId="{C2157459-AF85-47F8-8BA9-35DB94A56B85}" destId="{0566E629-FD8D-476A-B5D7-D4D499F9F007}" srcOrd="0" destOrd="0" presId="urn:microsoft.com/office/officeart/2005/8/layout/list1"/>
    <dgm:cxn modelId="{3890483A-E743-4562-A270-2186E264AD1E}" type="presOf" srcId="{86AD975A-2F90-4C74-BE2A-82789224F4B3}" destId="{E8184A36-0523-41F8-9A7D-0EF349CCB6D3}" srcOrd="0" destOrd="0" presId="urn:microsoft.com/office/officeart/2005/8/layout/list1"/>
    <dgm:cxn modelId="{2FEC17C2-9C53-4BBD-8702-3EA0337843F8}" type="presOf" srcId="{86AD975A-2F90-4C74-BE2A-82789224F4B3}" destId="{A1B521DF-5712-4D77-9532-7917F7EA5EB0}" srcOrd="1" destOrd="0" presId="urn:microsoft.com/office/officeart/2005/8/layout/list1"/>
    <dgm:cxn modelId="{1B8542ED-43F6-4F22-9E63-F3973A21CE7D}" srcId="{ACFEBE7D-B3D9-4A65-9A1F-B9C6E4F7D9EF}" destId="{86AD975A-2F90-4C74-BE2A-82789224F4B3}" srcOrd="6" destOrd="0" parTransId="{5C9FA443-0A24-4356-8CCB-3DE0F5A4426F}" sibTransId="{DE09300A-7AE3-40AA-99DB-319A06DB5DC1}"/>
    <dgm:cxn modelId="{F70BB565-96FA-4973-B2E4-AAE17A7EBC54}" srcId="{ACFEBE7D-B3D9-4A65-9A1F-B9C6E4F7D9EF}" destId="{EF01C03F-34F2-4987-8215-15FB042DB77C}" srcOrd="4" destOrd="0" parTransId="{70A6BE8C-46DB-4431-9A35-5A56056E570F}" sibTransId="{B8E1CD50-DDA1-40DB-B8AB-FDA966CD673B}"/>
    <dgm:cxn modelId="{E7972E34-96A0-44DE-94CD-3DED2839EE9F}" type="presOf" srcId="{44D15C65-B6B9-4C35-A2AB-6E94FEB14FD7}" destId="{5C9A6E88-C47D-4C7C-9736-11F44511F14B}" srcOrd="1" destOrd="0" presId="urn:microsoft.com/office/officeart/2005/8/layout/list1"/>
    <dgm:cxn modelId="{77136290-43B0-4346-8F0B-006F055BA202}" type="presOf" srcId="{506DE73C-3B52-46DB-A6B2-F941E3ACD99E}" destId="{075847E1-0CBB-47F6-8543-3FBCD475F9F1}" srcOrd="0" destOrd="0" presId="urn:microsoft.com/office/officeart/2005/8/layout/list1"/>
    <dgm:cxn modelId="{CC9AFA0E-B378-431A-AAAE-4C5532672269}" type="presOf" srcId="{ACFEBE7D-B3D9-4A65-9A1F-B9C6E4F7D9EF}" destId="{01BC35CE-2BE7-4CD0-BCA2-AE443358D27F}" srcOrd="0" destOrd="0" presId="urn:microsoft.com/office/officeart/2005/8/layout/list1"/>
    <dgm:cxn modelId="{E43CD4E0-0466-447D-8D3A-3938A40EE497}" type="presParOf" srcId="{01BC35CE-2BE7-4CD0-BCA2-AE443358D27F}" destId="{FDED8177-8090-4F53-9D48-89757D6840D2}" srcOrd="0" destOrd="0" presId="urn:microsoft.com/office/officeart/2005/8/layout/list1"/>
    <dgm:cxn modelId="{A1CABF94-49AC-4878-9B1E-95B13B94CFCF}" type="presParOf" srcId="{FDED8177-8090-4F53-9D48-89757D6840D2}" destId="{96A216BF-E0AB-4D5A-AA90-2A7A30D09787}" srcOrd="0" destOrd="0" presId="urn:microsoft.com/office/officeart/2005/8/layout/list1"/>
    <dgm:cxn modelId="{7E93BE9C-FA88-4AC2-BDDD-9DF0E42EC013}" type="presParOf" srcId="{FDED8177-8090-4F53-9D48-89757D6840D2}" destId="{CE33FB9A-D3B8-453B-A8D5-5ABEE8B98F17}" srcOrd="1" destOrd="0" presId="urn:microsoft.com/office/officeart/2005/8/layout/list1"/>
    <dgm:cxn modelId="{63802CA9-E78E-4531-9917-D7E3CF3DBA6F}" type="presParOf" srcId="{01BC35CE-2BE7-4CD0-BCA2-AE443358D27F}" destId="{D1639AF2-219D-447F-85C8-93D6133B97BC}" srcOrd="1" destOrd="0" presId="urn:microsoft.com/office/officeart/2005/8/layout/list1"/>
    <dgm:cxn modelId="{36F73DBB-4770-41FC-9B1E-E0100A34D091}" type="presParOf" srcId="{01BC35CE-2BE7-4CD0-BCA2-AE443358D27F}" destId="{3F9FABDB-B28B-473F-B58B-265CB5A4BBC8}" srcOrd="2" destOrd="0" presId="urn:microsoft.com/office/officeart/2005/8/layout/list1"/>
    <dgm:cxn modelId="{F7ED6827-5FAB-4FCA-843B-68042C1A346E}" type="presParOf" srcId="{01BC35CE-2BE7-4CD0-BCA2-AE443358D27F}" destId="{01CD3018-859F-417F-96B4-B8EFF10F9C75}" srcOrd="3" destOrd="0" presId="urn:microsoft.com/office/officeart/2005/8/layout/list1"/>
    <dgm:cxn modelId="{02F60087-7875-474F-ADBD-B8B672670F2F}" type="presParOf" srcId="{01BC35CE-2BE7-4CD0-BCA2-AE443358D27F}" destId="{6CB7B415-10FB-4BF9-AF91-0E303416B61B}" srcOrd="4" destOrd="0" presId="urn:microsoft.com/office/officeart/2005/8/layout/list1"/>
    <dgm:cxn modelId="{AD12CB6A-C194-4218-B2A2-52E7074B75AF}" type="presParOf" srcId="{6CB7B415-10FB-4BF9-AF91-0E303416B61B}" destId="{D09E4059-7964-48DD-9095-E8C014FB2B91}" srcOrd="0" destOrd="0" presId="urn:microsoft.com/office/officeart/2005/8/layout/list1"/>
    <dgm:cxn modelId="{32B3DCF5-277D-47BA-A6BE-D3C1F2C5369D}" type="presParOf" srcId="{6CB7B415-10FB-4BF9-AF91-0E303416B61B}" destId="{315F3A8A-2AC3-4960-824E-63F4F940D1BA}" srcOrd="1" destOrd="0" presId="urn:microsoft.com/office/officeart/2005/8/layout/list1"/>
    <dgm:cxn modelId="{DE111FF0-2137-4BBE-A409-C0BB25A379A2}" type="presParOf" srcId="{01BC35CE-2BE7-4CD0-BCA2-AE443358D27F}" destId="{7CD393C9-C737-47BF-B37B-D101B1DEE147}" srcOrd="5" destOrd="0" presId="urn:microsoft.com/office/officeart/2005/8/layout/list1"/>
    <dgm:cxn modelId="{45006DB6-BE1A-46DF-AC8B-4DB8D061345D}" type="presParOf" srcId="{01BC35CE-2BE7-4CD0-BCA2-AE443358D27F}" destId="{6751D8A2-09A7-48DF-BBD5-D0E56A62FA84}" srcOrd="6" destOrd="0" presId="urn:microsoft.com/office/officeart/2005/8/layout/list1"/>
    <dgm:cxn modelId="{DE0ED327-B01A-45CC-A08A-70F6B9B9428B}" type="presParOf" srcId="{01BC35CE-2BE7-4CD0-BCA2-AE443358D27F}" destId="{5BB5CCF5-784F-4A92-8E71-0160BAC032B6}" srcOrd="7" destOrd="0" presId="urn:microsoft.com/office/officeart/2005/8/layout/list1"/>
    <dgm:cxn modelId="{B8B60F99-3236-416D-8494-EC6F928D9A08}" type="presParOf" srcId="{01BC35CE-2BE7-4CD0-BCA2-AE443358D27F}" destId="{435E821D-53A8-40A3-8A0C-DEEA36047371}" srcOrd="8" destOrd="0" presId="urn:microsoft.com/office/officeart/2005/8/layout/list1"/>
    <dgm:cxn modelId="{C5002F55-A1A0-4112-A749-F379BA153A8A}" type="presParOf" srcId="{435E821D-53A8-40A3-8A0C-DEEA36047371}" destId="{A8C2037D-198F-48F8-965D-6AF3BA4CA614}" srcOrd="0" destOrd="0" presId="urn:microsoft.com/office/officeart/2005/8/layout/list1"/>
    <dgm:cxn modelId="{9EF322DD-2E96-4906-AB77-C1244994D475}" type="presParOf" srcId="{435E821D-53A8-40A3-8A0C-DEEA36047371}" destId="{C40984E2-74AE-47D0-9022-84BB8DF27FDE}" srcOrd="1" destOrd="0" presId="urn:microsoft.com/office/officeart/2005/8/layout/list1"/>
    <dgm:cxn modelId="{CB341975-8174-41D5-B040-5AC6DC80A22E}" type="presParOf" srcId="{01BC35CE-2BE7-4CD0-BCA2-AE443358D27F}" destId="{E2068BF4-6BFF-4C02-B8D7-1C61893AC274}" srcOrd="9" destOrd="0" presId="urn:microsoft.com/office/officeart/2005/8/layout/list1"/>
    <dgm:cxn modelId="{641DD70D-2E95-4CA3-8B57-FDF95B3D9046}" type="presParOf" srcId="{01BC35CE-2BE7-4CD0-BCA2-AE443358D27F}" destId="{230AA40A-6DBA-446E-8C75-B6D8233558DB}" srcOrd="10" destOrd="0" presId="urn:microsoft.com/office/officeart/2005/8/layout/list1"/>
    <dgm:cxn modelId="{265793F8-14D7-4429-B8AB-DF7DB76F0152}" type="presParOf" srcId="{01BC35CE-2BE7-4CD0-BCA2-AE443358D27F}" destId="{686F9877-AA73-4B10-950A-FD518F460712}" srcOrd="11" destOrd="0" presId="urn:microsoft.com/office/officeart/2005/8/layout/list1"/>
    <dgm:cxn modelId="{5EBC2DE9-EEC7-4786-8562-4256DA429CCB}" type="presParOf" srcId="{01BC35CE-2BE7-4CD0-BCA2-AE443358D27F}" destId="{4990450C-9359-4CFA-8C78-AE6F1B7E09C8}" srcOrd="12" destOrd="0" presId="urn:microsoft.com/office/officeart/2005/8/layout/list1"/>
    <dgm:cxn modelId="{8601A234-E423-4B8A-815B-D0DFCE04DF38}" type="presParOf" srcId="{4990450C-9359-4CFA-8C78-AE6F1B7E09C8}" destId="{0566E629-FD8D-476A-B5D7-D4D499F9F007}" srcOrd="0" destOrd="0" presId="urn:microsoft.com/office/officeart/2005/8/layout/list1"/>
    <dgm:cxn modelId="{3E88E7D6-F8C3-4355-B1EC-91653C18032A}" type="presParOf" srcId="{4990450C-9359-4CFA-8C78-AE6F1B7E09C8}" destId="{60171B3F-C39A-45F8-9634-B11AF77E3F04}" srcOrd="1" destOrd="0" presId="urn:microsoft.com/office/officeart/2005/8/layout/list1"/>
    <dgm:cxn modelId="{52929C9C-2DAE-4A95-B4B9-8BEECBFBD2E5}" type="presParOf" srcId="{01BC35CE-2BE7-4CD0-BCA2-AE443358D27F}" destId="{2D8E6D13-1F06-4BE7-BD6B-03EBBCF50AF7}" srcOrd="13" destOrd="0" presId="urn:microsoft.com/office/officeart/2005/8/layout/list1"/>
    <dgm:cxn modelId="{3EA85FCB-9EA8-4ACE-B884-D32DC41FD2BC}" type="presParOf" srcId="{01BC35CE-2BE7-4CD0-BCA2-AE443358D27F}" destId="{B475E462-67AC-4FB5-BAF9-C4B0C46CE22F}" srcOrd="14" destOrd="0" presId="urn:microsoft.com/office/officeart/2005/8/layout/list1"/>
    <dgm:cxn modelId="{F379D980-562C-427B-A2E5-71CB93171F51}" type="presParOf" srcId="{01BC35CE-2BE7-4CD0-BCA2-AE443358D27F}" destId="{7DDFB69D-2298-4E43-B165-EB54209EFE1C}" srcOrd="15" destOrd="0" presId="urn:microsoft.com/office/officeart/2005/8/layout/list1"/>
    <dgm:cxn modelId="{0006FA4B-2C87-4BD8-9B40-1DE3463444B1}" type="presParOf" srcId="{01BC35CE-2BE7-4CD0-BCA2-AE443358D27F}" destId="{E53E88B1-4FF1-418F-9851-3AA94D236C2C}" srcOrd="16" destOrd="0" presId="urn:microsoft.com/office/officeart/2005/8/layout/list1"/>
    <dgm:cxn modelId="{1B494F5A-D5DE-49B0-BC23-8AD3F9B17DDB}" type="presParOf" srcId="{E53E88B1-4FF1-418F-9851-3AA94D236C2C}" destId="{054D365F-72D5-4D78-97FD-F0F8D3C42C02}" srcOrd="0" destOrd="0" presId="urn:microsoft.com/office/officeart/2005/8/layout/list1"/>
    <dgm:cxn modelId="{DB2671FB-EF36-4F48-AA64-2D5523E87DEF}" type="presParOf" srcId="{E53E88B1-4FF1-418F-9851-3AA94D236C2C}" destId="{9FD86839-6622-4715-9A28-184137C9CC10}" srcOrd="1" destOrd="0" presId="urn:microsoft.com/office/officeart/2005/8/layout/list1"/>
    <dgm:cxn modelId="{E5A2E3A7-906A-4BE7-A762-146050220648}" type="presParOf" srcId="{01BC35CE-2BE7-4CD0-BCA2-AE443358D27F}" destId="{077A3607-22E9-4CC9-BD18-46C4C5790979}" srcOrd="17" destOrd="0" presId="urn:microsoft.com/office/officeart/2005/8/layout/list1"/>
    <dgm:cxn modelId="{60678BEC-F2B3-429A-9739-6848A56F0D13}" type="presParOf" srcId="{01BC35CE-2BE7-4CD0-BCA2-AE443358D27F}" destId="{8A83D7C5-8C02-4E4A-8F21-3406D287A044}" srcOrd="18" destOrd="0" presId="urn:microsoft.com/office/officeart/2005/8/layout/list1"/>
    <dgm:cxn modelId="{3982B193-298A-41B5-AB4C-FE5194C10039}" type="presParOf" srcId="{01BC35CE-2BE7-4CD0-BCA2-AE443358D27F}" destId="{14AF0F7B-F7DB-47FD-9B1E-E549AA424FF2}" srcOrd="19" destOrd="0" presId="urn:microsoft.com/office/officeart/2005/8/layout/list1"/>
    <dgm:cxn modelId="{E79BBCC0-982A-4656-8B6A-223ACD08AF17}" type="presParOf" srcId="{01BC35CE-2BE7-4CD0-BCA2-AE443358D27F}" destId="{EF32827B-026E-40EF-A641-A3A2E1209EDB}" srcOrd="20" destOrd="0" presId="urn:microsoft.com/office/officeart/2005/8/layout/list1"/>
    <dgm:cxn modelId="{434823E7-10BC-4E42-9788-F37CBE610BFB}" type="presParOf" srcId="{EF32827B-026E-40EF-A641-A3A2E1209EDB}" destId="{075847E1-0CBB-47F6-8543-3FBCD475F9F1}" srcOrd="0" destOrd="0" presId="urn:microsoft.com/office/officeart/2005/8/layout/list1"/>
    <dgm:cxn modelId="{53A6F5D2-3C10-4866-8580-97E0C674A7CD}" type="presParOf" srcId="{EF32827B-026E-40EF-A641-A3A2E1209EDB}" destId="{34A32376-EF66-42C4-AF6B-9E300D9F2AFC}" srcOrd="1" destOrd="0" presId="urn:microsoft.com/office/officeart/2005/8/layout/list1"/>
    <dgm:cxn modelId="{4A2C6A6B-5459-4A83-B92E-BD41A6F7FF35}" type="presParOf" srcId="{01BC35CE-2BE7-4CD0-BCA2-AE443358D27F}" destId="{08DC556B-E73C-48F0-B66C-AAFD2264E0CE}" srcOrd="21" destOrd="0" presId="urn:microsoft.com/office/officeart/2005/8/layout/list1"/>
    <dgm:cxn modelId="{256EFF11-FAC1-47E9-B7A0-04EDC32F94EE}" type="presParOf" srcId="{01BC35CE-2BE7-4CD0-BCA2-AE443358D27F}" destId="{08397B29-2133-46A3-82DF-736E2411264E}" srcOrd="22" destOrd="0" presId="urn:microsoft.com/office/officeart/2005/8/layout/list1"/>
    <dgm:cxn modelId="{CA4477B1-EEB5-4091-8552-13ED765876AA}" type="presParOf" srcId="{01BC35CE-2BE7-4CD0-BCA2-AE443358D27F}" destId="{AA7EE1E4-1789-45F8-8AC8-CF77E39A0B92}" srcOrd="23" destOrd="0" presId="urn:microsoft.com/office/officeart/2005/8/layout/list1"/>
    <dgm:cxn modelId="{CD4A05FB-6CA4-4A98-B8DB-01885D5F0474}" type="presParOf" srcId="{01BC35CE-2BE7-4CD0-BCA2-AE443358D27F}" destId="{8B2A1B5F-49C9-4A30-BC1C-579748A25740}" srcOrd="24" destOrd="0" presId="urn:microsoft.com/office/officeart/2005/8/layout/list1"/>
    <dgm:cxn modelId="{6F009C4D-B25C-4BDD-9CE5-F7B75A475074}" type="presParOf" srcId="{8B2A1B5F-49C9-4A30-BC1C-579748A25740}" destId="{E8184A36-0523-41F8-9A7D-0EF349CCB6D3}" srcOrd="0" destOrd="0" presId="urn:microsoft.com/office/officeart/2005/8/layout/list1"/>
    <dgm:cxn modelId="{758F61C2-3FEF-4D16-944E-0E77EB6DDA96}" type="presParOf" srcId="{8B2A1B5F-49C9-4A30-BC1C-579748A25740}" destId="{A1B521DF-5712-4D77-9532-7917F7EA5EB0}" srcOrd="1" destOrd="0" presId="urn:microsoft.com/office/officeart/2005/8/layout/list1"/>
    <dgm:cxn modelId="{1675789C-B05D-4683-ABD3-1786E2B8992D}" type="presParOf" srcId="{01BC35CE-2BE7-4CD0-BCA2-AE443358D27F}" destId="{DBF37968-1F20-47D8-8125-DF0CDB2B835E}" srcOrd="25" destOrd="0" presId="urn:microsoft.com/office/officeart/2005/8/layout/list1"/>
    <dgm:cxn modelId="{4E907268-1C7B-4762-97E3-52750EE7D461}" type="presParOf" srcId="{01BC35CE-2BE7-4CD0-BCA2-AE443358D27F}" destId="{8929371A-C411-437C-A042-4CB0A0536EEF}" srcOrd="26" destOrd="0" presId="urn:microsoft.com/office/officeart/2005/8/layout/list1"/>
    <dgm:cxn modelId="{F3B5ACDD-5CCE-4635-BA5B-F7124CF294EE}" type="presParOf" srcId="{01BC35CE-2BE7-4CD0-BCA2-AE443358D27F}" destId="{0B896F5D-B8FF-4538-9993-43D330C34EEE}" srcOrd="27" destOrd="0" presId="urn:microsoft.com/office/officeart/2005/8/layout/list1"/>
    <dgm:cxn modelId="{D9398C1D-E9D8-47B4-8285-2F27136B1A66}" type="presParOf" srcId="{01BC35CE-2BE7-4CD0-BCA2-AE443358D27F}" destId="{7B45ECD8-5285-4905-82B6-686618CE4CE4}" srcOrd="28" destOrd="0" presId="urn:microsoft.com/office/officeart/2005/8/layout/list1"/>
    <dgm:cxn modelId="{A935BA1D-5A9F-4CC6-8228-6848AFF7E727}" type="presParOf" srcId="{7B45ECD8-5285-4905-82B6-686618CE4CE4}" destId="{A4777A27-8314-485D-A78C-29B944E1C7C6}" srcOrd="0" destOrd="0" presId="urn:microsoft.com/office/officeart/2005/8/layout/list1"/>
    <dgm:cxn modelId="{3B8581C0-250F-422B-9455-70E5C026373E}" type="presParOf" srcId="{7B45ECD8-5285-4905-82B6-686618CE4CE4}" destId="{5C9A6E88-C47D-4C7C-9736-11F44511F14B}" srcOrd="1" destOrd="0" presId="urn:microsoft.com/office/officeart/2005/8/layout/list1"/>
    <dgm:cxn modelId="{D704F94E-C74E-4EB9-867D-B8F10E6428C4}" type="presParOf" srcId="{01BC35CE-2BE7-4CD0-BCA2-AE443358D27F}" destId="{4C717A70-F45C-470D-9352-392CDFC77AB4}" srcOrd="29" destOrd="0" presId="urn:microsoft.com/office/officeart/2005/8/layout/list1"/>
    <dgm:cxn modelId="{7137906F-6EBA-4BE8-A88C-AC6DFD3E9958}" type="presParOf" srcId="{01BC35CE-2BE7-4CD0-BCA2-AE443358D27F}" destId="{E890530F-FCE8-47C2-931B-CF3394BF4C49}"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211830-07D2-3645-AA22-5F93902854E5}"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en-US"/>
        </a:p>
      </dgm:t>
    </dgm:pt>
    <dgm:pt modelId="{E5C1C24F-3885-AE41-AF9E-863A0F1012A7}">
      <dgm:prSet custT="1"/>
      <dgm:spPr>
        <a:solidFill>
          <a:schemeClr val="accent3">
            <a:lumMod val="20000"/>
            <a:lumOff val="80000"/>
          </a:schemeClr>
        </a:solidFill>
      </dgm:spPr>
      <dgm:t>
        <a:bodyPr/>
        <a:lstStyle/>
        <a:p>
          <a:pPr rtl="0"/>
          <a:r>
            <a:rPr lang="en-US" sz="2400" b="1" dirty="0" smtClean="0">
              <a:solidFill>
                <a:schemeClr val="accent3">
                  <a:lumMod val="50000"/>
                </a:schemeClr>
              </a:solidFill>
            </a:rPr>
            <a:t>More children are screened</a:t>
          </a:r>
          <a:endParaRPr lang="en-US" sz="2400" dirty="0">
            <a:solidFill>
              <a:schemeClr val="accent3">
                <a:lumMod val="50000"/>
              </a:schemeClr>
            </a:solidFill>
          </a:endParaRPr>
        </a:p>
      </dgm:t>
    </dgm:pt>
    <dgm:pt modelId="{5F6BA2C8-C9DE-4345-A8E0-BCB4FC6D120F}" type="parTrans" cxnId="{F9D7A009-FB92-AB44-A273-496E3BCDB8C0}">
      <dgm:prSet/>
      <dgm:spPr/>
      <dgm:t>
        <a:bodyPr/>
        <a:lstStyle/>
        <a:p>
          <a:endParaRPr lang="en-US"/>
        </a:p>
      </dgm:t>
    </dgm:pt>
    <dgm:pt modelId="{0580FC37-350D-8048-80C3-8F5DF1FE1C2D}" type="sibTrans" cxnId="{F9D7A009-FB92-AB44-A273-496E3BCDB8C0}">
      <dgm:prSet/>
      <dgm:spPr/>
      <dgm:t>
        <a:bodyPr/>
        <a:lstStyle/>
        <a:p>
          <a:endParaRPr lang="en-US"/>
        </a:p>
      </dgm:t>
    </dgm:pt>
    <dgm:pt modelId="{0E8E1E41-EA90-F14C-82E4-248B72155B66}">
      <dgm:prSet custT="1"/>
      <dgm:spPr>
        <a:solidFill>
          <a:schemeClr val="accent2">
            <a:lumMod val="20000"/>
            <a:lumOff val="80000"/>
          </a:schemeClr>
        </a:solidFill>
      </dgm:spPr>
      <dgm:t>
        <a:bodyPr/>
        <a:lstStyle/>
        <a:p>
          <a:pPr algn="ctr" rtl="0"/>
          <a:r>
            <a:rPr lang="en-US" sz="2400" b="1" dirty="0" smtClean="0">
              <a:solidFill>
                <a:schemeClr val="accent2">
                  <a:lumMod val="50000"/>
                </a:schemeClr>
              </a:solidFill>
            </a:rPr>
            <a:t>Resulting in  identification of children with developmental delays</a:t>
          </a:r>
          <a:endParaRPr lang="en-US" sz="2400" dirty="0">
            <a:solidFill>
              <a:schemeClr val="accent2">
                <a:lumMod val="50000"/>
              </a:schemeClr>
            </a:solidFill>
          </a:endParaRPr>
        </a:p>
      </dgm:t>
    </dgm:pt>
    <dgm:pt modelId="{A9AA5F1C-2E18-CC44-BCE8-DCEC399B4D97}" type="parTrans" cxnId="{996D2F91-4B2E-FF49-A73A-173BF242BF3F}">
      <dgm:prSet/>
      <dgm:spPr/>
      <dgm:t>
        <a:bodyPr/>
        <a:lstStyle/>
        <a:p>
          <a:endParaRPr lang="en-US"/>
        </a:p>
      </dgm:t>
    </dgm:pt>
    <dgm:pt modelId="{5F8EA86A-C1F2-D749-A3EE-F5C7DBEF543A}" type="sibTrans" cxnId="{996D2F91-4B2E-FF49-A73A-173BF242BF3F}">
      <dgm:prSet/>
      <dgm:spPr/>
      <dgm:t>
        <a:bodyPr/>
        <a:lstStyle/>
        <a:p>
          <a:endParaRPr lang="en-US"/>
        </a:p>
      </dgm:t>
    </dgm:pt>
    <dgm:pt modelId="{F51C3925-0AD3-D443-B4D7-C018F5F87597}">
      <dgm:prSet custT="1"/>
      <dgm:spPr>
        <a:solidFill>
          <a:schemeClr val="accent4">
            <a:lumMod val="20000"/>
            <a:lumOff val="80000"/>
          </a:schemeClr>
        </a:solidFill>
      </dgm:spPr>
      <dgm:t>
        <a:bodyPr/>
        <a:lstStyle/>
        <a:p>
          <a:pPr rtl="0"/>
          <a:r>
            <a:rPr lang="en-US" sz="2400" b="1" dirty="0" smtClean="0">
              <a:solidFill>
                <a:schemeClr val="accent4">
                  <a:lumMod val="50000"/>
                </a:schemeClr>
              </a:solidFill>
            </a:rPr>
            <a:t>More children receive needed services</a:t>
          </a:r>
          <a:endParaRPr lang="en-US" sz="2400" dirty="0">
            <a:solidFill>
              <a:schemeClr val="accent4">
                <a:lumMod val="50000"/>
              </a:schemeClr>
            </a:solidFill>
          </a:endParaRPr>
        </a:p>
      </dgm:t>
    </dgm:pt>
    <dgm:pt modelId="{C24C120F-AB74-B64A-A9ED-B4406621157D}" type="parTrans" cxnId="{0AB0BBDA-6C84-FE43-A92C-3E46CAAA4FAA}">
      <dgm:prSet/>
      <dgm:spPr/>
      <dgm:t>
        <a:bodyPr/>
        <a:lstStyle/>
        <a:p>
          <a:endParaRPr lang="en-US"/>
        </a:p>
      </dgm:t>
    </dgm:pt>
    <dgm:pt modelId="{3D451241-DA8D-1049-AE75-2F49E03818C6}" type="sibTrans" cxnId="{0AB0BBDA-6C84-FE43-A92C-3E46CAAA4FAA}">
      <dgm:prSet/>
      <dgm:spPr/>
      <dgm:t>
        <a:bodyPr/>
        <a:lstStyle/>
        <a:p>
          <a:endParaRPr lang="en-US"/>
        </a:p>
      </dgm:t>
    </dgm:pt>
    <dgm:pt modelId="{8C2419FC-57D8-B04F-A024-2F400C7CDDB4}">
      <dgm:prSet custT="1"/>
      <dgm:spPr>
        <a:solidFill>
          <a:schemeClr val="accent6">
            <a:lumMod val="20000"/>
            <a:lumOff val="80000"/>
          </a:schemeClr>
        </a:solidFill>
      </dgm:spPr>
      <dgm:t>
        <a:bodyPr/>
        <a:lstStyle/>
        <a:p>
          <a:pPr rtl="0"/>
          <a:r>
            <a:rPr lang="en-US" sz="2400" b="1" dirty="0" smtClean="0">
              <a:solidFill>
                <a:schemeClr val="accent6">
                  <a:lumMod val="50000"/>
                </a:schemeClr>
              </a:solidFill>
            </a:rPr>
            <a:t>Increased awareness of importance of developmental screening</a:t>
          </a:r>
          <a:endParaRPr lang="en-US" sz="2400" dirty="0">
            <a:solidFill>
              <a:schemeClr val="accent6">
                <a:lumMod val="50000"/>
              </a:schemeClr>
            </a:solidFill>
          </a:endParaRPr>
        </a:p>
      </dgm:t>
    </dgm:pt>
    <dgm:pt modelId="{29CEEFEC-E9E7-634F-A3A1-8F8CCD78999D}" type="parTrans" cxnId="{FC36A1F2-8369-AA4B-87F8-57545F48248C}">
      <dgm:prSet/>
      <dgm:spPr/>
      <dgm:t>
        <a:bodyPr/>
        <a:lstStyle/>
        <a:p>
          <a:endParaRPr lang="en-US"/>
        </a:p>
      </dgm:t>
    </dgm:pt>
    <dgm:pt modelId="{BC9A1E48-2672-7B41-891E-709C92E4BC52}" type="sibTrans" cxnId="{FC36A1F2-8369-AA4B-87F8-57545F48248C}">
      <dgm:prSet/>
      <dgm:spPr/>
      <dgm:t>
        <a:bodyPr/>
        <a:lstStyle/>
        <a:p>
          <a:endParaRPr lang="en-US"/>
        </a:p>
      </dgm:t>
    </dgm:pt>
    <dgm:pt modelId="{2BE3B18C-977F-054A-BA6D-21E7D72C2C5F}" type="pres">
      <dgm:prSet presAssocID="{CF211830-07D2-3645-AA22-5F93902854E5}" presName="rootnode" presStyleCnt="0">
        <dgm:presLayoutVars>
          <dgm:chMax/>
          <dgm:chPref/>
          <dgm:dir/>
          <dgm:animLvl val="lvl"/>
        </dgm:presLayoutVars>
      </dgm:prSet>
      <dgm:spPr/>
      <dgm:t>
        <a:bodyPr/>
        <a:lstStyle/>
        <a:p>
          <a:endParaRPr lang="en-US"/>
        </a:p>
      </dgm:t>
    </dgm:pt>
    <dgm:pt modelId="{DC92F1EF-4AA6-C645-9879-B1A43BA3419A}" type="pres">
      <dgm:prSet presAssocID="{E5C1C24F-3885-AE41-AF9E-863A0F1012A7}" presName="composite" presStyleCnt="0"/>
      <dgm:spPr/>
    </dgm:pt>
    <dgm:pt modelId="{29186256-7201-2B4B-9DD4-A6736B0571F0}" type="pres">
      <dgm:prSet presAssocID="{E5C1C24F-3885-AE41-AF9E-863A0F1012A7}" presName="bentUpArrow1" presStyleLbl="alignImgPlace1" presStyleIdx="0" presStyleCnt="3" custLinFactNeighborX="71620" custLinFactNeighborY="17274"/>
      <dgm:spPr/>
    </dgm:pt>
    <dgm:pt modelId="{008ED20B-5F6B-A548-B4CF-32AF8BB62EF2}" type="pres">
      <dgm:prSet presAssocID="{E5C1C24F-3885-AE41-AF9E-863A0F1012A7}" presName="ParentText" presStyleLbl="node1" presStyleIdx="0" presStyleCnt="4" custScaleX="156445" custScaleY="175149" custLinFactNeighborX="40887" custLinFactNeighborY="-5234">
        <dgm:presLayoutVars>
          <dgm:chMax val="1"/>
          <dgm:chPref val="1"/>
          <dgm:bulletEnabled val="1"/>
        </dgm:presLayoutVars>
      </dgm:prSet>
      <dgm:spPr/>
      <dgm:t>
        <a:bodyPr/>
        <a:lstStyle/>
        <a:p>
          <a:endParaRPr lang="en-US"/>
        </a:p>
      </dgm:t>
    </dgm:pt>
    <dgm:pt modelId="{2BCCF8B5-D1B1-4240-B5C9-47F7770B0405}" type="pres">
      <dgm:prSet presAssocID="{E5C1C24F-3885-AE41-AF9E-863A0F1012A7}" presName="ChildText" presStyleLbl="revTx" presStyleIdx="0" presStyleCnt="3">
        <dgm:presLayoutVars>
          <dgm:chMax val="0"/>
          <dgm:chPref val="0"/>
          <dgm:bulletEnabled val="1"/>
        </dgm:presLayoutVars>
      </dgm:prSet>
      <dgm:spPr/>
    </dgm:pt>
    <dgm:pt modelId="{835D5F76-2597-484E-BD4E-F5D2C3F73C7E}" type="pres">
      <dgm:prSet presAssocID="{0580FC37-350D-8048-80C3-8F5DF1FE1C2D}" presName="sibTrans" presStyleCnt="0"/>
      <dgm:spPr/>
    </dgm:pt>
    <dgm:pt modelId="{1CA9BB88-5F39-4E41-8532-609B9821AEFD}" type="pres">
      <dgm:prSet presAssocID="{0E8E1E41-EA90-F14C-82E4-248B72155B66}" presName="composite" presStyleCnt="0"/>
      <dgm:spPr/>
    </dgm:pt>
    <dgm:pt modelId="{59D6BEBA-5834-C94F-A6E5-DDF4DFAB48B9}" type="pres">
      <dgm:prSet presAssocID="{0E8E1E41-EA90-F14C-82E4-248B72155B66}" presName="bentUpArrow1" presStyleLbl="alignImgPlace1" presStyleIdx="1" presStyleCnt="3" custLinFactX="100000" custLinFactNeighborX="114483" custLinFactNeighborY="-14661"/>
      <dgm:spPr/>
    </dgm:pt>
    <dgm:pt modelId="{B50A9BD1-CB3C-FC42-BD77-C404E84D8627}" type="pres">
      <dgm:prSet presAssocID="{0E8E1E41-EA90-F14C-82E4-248B72155B66}" presName="ParentText" presStyleLbl="node1" presStyleIdx="1" presStyleCnt="4" custScaleX="252803" custScaleY="276541" custLinFactX="20231" custLinFactNeighborX="100000" custLinFactNeighborY="-92513">
        <dgm:presLayoutVars>
          <dgm:chMax val="1"/>
          <dgm:chPref val="1"/>
          <dgm:bulletEnabled val="1"/>
        </dgm:presLayoutVars>
      </dgm:prSet>
      <dgm:spPr/>
      <dgm:t>
        <a:bodyPr/>
        <a:lstStyle/>
        <a:p>
          <a:endParaRPr lang="en-US"/>
        </a:p>
      </dgm:t>
    </dgm:pt>
    <dgm:pt modelId="{EF091388-9BDD-484E-801F-E5FAA8762FBC}" type="pres">
      <dgm:prSet presAssocID="{0E8E1E41-EA90-F14C-82E4-248B72155B66}" presName="ChildText" presStyleLbl="revTx" presStyleIdx="1" presStyleCnt="3">
        <dgm:presLayoutVars>
          <dgm:chMax val="0"/>
          <dgm:chPref val="0"/>
          <dgm:bulletEnabled val="1"/>
        </dgm:presLayoutVars>
      </dgm:prSet>
      <dgm:spPr/>
    </dgm:pt>
    <dgm:pt modelId="{FAC834C6-4687-FC4A-8586-694EE05C9206}" type="pres">
      <dgm:prSet presAssocID="{5F8EA86A-C1F2-D749-A3EE-F5C7DBEF543A}" presName="sibTrans" presStyleCnt="0"/>
      <dgm:spPr/>
    </dgm:pt>
    <dgm:pt modelId="{66E06ACC-A354-0B4F-A90B-EB43657D690A}" type="pres">
      <dgm:prSet presAssocID="{F51C3925-0AD3-D443-B4D7-C018F5F87597}" presName="composite" presStyleCnt="0"/>
      <dgm:spPr/>
    </dgm:pt>
    <dgm:pt modelId="{3F84FB40-53F6-F346-96F5-3DE4F7F1AF9B}" type="pres">
      <dgm:prSet presAssocID="{F51C3925-0AD3-D443-B4D7-C018F5F87597}" presName="bentUpArrow1" presStyleLbl="alignImgPlace1" presStyleIdx="2" presStyleCnt="3" custAng="5400000" custScaleX="164565" custLinFactX="200000" custLinFactY="-37806" custLinFactNeighborX="273199" custLinFactNeighborY="-100000"/>
      <dgm:spPr/>
    </dgm:pt>
    <dgm:pt modelId="{94682E6E-A59A-084F-BB79-2F705CC0B660}" type="pres">
      <dgm:prSet presAssocID="{F51C3925-0AD3-D443-B4D7-C018F5F87597}" presName="ParentText" presStyleLbl="node1" presStyleIdx="2" presStyleCnt="4" custScaleX="256820" custScaleY="185898" custLinFactX="101710" custLinFactY="-40798" custLinFactNeighborX="200000" custLinFactNeighborY="-100000">
        <dgm:presLayoutVars>
          <dgm:chMax val="1"/>
          <dgm:chPref val="1"/>
          <dgm:bulletEnabled val="1"/>
        </dgm:presLayoutVars>
      </dgm:prSet>
      <dgm:spPr/>
      <dgm:t>
        <a:bodyPr/>
        <a:lstStyle/>
        <a:p>
          <a:endParaRPr lang="en-US"/>
        </a:p>
      </dgm:t>
    </dgm:pt>
    <dgm:pt modelId="{FFFFAD99-88D9-8342-8A9B-0BB14486D4A9}" type="pres">
      <dgm:prSet presAssocID="{F51C3925-0AD3-D443-B4D7-C018F5F87597}" presName="ChildText" presStyleLbl="revTx" presStyleIdx="2" presStyleCnt="3">
        <dgm:presLayoutVars>
          <dgm:chMax val="0"/>
          <dgm:chPref val="0"/>
          <dgm:bulletEnabled val="1"/>
        </dgm:presLayoutVars>
      </dgm:prSet>
      <dgm:spPr/>
    </dgm:pt>
    <dgm:pt modelId="{04D46889-D30D-E34B-B0A8-418A14B17FA1}" type="pres">
      <dgm:prSet presAssocID="{3D451241-DA8D-1049-AE75-2F49E03818C6}" presName="sibTrans" presStyleCnt="0"/>
      <dgm:spPr/>
    </dgm:pt>
    <dgm:pt modelId="{8D1E2763-A403-214D-8B96-364EA4188EE6}" type="pres">
      <dgm:prSet presAssocID="{8C2419FC-57D8-B04F-A024-2F400C7CDDB4}" presName="composite" presStyleCnt="0"/>
      <dgm:spPr/>
    </dgm:pt>
    <dgm:pt modelId="{055917A3-DD2E-344D-BCEA-1F8D391E5926}" type="pres">
      <dgm:prSet presAssocID="{8C2419FC-57D8-B04F-A024-2F400C7CDDB4}" presName="ParentText" presStyleLbl="node1" presStyleIdx="3" presStyleCnt="4" custScaleX="508300" custScaleY="104427" custLinFactNeighborX="-5915" custLinFactNeighborY="27852">
        <dgm:presLayoutVars>
          <dgm:chMax val="1"/>
          <dgm:chPref val="1"/>
          <dgm:bulletEnabled val="1"/>
        </dgm:presLayoutVars>
      </dgm:prSet>
      <dgm:spPr/>
      <dgm:t>
        <a:bodyPr/>
        <a:lstStyle/>
        <a:p>
          <a:endParaRPr lang="en-US"/>
        </a:p>
      </dgm:t>
    </dgm:pt>
  </dgm:ptLst>
  <dgm:cxnLst>
    <dgm:cxn modelId="{69D368AA-041C-48E3-99F7-9FD99702FCEE}" type="presOf" srcId="{CF211830-07D2-3645-AA22-5F93902854E5}" destId="{2BE3B18C-977F-054A-BA6D-21E7D72C2C5F}" srcOrd="0" destOrd="0" presId="urn:microsoft.com/office/officeart/2005/8/layout/StepDownProcess"/>
    <dgm:cxn modelId="{FC36A1F2-8369-AA4B-87F8-57545F48248C}" srcId="{CF211830-07D2-3645-AA22-5F93902854E5}" destId="{8C2419FC-57D8-B04F-A024-2F400C7CDDB4}" srcOrd="3" destOrd="0" parTransId="{29CEEFEC-E9E7-634F-A3A1-8F8CCD78999D}" sibTransId="{BC9A1E48-2672-7B41-891E-709C92E4BC52}"/>
    <dgm:cxn modelId="{F9D7A009-FB92-AB44-A273-496E3BCDB8C0}" srcId="{CF211830-07D2-3645-AA22-5F93902854E5}" destId="{E5C1C24F-3885-AE41-AF9E-863A0F1012A7}" srcOrd="0" destOrd="0" parTransId="{5F6BA2C8-C9DE-4345-A8E0-BCB4FC6D120F}" sibTransId="{0580FC37-350D-8048-80C3-8F5DF1FE1C2D}"/>
    <dgm:cxn modelId="{9CDFE849-FDC7-460E-B757-20D65D321E6E}" type="presOf" srcId="{8C2419FC-57D8-B04F-A024-2F400C7CDDB4}" destId="{055917A3-DD2E-344D-BCEA-1F8D391E5926}" srcOrd="0" destOrd="0" presId="urn:microsoft.com/office/officeart/2005/8/layout/StepDownProcess"/>
    <dgm:cxn modelId="{0BABD16D-344B-433C-80DF-4617D930E4CD}" type="presOf" srcId="{E5C1C24F-3885-AE41-AF9E-863A0F1012A7}" destId="{008ED20B-5F6B-A548-B4CF-32AF8BB62EF2}" srcOrd="0" destOrd="0" presId="urn:microsoft.com/office/officeart/2005/8/layout/StepDownProcess"/>
    <dgm:cxn modelId="{05AB325A-848C-4689-AD8F-27AD49DA3237}" type="presOf" srcId="{0E8E1E41-EA90-F14C-82E4-248B72155B66}" destId="{B50A9BD1-CB3C-FC42-BD77-C404E84D8627}" srcOrd="0" destOrd="0" presId="urn:microsoft.com/office/officeart/2005/8/layout/StepDownProcess"/>
    <dgm:cxn modelId="{996D2F91-4B2E-FF49-A73A-173BF242BF3F}" srcId="{CF211830-07D2-3645-AA22-5F93902854E5}" destId="{0E8E1E41-EA90-F14C-82E4-248B72155B66}" srcOrd="1" destOrd="0" parTransId="{A9AA5F1C-2E18-CC44-BCE8-DCEC399B4D97}" sibTransId="{5F8EA86A-C1F2-D749-A3EE-F5C7DBEF543A}"/>
    <dgm:cxn modelId="{0AB0BBDA-6C84-FE43-A92C-3E46CAAA4FAA}" srcId="{CF211830-07D2-3645-AA22-5F93902854E5}" destId="{F51C3925-0AD3-D443-B4D7-C018F5F87597}" srcOrd="2" destOrd="0" parTransId="{C24C120F-AB74-B64A-A9ED-B4406621157D}" sibTransId="{3D451241-DA8D-1049-AE75-2F49E03818C6}"/>
    <dgm:cxn modelId="{5E824210-9EF4-4354-8C19-72BED7537889}" type="presOf" srcId="{F51C3925-0AD3-D443-B4D7-C018F5F87597}" destId="{94682E6E-A59A-084F-BB79-2F705CC0B660}" srcOrd="0" destOrd="0" presId="urn:microsoft.com/office/officeart/2005/8/layout/StepDownProcess"/>
    <dgm:cxn modelId="{164B0D64-4462-4247-B9C4-3EA7E7F6A4BE}" type="presParOf" srcId="{2BE3B18C-977F-054A-BA6D-21E7D72C2C5F}" destId="{DC92F1EF-4AA6-C645-9879-B1A43BA3419A}" srcOrd="0" destOrd="0" presId="urn:microsoft.com/office/officeart/2005/8/layout/StepDownProcess"/>
    <dgm:cxn modelId="{A0907F1D-BD27-4BD2-9616-C8C612B96B47}" type="presParOf" srcId="{DC92F1EF-4AA6-C645-9879-B1A43BA3419A}" destId="{29186256-7201-2B4B-9DD4-A6736B0571F0}" srcOrd="0" destOrd="0" presId="urn:microsoft.com/office/officeart/2005/8/layout/StepDownProcess"/>
    <dgm:cxn modelId="{7519916C-E024-4AA3-8950-CFB16A6A2BF2}" type="presParOf" srcId="{DC92F1EF-4AA6-C645-9879-B1A43BA3419A}" destId="{008ED20B-5F6B-A548-B4CF-32AF8BB62EF2}" srcOrd="1" destOrd="0" presId="urn:microsoft.com/office/officeart/2005/8/layout/StepDownProcess"/>
    <dgm:cxn modelId="{4446DF32-BC6D-4C33-A274-AE45BADC70D5}" type="presParOf" srcId="{DC92F1EF-4AA6-C645-9879-B1A43BA3419A}" destId="{2BCCF8B5-D1B1-4240-B5C9-47F7770B0405}" srcOrd="2" destOrd="0" presId="urn:microsoft.com/office/officeart/2005/8/layout/StepDownProcess"/>
    <dgm:cxn modelId="{A26F4FCE-2999-42E8-8A28-1BB7ACCFD1F8}" type="presParOf" srcId="{2BE3B18C-977F-054A-BA6D-21E7D72C2C5F}" destId="{835D5F76-2597-484E-BD4E-F5D2C3F73C7E}" srcOrd="1" destOrd="0" presId="urn:microsoft.com/office/officeart/2005/8/layout/StepDownProcess"/>
    <dgm:cxn modelId="{1B58F16C-9434-4AC4-9857-DFEA00CB06A6}" type="presParOf" srcId="{2BE3B18C-977F-054A-BA6D-21E7D72C2C5F}" destId="{1CA9BB88-5F39-4E41-8532-609B9821AEFD}" srcOrd="2" destOrd="0" presId="urn:microsoft.com/office/officeart/2005/8/layout/StepDownProcess"/>
    <dgm:cxn modelId="{2505BC2C-31CC-4781-9988-4B2C01BB0458}" type="presParOf" srcId="{1CA9BB88-5F39-4E41-8532-609B9821AEFD}" destId="{59D6BEBA-5834-C94F-A6E5-DDF4DFAB48B9}" srcOrd="0" destOrd="0" presId="urn:microsoft.com/office/officeart/2005/8/layout/StepDownProcess"/>
    <dgm:cxn modelId="{1E5B072E-AF83-4141-A709-E97820313E64}" type="presParOf" srcId="{1CA9BB88-5F39-4E41-8532-609B9821AEFD}" destId="{B50A9BD1-CB3C-FC42-BD77-C404E84D8627}" srcOrd="1" destOrd="0" presId="urn:microsoft.com/office/officeart/2005/8/layout/StepDownProcess"/>
    <dgm:cxn modelId="{5E82FDFB-00C8-4AD4-9AA8-A0DD953EC5F3}" type="presParOf" srcId="{1CA9BB88-5F39-4E41-8532-609B9821AEFD}" destId="{EF091388-9BDD-484E-801F-E5FAA8762FBC}" srcOrd="2" destOrd="0" presId="urn:microsoft.com/office/officeart/2005/8/layout/StepDownProcess"/>
    <dgm:cxn modelId="{0354468B-EA35-4E08-9BD6-919F4D98D92E}" type="presParOf" srcId="{2BE3B18C-977F-054A-BA6D-21E7D72C2C5F}" destId="{FAC834C6-4687-FC4A-8586-694EE05C9206}" srcOrd="3" destOrd="0" presId="urn:microsoft.com/office/officeart/2005/8/layout/StepDownProcess"/>
    <dgm:cxn modelId="{068C15B6-FBAF-4988-80D2-3B675BF3F6A9}" type="presParOf" srcId="{2BE3B18C-977F-054A-BA6D-21E7D72C2C5F}" destId="{66E06ACC-A354-0B4F-A90B-EB43657D690A}" srcOrd="4" destOrd="0" presId="urn:microsoft.com/office/officeart/2005/8/layout/StepDownProcess"/>
    <dgm:cxn modelId="{19971360-B179-4F8A-BB47-B3D460B39414}" type="presParOf" srcId="{66E06ACC-A354-0B4F-A90B-EB43657D690A}" destId="{3F84FB40-53F6-F346-96F5-3DE4F7F1AF9B}" srcOrd="0" destOrd="0" presId="urn:microsoft.com/office/officeart/2005/8/layout/StepDownProcess"/>
    <dgm:cxn modelId="{8B66369B-E6E9-467C-85E6-DBA5837B9956}" type="presParOf" srcId="{66E06ACC-A354-0B4F-A90B-EB43657D690A}" destId="{94682E6E-A59A-084F-BB79-2F705CC0B660}" srcOrd="1" destOrd="0" presId="urn:microsoft.com/office/officeart/2005/8/layout/StepDownProcess"/>
    <dgm:cxn modelId="{823B1AC6-BA5F-4EF4-8708-3FD4A3E03223}" type="presParOf" srcId="{66E06ACC-A354-0B4F-A90B-EB43657D690A}" destId="{FFFFAD99-88D9-8342-8A9B-0BB14486D4A9}" srcOrd="2" destOrd="0" presId="urn:microsoft.com/office/officeart/2005/8/layout/StepDownProcess"/>
    <dgm:cxn modelId="{63C9C014-2D36-4CC5-B372-AB0BE7E873C5}" type="presParOf" srcId="{2BE3B18C-977F-054A-BA6D-21E7D72C2C5F}" destId="{04D46889-D30D-E34B-B0A8-418A14B17FA1}" srcOrd="5" destOrd="0" presId="urn:microsoft.com/office/officeart/2005/8/layout/StepDownProcess"/>
    <dgm:cxn modelId="{A21F63B2-791B-496A-961C-D37CE8BE43F6}" type="presParOf" srcId="{2BE3B18C-977F-054A-BA6D-21E7D72C2C5F}" destId="{8D1E2763-A403-214D-8B96-364EA4188EE6}" srcOrd="6" destOrd="0" presId="urn:microsoft.com/office/officeart/2005/8/layout/StepDownProcess"/>
    <dgm:cxn modelId="{E2CD5B29-F9D0-4EA1-9E83-D32EB7A55A8E}" type="presParOf" srcId="{8D1E2763-A403-214D-8B96-364EA4188EE6}" destId="{055917A3-DD2E-344D-BCEA-1F8D391E592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41F945-ECB6-1D4A-921F-DEB586A9EFCD}" type="doc">
      <dgm:prSet loTypeId="urn:microsoft.com/office/officeart/2005/8/layout/radial1" loCatId="" qsTypeId="urn:microsoft.com/office/officeart/2005/8/quickstyle/simple4" qsCatId="simple" csTypeId="urn:microsoft.com/office/officeart/2005/8/colors/colorful3" csCatId="colorful" phldr="1"/>
      <dgm:spPr/>
      <dgm:t>
        <a:bodyPr/>
        <a:lstStyle/>
        <a:p>
          <a:endParaRPr lang="en-US"/>
        </a:p>
      </dgm:t>
    </dgm:pt>
    <dgm:pt modelId="{8A1F8E7B-6CDB-FD40-BC1B-48E25CEC83DA}">
      <dgm:prSet phldrT="[Text]" custT="1"/>
      <dgm:spPr>
        <a:solidFill>
          <a:schemeClr val="accent3">
            <a:lumMod val="60000"/>
            <a:lumOff val="40000"/>
          </a:schemeClr>
        </a:solidFill>
      </dgm:spPr>
      <dgm:t>
        <a:bodyPr/>
        <a:lstStyle/>
        <a:p>
          <a:r>
            <a:rPr lang="en-US" sz="2000" dirty="0"/>
            <a:t>PIC</a:t>
          </a:r>
        </a:p>
      </dgm:t>
    </dgm:pt>
    <dgm:pt modelId="{F1B88FC6-CCD7-574E-97E0-F37B12B8CB6A}" type="parTrans" cxnId="{616E2913-3AF5-9849-B0E2-087590ADE252}">
      <dgm:prSet custT="1"/>
      <dgm:spPr/>
      <dgm:t>
        <a:bodyPr/>
        <a:lstStyle/>
        <a:p>
          <a:endParaRPr lang="en-US" sz="2000" dirty="0"/>
        </a:p>
      </dgm:t>
    </dgm:pt>
    <dgm:pt modelId="{397D2DA2-DBF2-C941-A123-E0B6A42F2C32}" type="sibTrans" cxnId="{616E2913-3AF5-9849-B0E2-087590ADE252}">
      <dgm:prSet/>
      <dgm:spPr/>
      <dgm:t>
        <a:bodyPr/>
        <a:lstStyle/>
        <a:p>
          <a:endParaRPr lang="en-US" sz="2000"/>
        </a:p>
      </dgm:t>
    </dgm:pt>
    <dgm:pt modelId="{81181FBE-CDFC-A045-A8DA-9F05DCAF9DD4}">
      <dgm:prSet phldrT="[Text]" custT="1"/>
      <dgm:spPr>
        <a:solidFill>
          <a:schemeClr val="accent3">
            <a:lumMod val="60000"/>
            <a:lumOff val="40000"/>
          </a:schemeClr>
        </a:solidFill>
      </dgm:spPr>
      <dgm:t>
        <a:bodyPr/>
        <a:lstStyle/>
        <a:p>
          <a:r>
            <a:rPr lang="en-US" sz="2000" dirty="0"/>
            <a:t>REACH</a:t>
          </a:r>
        </a:p>
      </dgm:t>
    </dgm:pt>
    <dgm:pt modelId="{5CA15074-F9CF-804A-AD9B-5E1CA5A99826}" type="parTrans" cxnId="{BFA7EC1F-401D-4D4E-93E5-AF950C255DDD}">
      <dgm:prSet custT="1"/>
      <dgm:spPr/>
      <dgm:t>
        <a:bodyPr/>
        <a:lstStyle/>
        <a:p>
          <a:endParaRPr lang="en-US" sz="2000" dirty="0"/>
        </a:p>
      </dgm:t>
    </dgm:pt>
    <dgm:pt modelId="{2852F1EC-688E-4545-AC09-8F9363597453}" type="sibTrans" cxnId="{BFA7EC1F-401D-4D4E-93E5-AF950C255DDD}">
      <dgm:prSet/>
      <dgm:spPr/>
      <dgm:t>
        <a:bodyPr/>
        <a:lstStyle/>
        <a:p>
          <a:endParaRPr lang="en-US" sz="2000"/>
        </a:p>
      </dgm:t>
    </dgm:pt>
    <dgm:pt modelId="{40642DB0-85DC-0145-AD7B-9BC5F8F7806B}">
      <dgm:prSet phldrT="[Text]" custT="1"/>
      <dgm:spPr>
        <a:solidFill>
          <a:schemeClr val="accent3">
            <a:lumMod val="60000"/>
            <a:lumOff val="40000"/>
          </a:schemeClr>
        </a:solidFill>
      </dgm:spPr>
      <dgm:t>
        <a:bodyPr/>
        <a:lstStyle/>
        <a:p>
          <a:r>
            <a:rPr lang="en-US" sz="2000" dirty="0" smtClean="0"/>
            <a:t>Sprout</a:t>
          </a:r>
          <a:endParaRPr lang="en-US" sz="2000" dirty="0"/>
        </a:p>
      </dgm:t>
    </dgm:pt>
    <dgm:pt modelId="{79E5960D-D217-8947-AB20-9EF0FA378B52}" type="parTrans" cxnId="{F77BAE9F-A0D4-AB4C-94E2-03D3F2D8EC4B}">
      <dgm:prSet custT="1"/>
      <dgm:spPr/>
      <dgm:t>
        <a:bodyPr/>
        <a:lstStyle/>
        <a:p>
          <a:endParaRPr lang="en-US" sz="2000" dirty="0"/>
        </a:p>
      </dgm:t>
    </dgm:pt>
    <dgm:pt modelId="{A4E22304-85DB-DE42-B03B-4389CD8CAD81}" type="sibTrans" cxnId="{F77BAE9F-A0D4-AB4C-94E2-03D3F2D8EC4B}">
      <dgm:prSet/>
      <dgm:spPr/>
      <dgm:t>
        <a:bodyPr/>
        <a:lstStyle/>
        <a:p>
          <a:endParaRPr lang="en-US" sz="2000"/>
        </a:p>
      </dgm:t>
    </dgm:pt>
    <dgm:pt modelId="{BBFD9766-3E2F-B04B-8534-C6731A6C1AD1}">
      <dgm:prSet phldrT="[Text]" custT="1"/>
      <dgm:spPr>
        <a:solidFill>
          <a:schemeClr val="accent2"/>
        </a:solidFill>
      </dgm:spPr>
      <dgm:t>
        <a:bodyPr/>
        <a:lstStyle/>
        <a:p>
          <a:r>
            <a:rPr lang="en-US" sz="2000" dirty="0"/>
            <a:t>FOCUS</a:t>
          </a:r>
        </a:p>
      </dgm:t>
    </dgm:pt>
    <dgm:pt modelId="{8664A81C-BBB1-FC49-B7A5-ECCE187D12C0}" type="parTrans" cxnId="{A9474631-0A14-E945-974E-FD0AC6EBA42F}">
      <dgm:prSet custT="1"/>
      <dgm:spPr/>
      <dgm:t>
        <a:bodyPr/>
        <a:lstStyle/>
        <a:p>
          <a:endParaRPr lang="en-US" sz="2000" dirty="0"/>
        </a:p>
      </dgm:t>
    </dgm:pt>
    <dgm:pt modelId="{67155732-DF21-2841-A107-E871C90FC655}" type="sibTrans" cxnId="{A9474631-0A14-E945-974E-FD0AC6EBA42F}">
      <dgm:prSet/>
      <dgm:spPr/>
      <dgm:t>
        <a:bodyPr/>
        <a:lstStyle/>
        <a:p>
          <a:endParaRPr lang="en-US" sz="2000"/>
        </a:p>
      </dgm:t>
    </dgm:pt>
    <dgm:pt modelId="{2A8DA971-C814-9143-93A6-7419E5CBEB8D}">
      <dgm:prSet custT="1"/>
      <dgm:spPr>
        <a:solidFill>
          <a:schemeClr val="accent3">
            <a:lumMod val="60000"/>
            <a:lumOff val="40000"/>
          </a:schemeClr>
        </a:solidFill>
      </dgm:spPr>
      <dgm:t>
        <a:bodyPr/>
        <a:lstStyle/>
        <a:p>
          <a:r>
            <a:rPr lang="en-US" sz="2000" dirty="0" smtClean="0"/>
            <a:t>MSU</a:t>
          </a:r>
          <a:endParaRPr lang="en-US" sz="2000" dirty="0"/>
        </a:p>
      </dgm:t>
    </dgm:pt>
    <dgm:pt modelId="{D9C95A0A-A240-5A4B-B0B2-D86F1DC6D5D5}" type="parTrans" cxnId="{B61B3B31-25CB-DD45-A5B8-E89869C81439}">
      <dgm:prSet custT="1"/>
      <dgm:spPr/>
      <dgm:t>
        <a:bodyPr/>
        <a:lstStyle/>
        <a:p>
          <a:endParaRPr lang="en-US" sz="2000" dirty="0"/>
        </a:p>
      </dgm:t>
    </dgm:pt>
    <dgm:pt modelId="{22E8E223-334B-B341-A4AC-F241A0216064}" type="sibTrans" cxnId="{B61B3B31-25CB-DD45-A5B8-E89869C81439}">
      <dgm:prSet/>
      <dgm:spPr/>
      <dgm:t>
        <a:bodyPr/>
        <a:lstStyle/>
        <a:p>
          <a:endParaRPr lang="en-US" sz="2000"/>
        </a:p>
      </dgm:t>
    </dgm:pt>
    <dgm:pt modelId="{359BACD4-C04C-AE4D-B717-A33E6FB0DAD8}">
      <dgm:prSet custT="1"/>
      <dgm:spPr/>
      <dgm:t>
        <a:bodyPr/>
        <a:lstStyle/>
        <a:p>
          <a:r>
            <a:rPr lang="en-US" sz="2000" dirty="0" smtClean="0"/>
            <a:t>BBA</a:t>
          </a:r>
          <a:endParaRPr lang="en-US" sz="2000" dirty="0"/>
        </a:p>
      </dgm:t>
    </dgm:pt>
    <dgm:pt modelId="{98DCE0F1-57E2-E445-92C9-D4E6B3A77199}" type="parTrans" cxnId="{12B9EC08-ACF2-7F4D-9752-4A6C51BE81F2}">
      <dgm:prSet custT="1"/>
      <dgm:spPr/>
      <dgm:t>
        <a:bodyPr/>
        <a:lstStyle/>
        <a:p>
          <a:endParaRPr lang="en-US" sz="2000" dirty="0"/>
        </a:p>
      </dgm:t>
    </dgm:pt>
    <dgm:pt modelId="{E85393DE-DF17-504C-9B10-5EA5884B4C0A}" type="sibTrans" cxnId="{12B9EC08-ACF2-7F4D-9752-4A6C51BE81F2}">
      <dgm:prSet/>
      <dgm:spPr/>
      <dgm:t>
        <a:bodyPr/>
        <a:lstStyle/>
        <a:p>
          <a:endParaRPr lang="en-US" sz="2000"/>
        </a:p>
      </dgm:t>
    </dgm:pt>
    <dgm:pt modelId="{79573E41-5F1C-0B41-8ACC-B323F5734F15}">
      <dgm:prSet custT="1"/>
      <dgm:spPr/>
      <dgm:t>
        <a:bodyPr/>
        <a:lstStyle/>
        <a:p>
          <a:r>
            <a:rPr lang="en-US" sz="2000" dirty="0" smtClean="0"/>
            <a:t>FCS</a:t>
          </a:r>
          <a:endParaRPr lang="en-US" sz="2000" dirty="0"/>
        </a:p>
      </dgm:t>
    </dgm:pt>
    <dgm:pt modelId="{8AD65E0D-EBD2-A146-8488-988C541E8C7D}" type="parTrans" cxnId="{6EB5D587-8208-544D-A41F-8270FED6A999}">
      <dgm:prSet custT="1"/>
      <dgm:spPr/>
      <dgm:t>
        <a:bodyPr/>
        <a:lstStyle/>
        <a:p>
          <a:endParaRPr lang="en-US" sz="2000" dirty="0"/>
        </a:p>
      </dgm:t>
    </dgm:pt>
    <dgm:pt modelId="{AA99344D-46F0-104E-9963-3A1C33E9F6F0}" type="sibTrans" cxnId="{6EB5D587-8208-544D-A41F-8270FED6A999}">
      <dgm:prSet/>
      <dgm:spPr/>
      <dgm:t>
        <a:bodyPr/>
        <a:lstStyle/>
        <a:p>
          <a:endParaRPr lang="en-US" sz="2000"/>
        </a:p>
      </dgm:t>
    </dgm:pt>
    <dgm:pt modelId="{D31E125E-9652-C54F-8C32-A420F4FD4FEA}">
      <dgm:prSet custT="1"/>
      <dgm:spPr/>
      <dgm:t>
        <a:bodyPr/>
        <a:lstStyle/>
        <a:p>
          <a:r>
            <a:rPr lang="en-US" sz="2000" dirty="0"/>
            <a:t>SeaView</a:t>
          </a:r>
        </a:p>
      </dgm:t>
    </dgm:pt>
    <dgm:pt modelId="{4EB7D17F-C31E-424F-88B6-E0C1822C7839}" type="parTrans" cxnId="{A840C54C-01DA-D646-931D-D8E883C20F5E}">
      <dgm:prSet custT="1"/>
      <dgm:spPr/>
      <dgm:t>
        <a:bodyPr/>
        <a:lstStyle/>
        <a:p>
          <a:endParaRPr lang="en-US" sz="2000" dirty="0"/>
        </a:p>
      </dgm:t>
    </dgm:pt>
    <dgm:pt modelId="{95D5D497-0432-4E4F-93F9-0DE8CCDA9877}" type="sibTrans" cxnId="{A840C54C-01DA-D646-931D-D8E883C20F5E}">
      <dgm:prSet/>
      <dgm:spPr/>
      <dgm:t>
        <a:bodyPr/>
        <a:lstStyle/>
        <a:p>
          <a:endParaRPr lang="en-US" sz="2000"/>
        </a:p>
      </dgm:t>
    </dgm:pt>
    <dgm:pt modelId="{ADB5BC2C-9A72-FF49-9CC7-652B2819FCE0}">
      <dgm:prSet custT="1"/>
      <dgm:spPr>
        <a:solidFill>
          <a:schemeClr val="accent2"/>
        </a:solidFill>
      </dgm:spPr>
      <dgm:t>
        <a:bodyPr/>
        <a:lstStyle/>
        <a:p>
          <a:r>
            <a:rPr lang="en-US" sz="2000" dirty="0" smtClean="0"/>
            <a:t>ACC</a:t>
          </a:r>
          <a:endParaRPr lang="en-US" sz="2000" dirty="0"/>
        </a:p>
      </dgm:t>
    </dgm:pt>
    <dgm:pt modelId="{10B74E21-968E-F348-BDB3-A9666FE05917}" type="parTrans" cxnId="{0C9D47F3-7843-A843-BED6-5F7FE36F446A}">
      <dgm:prSet custT="1"/>
      <dgm:spPr/>
      <dgm:t>
        <a:bodyPr/>
        <a:lstStyle/>
        <a:p>
          <a:endParaRPr lang="en-US" sz="2000" dirty="0"/>
        </a:p>
      </dgm:t>
    </dgm:pt>
    <dgm:pt modelId="{0DB4E161-58D8-A948-8E3B-CAA34CBAC3E2}" type="sibTrans" cxnId="{0C9D47F3-7843-A843-BED6-5F7FE36F446A}">
      <dgm:prSet/>
      <dgm:spPr/>
      <dgm:t>
        <a:bodyPr/>
        <a:lstStyle/>
        <a:p>
          <a:endParaRPr lang="en-US" sz="2000"/>
        </a:p>
      </dgm:t>
    </dgm:pt>
    <dgm:pt modelId="{E7864A24-F7A7-FF47-BFC9-9A4AE0793021}">
      <dgm:prSet custT="1"/>
      <dgm:spPr>
        <a:solidFill>
          <a:schemeClr val="accent2"/>
        </a:solidFill>
      </dgm:spPr>
      <dgm:t>
        <a:bodyPr/>
        <a:lstStyle/>
        <a:p>
          <a:r>
            <a:rPr lang="en-US" sz="2000" dirty="0" smtClean="0"/>
            <a:t>YKH</a:t>
          </a:r>
          <a:endParaRPr lang="en-US" sz="2000" dirty="0"/>
        </a:p>
      </dgm:t>
    </dgm:pt>
    <dgm:pt modelId="{D4EB1EE9-591C-B942-A1AC-AE14922A94DC}" type="parTrans" cxnId="{84CC192B-34D7-D142-845D-99F00836290B}">
      <dgm:prSet custT="1"/>
      <dgm:spPr/>
      <dgm:t>
        <a:bodyPr/>
        <a:lstStyle/>
        <a:p>
          <a:endParaRPr lang="en-US" sz="2000" dirty="0"/>
        </a:p>
      </dgm:t>
    </dgm:pt>
    <dgm:pt modelId="{35911294-A854-724E-B55B-85022288A6FB}" type="sibTrans" cxnId="{84CC192B-34D7-D142-845D-99F00836290B}">
      <dgm:prSet/>
      <dgm:spPr/>
      <dgm:t>
        <a:bodyPr/>
        <a:lstStyle/>
        <a:p>
          <a:endParaRPr lang="en-US" sz="2000"/>
        </a:p>
      </dgm:t>
    </dgm:pt>
    <dgm:pt modelId="{5A07CBC0-804D-C748-AEDB-1F12A9AC103A}">
      <dgm:prSet custT="1"/>
      <dgm:spPr/>
      <dgm:t>
        <a:bodyPr/>
        <a:lstStyle/>
        <a:p>
          <a:r>
            <a:rPr lang="en-US" sz="2000" dirty="0" smtClean="0"/>
            <a:t>KAN</a:t>
          </a:r>
          <a:endParaRPr lang="en-US" sz="2000" dirty="0"/>
        </a:p>
      </dgm:t>
    </dgm:pt>
    <dgm:pt modelId="{E684814B-801A-994B-8DD3-AF7C0845E7EE}" type="parTrans" cxnId="{B47EBDBA-9010-3548-A8E0-8A7DBFCE9462}">
      <dgm:prSet custT="1"/>
      <dgm:spPr/>
      <dgm:t>
        <a:bodyPr/>
        <a:lstStyle/>
        <a:p>
          <a:endParaRPr lang="en-US" sz="2000" dirty="0"/>
        </a:p>
      </dgm:t>
    </dgm:pt>
    <dgm:pt modelId="{0CD68299-8A14-0144-A3A4-27A918994D6C}" type="sibTrans" cxnId="{B47EBDBA-9010-3548-A8E0-8A7DBFCE9462}">
      <dgm:prSet/>
      <dgm:spPr/>
      <dgm:t>
        <a:bodyPr/>
        <a:lstStyle/>
        <a:p>
          <a:endParaRPr lang="en-US" sz="2000"/>
        </a:p>
      </dgm:t>
    </dgm:pt>
    <dgm:pt modelId="{B1BBC398-460B-6C47-8DB8-F057F536869C}">
      <dgm:prSet custT="1"/>
      <dgm:spPr>
        <a:solidFill>
          <a:schemeClr val="accent4">
            <a:lumMod val="60000"/>
            <a:lumOff val="40000"/>
          </a:schemeClr>
        </a:solidFill>
        <a:ln>
          <a:solidFill>
            <a:srgbClr val="4F81BD"/>
          </a:solidFill>
        </a:ln>
      </dgm:spPr>
      <dgm:t>
        <a:bodyPr/>
        <a:lstStyle/>
        <a:p>
          <a:r>
            <a:rPr lang="en-US" sz="2000" dirty="0" smtClean="0"/>
            <a:t>NWA</a:t>
          </a:r>
          <a:endParaRPr lang="en-US" sz="2000" dirty="0"/>
        </a:p>
      </dgm:t>
    </dgm:pt>
    <dgm:pt modelId="{E86343BC-85DF-414A-B66C-0666C2A17093}" type="parTrans" cxnId="{BA05E0A6-0A5D-B849-8B8B-82D75CED7E3B}">
      <dgm:prSet custT="1"/>
      <dgm:spPr/>
      <dgm:t>
        <a:bodyPr/>
        <a:lstStyle/>
        <a:p>
          <a:endParaRPr lang="en-US" sz="2000" dirty="0"/>
        </a:p>
      </dgm:t>
    </dgm:pt>
    <dgm:pt modelId="{90697174-4925-E846-883F-F43B75236770}" type="sibTrans" cxnId="{BA05E0A6-0A5D-B849-8B8B-82D75CED7E3B}">
      <dgm:prSet/>
      <dgm:spPr/>
      <dgm:t>
        <a:bodyPr/>
        <a:lstStyle/>
        <a:p>
          <a:endParaRPr lang="en-US" sz="2000"/>
        </a:p>
      </dgm:t>
    </dgm:pt>
    <dgm:pt modelId="{EF422740-DDC4-954A-AE42-612F1258B9E6}">
      <dgm:prSet custT="1"/>
      <dgm:spPr>
        <a:solidFill>
          <a:schemeClr val="accent4">
            <a:lumMod val="60000"/>
            <a:lumOff val="40000"/>
          </a:schemeClr>
        </a:solidFill>
      </dgm:spPr>
      <dgm:t>
        <a:bodyPr/>
        <a:lstStyle/>
        <a:p>
          <a:r>
            <a:rPr lang="en-US" sz="2000" dirty="0"/>
            <a:t>TCC</a:t>
          </a:r>
        </a:p>
      </dgm:t>
    </dgm:pt>
    <dgm:pt modelId="{9442CAAB-D5A8-E249-A912-93438AB42D65}" type="parTrans" cxnId="{96861C11-7BF9-6E40-9A99-C5AA5669110E}">
      <dgm:prSet custT="1"/>
      <dgm:spPr/>
      <dgm:t>
        <a:bodyPr/>
        <a:lstStyle/>
        <a:p>
          <a:endParaRPr lang="en-US" sz="2000" dirty="0"/>
        </a:p>
      </dgm:t>
    </dgm:pt>
    <dgm:pt modelId="{9284398E-D855-5143-9E1A-9BB53264D79A}" type="sibTrans" cxnId="{96861C11-7BF9-6E40-9A99-C5AA5669110E}">
      <dgm:prSet/>
      <dgm:spPr/>
      <dgm:t>
        <a:bodyPr/>
        <a:lstStyle/>
        <a:p>
          <a:endParaRPr lang="en-US" sz="2000"/>
        </a:p>
      </dgm:t>
    </dgm:pt>
    <dgm:pt modelId="{EA47295C-C474-4341-BDA9-C2AAFB66936E}">
      <dgm:prSet custT="1"/>
      <dgm:spPr>
        <a:solidFill>
          <a:schemeClr val="accent4">
            <a:lumMod val="60000"/>
            <a:lumOff val="40000"/>
          </a:schemeClr>
        </a:solidFill>
      </dgm:spPr>
      <dgm:t>
        <a:bodyPr/>
        <a:lstStyle/>
        <a:p>
          <a:r>
            <a:rPr lang="en-US" sz="2000" dirty="0" smtClean="0"/>
            <a:t>CFC</a:t>
          </a:r>
          <a:endParaRPr lang="en-US" sz="2000" dirty="0"/>
        </a:p>
      </dgm:t>
    </dgm:pt>
    <dgm:pt modelId="{12CC099F-5CDD-7543-916A-064648099DC4}" type="parTrans" cxnId="{7D20A730-8618-F847-ABA1-BB544283ECF2}">
      <dgm:prSet custT="1"/>
      <dgm:spPr/>
      <dgm:t>
        <a:bodyPr/>
        <a:lstStyle/>
        <a:p>
          <a:endParaRPr lang="en-US" sz="2000" dirty="0"/>
        </a:p>
      </dgm:t>
    </dgm:pt>
    <dgm:pt modelId="{BBC8A97B-C2C0-F84C-8EF0-FA283999EB1D}" type="sibTrans" cxnId="{7D20A730-8618-F847-ABA1-BB544283ECF2}">
      <dgm:prSet/>
      <dgm:spPr/>
      <dgm:t>
        <a:bodyPr/>
        <a:lstStyle/>
        <a:p>
          <a:endParaRPr lang="en-US" sz="2000"/>
        </a:p>
      </dgm:t>
    </dgm:pt>
    <dgm:pt modelId="{1A738847-1E2B-4047-B97E-483FE0933CE4}">
      <dgm:prSet custT="1"/>
      <dgm:spPr>
        <a:solidFill>
          <a:schemeClr val="accent4">
            <a:lumMod val="60000"/>
            <a:lumOff val="40000"/>
          </a:schemeClr>
        </a:solidFill>
      </dgm:spPr>
      <dgm:t>
        <a:bodyPr/>
        <a:lstStyle/>
        <a:p>
          <a:r>
            <a:rPr lang="en-US" sz="2000" dirty="0" smtClean="0"/>
            <a:t>NSH</a:t>
          </a:r>
          <a:endParaRPr lang="en-US" sz="2000" dirty="0"/>
        </a:p>
      </dgm:t>
    </dgm:pt>
    <dgm:pt modelId="{D2C10FFA-0500-4044-A3A5-5A0334AA4A6B}" type="parTrans" cxnId="{640D7F5B-710A-7646-9FC9-4B847AD3FDF3}">
      <dgm:prSet custT="1"/>
      <dgm:spPr/>
      <dgm:t>
        <a:bodyPr/>
        <a:lstStyle/>
        <a:p>
          <a:endParaRPr lang="en-US" sz="2000" dirty="0"/>
        </a:p>
      </dgm:t>
    </dgm:pt>
    <dgm:pt modelId="{E6A89758-2812-6E4D-BCE3-D344177854F1}" type="sibTrans" cxnId="{640D7F5B-710A-7646-9FC9-4B847AD3FDF3}">
      <dgm:prSet/>
      <dgm:spPr/>
      <dgm:t>
        <a:bodyPr/>
        <a:lstStyle/>
        <a:p>
          <a:endParaRPr lang="en-US" sz="2000"/>
        </a:p>
      </dgm:t>
    </dgm:pt>
    <dgm:pt modelId="{E462E3C8-460C-7845-990A-A8A8AEBF28A9}">
      <dgm:prSet custT="1"/>
      <dgm:spPr>
        <a:solidFill>
          <a:schemeClr val="accent2"/>
        </a:solidFill>
      </dgm:spPr>
      <dgm:t>
        <a:bodyPr/>
        <a:lstStyle/>
        <a:p>
          <a:r>
            <a:rPr lang="en-US" sz="2000" dirty="0" smtClean="0"/>
            <a:t>CCK</a:t>
          </a:r>
          <a:endParaRPr lang="en-US" sz="2000" dirty="0"/>
        </a:p>
      </dgm:t>
    </dgm:pt>
    <dgm:pt modelId="{36011EB8-E47C-ED4C-8AED-C896C9D65E68}" type="parTrans" cxnId="{DFE9EB2D-C7F8-614D-9C1A-4708C445B934}">
      <dgm:prSet custT="1"/>
      <dgm:spPr/>
      <dgm:t>
        <a:bodyPr/>
        <a:lstStyle/>
        <a:p>
          <a:endParaRPr lang="en-US" sz="2000" dirty="0"/>
        </a:p>
      </dgm:t>
    </dgm:pt>
    <dgm:pt modelId="{0AE6BD0D-4F54-5444-BF50-C938A3833622}" type="sibTrans" cxnId="{DFE9EB2D-C7F8-614D-9C1A-4708C445B934}">
      <dgm:prSet/>
      <dgm:spPr/>
      <dgm:t>
        <a:bodyPr/>
        <a:lstStyle/>
        <a:p>
          <a:endParaRPr lang="en-US" sz="2000"/>
        </a:p>
      </dgm:t>
    </dgm:pt>
    <dgm:pt modelId="{70D3081D-0854-0E47-A08D-204E20C0B556}">
      <dgm:prSet phldrT="[Text]" custT="1"/>
      <dgm:spPr>
        <a:solidFill>
          <a:schemeClr val="accent6"/>
        </a:solidFill>
      </dgm:spPr>
      <dgm:t>
        <a:bodyPr/>
        <a:lstStyle/>
        <a:p>
          <a:r>
            <a:rPr lang="en-US" sz="2400" dirty="0" smtClean="0"/>
            <a:t>Alaska  Part C Hub</a:t>
          </a:r>
          <a:endParaRPr lang="en-US" sz="2400" dirty="0"/>
        </a:p>
      </dgm:t>
    </dgm:pt>
    <dgm:pt modelId="{98A5021C-6361-4E43-83FB-61323A119619}" type="sibTrans" cxnId="{9865A5D0-A34C-8A4E-B4B2-795172861025}">
      <dgm:prSet/>
      <dgm:spPr/>
      <dgm:t>
        <a:bodyPr/>
        <a:lstStyle/>
        <a:p>
          <a:endParaRPr lang="en-US" sz="2000"/>
        </a:p>
      </dgm:t>
    </dgm:pt>
    <dgm:pt modelId="{B4B93B7B-1558-4F4C-BA57-F1687233B746}" type="parTrans" cxnId="{9865A5D0-A34C-8A4E-B4B2-795172861025}">
      <dgm:prSet/>
      <dgm:spPr/>
      <dgm:t>
        <a:bodyPr/>
        <a:lstStyle/>
        <a:p>
          <a:endParaRPr lang="en-US" sz="2000"/>
        </a:p>
      </dgm:t>
    </dgm:pt>
    <dgm:pt modelId="{0A101FD8-C48F-C541-8619-B6D524F6646F}" type="pres">
      <dgm:prSet presAssocID="{2941F945-ECB6-1D4A-921F-DEB586A9EFCD}" presName="cycle" presStyleCnt="0">
        <dgm:presLayoutVars>
          <dgm:chMax val="1"/>
          <dgm:dir/>
          <dgm:animLvl val="ctr"/>
          <dgm:resizeHandles val="exact"/>
        </dgm:presLayoutVars>
      </dgm:prSet>
      <dgm:spPr/>
      <dgm:t>
        <a:bodyPr/>
        <a:lstStyle/>
        <a:p>
          <a:endParaRPr lang="en-US"/>
        </a:p>
      </dgm:t>
    </dgm:pt>
    <dgm:pt modelId="{08ED75C2-EABC-6B4C-9265-180E53EA2F33}" type="pres">
      <dgm:prSet presAssocID="{70D3081D-0854-0E47-A08D-204E20C0B556}" presName="centerShape" presStyleLbl="node0" presStyleIdx="0" presStyleCnt="1" custScaleX="199544" custScaleY="222635"/>
      <dgm:spPr/>
      <dgm:t>
        <a:bodyPr/>
        <a:lstStyle/>
        <a:p>
          <a:endParaRPr lang="en-US"/>
        </a:p>
      </dgm:t>
    </dgm:pt>
    <dgm:pt modelId="{7588639F-647E-ED41-BC3D-F845747B1752}" type="pres">
      <dgm:prSet presAssocID="{F1B88FC6-CCD7-574E-97E0-F37B12B8CB6A}" presName="Name9" presStyleLbl="parChTrans1D2" presStyleIdx="0" presStyleCnt="16"/>
      <dgm:spPr/>
      <dgm:t>
        <a:bodyPr/>
        <a:lstStyle/>
        <a:p>
          <a:endParaRPr lang="en-US"/>
        </a:p>
      </dgm:t>
    </dgm:pt>
    <dgm:pt modelId="{B0F6D0C8-159D-3D45-BE30-329A7954C373}" type="pres">
      <dgm:prSet presAssocID="{F1B88FC6-CCD7-574E-97E0-F37B12B8CB6A}" presName="connTx" presStyleLbl="parChTrans1D2" presStyleIdx="0" presStyleCnt="16"/>
      <dgm:spPr/>
      <dgm:t>
        <a:bodyPr/>
        <a:lstStyle/>
        <a:p>
          <a:endParaRPr lang="en-US"/>
        </a:p>
      </dgm:t>
    </dgm:pt>
    <dgm:pt modelId="{BC9B81EA-0CDD-834A-A525-A5B181555387}" type="pres">
      <dgm:prSet presAssocID="{8A1F8E7B-6CDB-FD40-BC1B-48E25CEC83DA}" presName="node" presStyleLbl="node1" presStyleIdx="0" presStyleCnt="16">
        <dgm:presLayoutVars>
          <dgm:bulletEnabled val="1"/>
        </dgm:presLayoutVars>
      </dgm:prSet>
      <dgm:spPr/>
      <dgm:t>
        <a:bodyPr/>
        <a:lstStyle/>
        <a:p>
          <a:endParaRPr lang="en-US"/>
        </a:p>
      </dgm:t>
    </dgm:pt>
    <dgm:pt modelId="{5021433E-CB7B-0343-AE1D-B1784BF9C9E4}" type="pres">
      <dgm:prSet presAssocID="{5CA15074-F9CF-804A-AD9B-5E1CA5A99826}" presName="Name9" presStyleLbl="parChTrans1D2" presStyleIdx="1" presStyleCnt="16"/>
      <dgm:spPr/>
      <dgm:t>
        <a:bodyPr/>
        <a:lstStyle/>
        <a:p>
          <a:endParaRPr lang="en-US"/>
        </a:p>
      </dgm:t>
    </dgm:pt>
    <dgm:pt modelId="{F5601D9C-4100-AB44-B6C0-8DD2D5E173CC}" type="pres">
      <dgm:prSet presAssocID="{5CA15074-F9CF-804A-AD9B-5E1CA5A99826}" presName="connTx" presStyleLbl="parChTrans1D2" presStyleIdx="1" presStyleCnt="16"/>
      <dgm:spPr/>
      <dgm:t>
        <a:bodyPr/>
        <a:lstStyle/>
        <a:p>
          <a:endParaRPr lang="en-US"/>
        </a:p>
      </dgm:t>
    </dgm:pt>
    <dgm:pt modelId="{ADD74A65-82AA-1D41-9C77-8159E1EDF17A}" type="pres">
      <dgm:prSet presAssocID="{81181FBE-CDFC-A045-A8DA-9F05DCAF9DD4}" presName="node" presStyleLbl="node1" presStyleIdx="1" presStyleCnt="16">
        <dgm:presLayoutVars>
          <dgm:bulletEnabled val="1"/>
        </dgm:presLayoutVars>
      </dgm:prSet>
      <dgm:spPr/>
      <dgm:t>
        <a:bodyPr/>
        <a:lstStyle/>
        <a:p>
          <a:endParaRPr lang="en-US"/>
        </a:p>
      </dgm:t>
    </dgm:pt>
    <dgm:pt modelId="{F8FB8794-8C42-0F46-ADC6-D1C02E32F1D7}" type="pres">
      <dgm:prSet presAssocID="{79E5960D-D217-8947-AB20-9EF0FA378B52}" presName="Name9" presStyleLbl="parChTrans1D2" presStyleIdx="2" presStyleCnt="16"/>
      <dgm:spPr/>
      <dgm:t>
        <a:bodyPr/>
        <a:lstStyle/>
        <a:p>
          <a:endParaRPr lang="en-US"/>
        </a:p>
      </dgm:t>
    </dgm:pt>
    <dgm:pt modelId="{D018D2FC-3EC0-F342-8AB6-9AA84DA616E3}" type="pres">
      <dgm:prSet presAssocID="{79E5960D-D217-8947-AB20-9EF0FA378B52}" presName="connTx" presStyleLbl="parChTrans1D2" presStyleIdx="2" presStyleCnt="16"/>
      <dgm:spPr/>
      <dgm:t>
        <a:bodyPr/>
        <a:lstStyle/>
        <a:p>
          <a:endParaRPr lang="en-US"/>
        </a:p>
      </dgm:t>
    </dgm:pt>
    <dgm:pt modelId="{B7974C2D-CAC4-E840-BD5A-8DB0863D02A3}" type="pres">
      <dgm:prSet presAssocID="{40642DB0-85DC-0145-AD7B-9BC5F8F7806B}" presName="node" presStyleLbl="node1" presStyleIdx="2" presStyleCnt="16">
        <dgm:presLayoutVars>
          <dgm:bulletEnabled val="1"/>
        </dgm:presLayoutVars>
      </dgm:prSet>
      <dgm:spPr/>
      <dgm:t>
        <a:bodyPr/>
        <a:lstStyle/>
        <a:p>
          <a:endParaRPr lang="en-US"/>
        </a:p>
      </dgm:t>
    </dgm:pt>
    <dgm:pt modelId="{F1363851-AA5D-AD4B-820D-63B870319453}" type="pres">
      <dgm:prSet presAssocID="{D9C95A0A-A240-5A4B-B0B2-D86F1DC6D5D5}" presName="Name9" presStyleLbl="parChTrans1D2" presStyleIdx="3" presStyleCnt="16"/>
      <dgm:spPr/>
      <dgm:t>
        <a:bodyPr/>
        <a:lstStyle/>
        <a:p>
          <a:endParaRPr lang="en-US"/>
        </a:p>
      </dgm:t>
    </dgm:pt>
    <dgm:pt modelId="{009C2A63-6097-5F48-B73A-C08E2A7DC96A}" type="pres">
      <dgm:prSet presAssocID="{D9C95A0A-A240-5A4B-B0B2-D86F1DC6D5D5}" presName="connTx" presStyleLbl="parChTrans1D2" presStyleIdx="3" presStyleCnt="16"/>
      <dgm:spPr/>
      <dgm:t>
        <a:bodyPr/>
        <a:lstStyle/>
        <a:p>
          <a:endParaRPr lang="en-US"/>
        </a:p>
      </dgm:t>
    </dgm:pt>
    <dgm:pt modelId="{0F03D332-8186-374D-A2E0-7ED3882A1D60}" type="pres">
      <dgm:prSet presAssocID="{2A8DA971-C814-9143-93A6-7419E5CBEB8D}" presName="node" presStyleLbl="node1" presStyleIdx="3" presStyleCnt="16">
        <dgm:presLayoutVars>
          <dgm:bulletEnabled val="1"/>
        </dgm:presLayoutVars>
      </dgm:prSet>
      <dgm:spPr/>
      <dgm:t>
        <a:bodyPr/>
        <a:lstStyle/>
        <a:p>
          <a:endParaRPr lang="en-US"/>
        </a:p>
      </dgm:t>
    </dgm:pt>
    <dgm:pt modelId="{3CA230E5-FD93-664F-99DB-C1E7ED34F4ED}" type="pres">
      <dgm:prSet presAssocID="{8AD65E0D-EBD2-A146-8488-988C541E8C7D}" presName="Name9" presStyleLbl="parChTrans1D2" presStyleIdx="4" presStyleCnt="16"/>
      <dgm:spPr/>
      <dgm:t>
        <a:bodyPr/>
        <a:lstStyle/>
        <a:p>
          <a:endParaRPr lang="en-US"/>
        </a:p>
      </dgm:t>
    </dgm:pt>
    <dgm:pt modelId="{D9061153-23FE-AA47-98CD-B0686365D4F8}" type="pres">
      <dgm:prSet presAssocID="{8AD65E0D-EBD2-A146-8488-988C541E8C7D}" presName="connTx" presStyleLbl="parChTrans1D2" presStyleIdx="4" presStyleCnt="16"/>
      <dgm:spPr/>
      <dgm:t>
        <a:bodyPr/>
        <a:lstStyle/>
        <a:p>
          <a:endParaRPr lang="en-US"/>
        </a:p>
      </dgm:t>
    </dgm:pt>
    <dgm:pt modelId="{F32AF124-7757-F34B-A9A8-D750C941F095}" type="pres">
      <dgm:prSet presAssocID="{79573E41-5F1C-0B41-8ACC-B323F5734F15}" presName="node" presStyleLbl="node1" presStyleIdx="4" presStyleCnt="16">
        <dgm:presLayoutVars>
          <dgm:bulletEnabled val="1"/>
        </dgm:presLayoutVars>
      </dgm:prSet>
      <dgm:spPr/>
      <dgm:t>
        <a:bodyPr/>
        <a:lstStyle/>
        <a:p>
          <a:endParaRPr lang="en-US"/>
        </a:p>
      </dgm:t>
    </dgm:pt>
    <dgm:pt modelId="{F56B2620-2C9B-C242-9047-DC293403E240}" type="pres">
      <dgm:prSet presAssocID="{E684814B-801A-994B-8DD3-AF7C0845E7EE}" presName="Name9" presStyleLbl="parChTrans1D2" presStyleIdx="5" presStyleCnt="16"/>
      <dgm:spPr/>
      <dgm:t>
        <a:bodyPr/>
        <a:lstStyle/>
        <a:p>
          <a:endParaRPr lang="en-US"/>
        </a:p>
      </dgm:t>
    </dgm:pt>
    <dgm:pt modelId="{C02896EF-0B98-6246-8B46-E8D53DB74BB0}" type="pres">
      <dgm:prSet presAssocID="{E684814B-801A-994B-8DD3-AF7C0845E7EE}" presName="connTx" presStyleLbl="parChTrans1D2" presStyleIdx="5" presStyleCnt="16"/>
      <dgm:spPr/>
      <dgm:t>
        <a:bodyPr/>
        <a:lstStyle/>
        <a:p>
          <a:endParaRPr lang="en-US"/>
        </a:p>
      </dgm:t>
    </dgm:pt>
    <dgm:pt modelId="{F77E3B33-6591-7C48-BCF9-74B1810CBE5A}" type="pres">
      <dgm:prSet presAssocID="{5A07CBC0-804D-C748-AEDB-1F12A9AC103A}" presName="node" presStyleLbl="node1" presStyleIdx="5" presStyleCnt="16">
        <dgm:presLayoutVars>
          <dgm:bulletEnabled val="1"/>
        </dgm:presLayoutVars>
      </dgm:prSet>
      <dgm:spPr/>
      <dgm:t>
        <a:bodyPr/>
        <a:lstStyle/>
        <a:p>
          <a:endParaRPr lang="en-US"/>
        </a:p>
      </dgm:t>
    </dgm:pt>
    <dgm:pt modelId="{348055CF-23A1-4545-94EC-9746806921B6}" type="pres">
      <dgm:prSet presAssocID="{98DCE0F1-57E2-E445-92C9-D4E6B3A77199}" presName="Name9" presStyleLbl="parChTrans1D2" presStyleIdx="6" presStyleCnt="16"/>
      <dgm:spPr/>
      <dgm:t>
        <a:bodyPr/>
        <a:lstStyle/>
        <a:p>
          <a:endParaRPr lang="en-US"/>
        </a:p>
      </dgm:t>
    </dgm:pt>
    <dgm:pt modelId="{ED94A50B-3457-5241-93DD-D1AE6C0D6C70}" type="pres">
      <dgm:prSet presAssocID="{98DCE0F1-57E2-E445-92C9-D4E6B3A77199}" presName="connTx" presStyleLbl="parChTrans1D2" presStyleIdx="6" presStyleCnt="16"/>
      <dgm:spPr/>
      <dgm:t>
        <a:bodyPr/>
        <a:lstStyle/>
        <a:p>
          <a:endParaRPr lang="en-US"/>
        </a:p>
      </dgm:t>
    </dgm:pt>
    <dgm:pt modelId="{6094EF80-CE68-8E4B-9650-3B0DC8F89494}" type="pres">
      <dgm:prSet presAssocID="{359BACD4-C04C-AE4D-B717-A33E6FB0DAD8}" presName="node" presStyleLbl="node1" presStyleIdx="6" presStyleCnt="16">
        <dgm:presLayoutVars>
          <dgm:bulletEnabled val="1"/>
        </dgm:presLayoutVars>
      </dgm:prSet>
      <dgm:spPr/>
      <dgm:t>
        <a:bodyPr/>
        <a:lstStyle/>
        <a:p>
          <a:endParaRPr lang="en-US"/>
        </a:p>
      </dgm:t>
    </dgm:pt>
    <dgm:pt modelId="{2FF6AFFD-B878-B140-BFE5-8CD80793809B}" type="pres">
      <dgm:prSet presAssocID="{4EB7D17F-C31E-424F-88B6-E0C1822C7839}" presName="Name9" presStyleLbl="parChTrans1D2" presStyleIdx="7" presStyleCnt="16"/>
      <dgm:spPr/>
      <dgm:t>
        <a:bodyPr/>
        <a:lstStyle/>
        <a:p>
          <a:endParaRPr lang="en-US"/>
        </a:p>
      </dgm:t>
    </dgm:pt>
    <dgm:pt modelId="{FA9F2EAF-0BD7-3A4D-9EA1-C36627951BD0}" type="pres">
      <dgm:prSet presAssocID="{4EB7D17F-C31E-424F-88B6-E0C1822C7839}" presName="connTx" presStyleLbl="parChTrans1D2" presStyleIdx="7" presStyleCnt="16"/>
      <dgm:spPr/>
      <dgm:t>
        <a:bodyPr/>
        <a:lstStyle/>
        <a:p>
          <a:endParaRPr lang="en-US"/>
        </a:p>
      </dgm:t>
    </dgm:pt>
    <dgm:pt modelId="{DDC28C70-65E3-1F4A-92C6-9B94D4BF4F48}" type="pres">
      <dgm:prSet presAssocID="{D31E125E-9652-C54F-8C32-A420F4FD4FEA}" presName="node" presStyleLbl="node1" presStyleIdx="7" presStyleCnt="16">
        <dgm:presLayoutVars>
          <dgm:bulletEnabled val="1"/>
        </dgm:presLayoutVars>
      </dgm:prSet>
      <dgm:spPr/>
      <dgm:t>
        <a:bodyPr/>
        <a:lstStyle/>
        <a:p>
          <a:endParaRPr lang="en-US"/>
        </a:p>
      </dgm:t>
    </dgm:pt>
    <dgm:pt modelId="{0106643C-72EE-F84C-8679-601580E3A839}" type="pres">
      <dgm:prSet presAssocID="{10B74E21-968E-F348-BDB3-A9666FE05917}" presName="Name9" presStyleLbl="parChTrans1D2" presStyleIdx="8" presStyleCnt="16"/>
      <dgm:spPr/>
      <dgm:t>
        <a:bodyPr/>
        <a:lstStyle/>
        <a:p>
          <a:endParaRPr lang="en-US"/>
        </a:p>
      </dgm:t>
    </dgm:pt>
    <dgm:pt modelId="{8B427F4B-0E63-F848-B94D-DCB3D5522016}" type="pres">
      <dgm:prSet presAssocID="{10B74E21-968E-F348-BDB3-A9666FE05917}" presName="connTx" presStyleLbl="parChTrans1D2" presStyleIdx="8" presStyleCnt="16"/>
      <dgm:spPr/>
      <dgm:t>
        <a:bodyPr/>
        <a:lstStyle/>
        <a:p>
          <a:endParaRPr lang="en-US"/>
        </a:p>
      </dgm:t>
    </dgm:pt>
    <dgm:pt modelId="{845F01E5-1416-254C-9503-7EE62E84B0CA}" type="pres">
      <dgm:prSet presAssocID="{ADB5BC2C-9A72-FF49-9CC7-652B2819FCE0}" presName="node" presStyleLbl="node1" presStyleIdx="8" presStyleCnt="16">
        <dgm:presLayoutVars>
          <dgm:bulletEnabled val="1"/>
        </dgm:presLayoutVars>
      </dgm:prSet>
      <dgm:spPr/>
      <dgm:t>
        <a:bodyPr/>
        <a:lstStyle/>
        <a:p>
          <a:endParaRPr lang="en-US"/>
        </a:p>
      </dgm:t>
    </dgm:pt>
    <dgm:pt modelId="{17CD55A5-6141-EE4E-A929-E16D3E789B14}" type="pres">
      <dgm:prSet presAssocID="{8664A81C-BBB1-FC49-B7A5-ECCE187D12C0}" presName="Name9" presStyleLbl="parChTrans1D2" presStyleIdx="9" presStyleCnt="16"/>
      <dgm:spPr/>
      <dgm:t>
        <a:bodyPr/>
        <a:lstStyle/>
        <a:p>
          <a:endParaRPr lang="en-US"/>
        </a:p>
      </dgm:t>
    </dgm:pt>
    <dgm:pt modelId="{D5BAA1F5-63B9-6F4B-B2CB-51AF45F61A8E}" type="pres">
      <dgm:prSet presAssocID="{8664A81C-BBB1-FC49-B7A5-ECCE187D12C0}" presName="connTx" presStyleLbl="parChTrans1D2" presStyleIdx="9" presStyleCnt="16"/>
      <dgm:spPr/>
      <dgm:t>
        <a:bodyPr/>
        <a:lstStyle/>
        <a:p>
          <a:endParaRPr lang="en-US"/>
        </a:p>
      </dgm:t>
    </dgm:pt>
    <dgm:pt modelId="{CDBE5D01-3D28-9A4B-844A-205A156929CE}" type="pres">
      <dgm:prSet presAssocID="{BBFD9766-3E2F-B04B-8534-C6731A6C1AD1}" presName="node" presStyleLbl="node1" presStyleIdx="9" presStyleCnt="16">
        <dgm:presLayoutVars>
          <dgm:bulletEnabled val="1"/>
        </dgm:presLayoutVars>
      </dgm:prSet>
      <dgm:spPr/>
      <dgm:t>
        <a:bodyPr/>
        <a:lstStyle/>
        <a:p>
          <a:endParaRPr lang="en-US"/>
        </a:p>
      </dgm:t>
    </dgm:pt>
    <dgm:pt modelId="{C9F3BC71-24B9-7C47-B287-E24B178D887F}" type="pres">
      <dgm:prSet presAssocID="{36011EB8-E47C-ED4C-8AED-C896C9D65E68}" presName="Name9" presStyleLbl="parChTrans1D2" presStyleIdx="10" presStyleCnt="16"/>
      <dgm:spPr/>
      <dgm:t>
        <a:bodyPr/>
        <a:lstStyle/>
        <a:p>
          <a:endParaRPr lang="en-US"/>
        </a:p>
      </dgm:t>
    </dgm:pt>
    <dgm:pt modelId="{A5BD9A64-3636-4143-A949-D1229CC70148}" type="pres">
      <dgm:prSet presAssocID="{36011EB8-E47C-ED4C-8AED-C896C9D65E68}" presName="connTx" presStyleLbl="parChTrans1D2" presStyleIdx="10" presStyleCnt="16"/>
      <dgm:spPr/>
      <dgm:t>
        <a:bodyPr/>
        <a:lstStyle/>
        <a:p>
          <a:endParaRPr lang="en-US"/>
        </a:p>
      </dgm:t>
    </dgm:pt>
    <dgm:pt modelId="{CE9F0364-B8C4-2544-A45C-22DE61ED01B8}" type="pres">
      <dgm:prSet presAssocID="{E462E3C8-460C-7845-990A-A8A8AEBF28A9}" presName="node" presStyleLbl="node1" presStyleIdx="10" presStyleCnt="16">
        <dgm:presLayoutVars>
          <dgm:bulletEnabled val="1"/>
        </dgm:presLayoutVars>
      </dgm:prSet>
      <dgm:spPr/>
      <dgm:t>
        <a:bodyPr/>
        <a:lstStyle/>
        <a:p>
          <a:endParaRPr lang="en-US"/>
        </a:p>
      </dgm:t>
    </dgm:pt>
    <dgm:pt modelId="{DD581429-C391-9B4F-94FE-28F37307ED5D}" type="pres">
      <dgm:prSet presAssocID="{D4EB1EE9-591C-B942-A1AC-AE14922A94DC}" presName="Name9" presStyleLbl="parChTrans1D2" presStyleIdx="11" presStyleCnt="16"/>
      <dgm:spPr/>
      <dgm:t>
        <a:bodyPr/>
        <a:lstStyle/>
        <a:p>
          <a:endParaRPr lang="en-US"/>
        </a:p>
      </dgm:t>
    </dgm:pt>
    <dgm:pt modelId="{8852A4C9-873E-AD4E-A0F1-99A346F1165B}" type="pres">
      <dgm:prSet presAssocID="{D4EB1EE9-591C-B942-A1AC-AE14922A94DC}" presName="connTx" presStyleLbl="parChTrans1D2" presStyleIdx="11" presStyleCnt="16"/>
      <dgm:spPr/>
      <dgm:t>
        <a:bodyPr/>
        <a:lstStyle/>
        <a:p>
          <a:endParaRPr lang="en-US"/>
        </a:p>
      </dgm:t>
    </dgm:pt>
    <dgm:pt modelId="{704F6E39-CDFE-CB46-AD73-CAB3CF5CFC97}" type="pres">
      <dgm:prSet presAssocID="{E7864A24-F7A7-FF47-BFC9-9A4AE0793021}" presName="node" presStyleLbl="node1" presStyleIdx="11" presStyleCnt="16">
        <dgm:presLayoutVars>
          <dgm:bulletEnabled val="1"/>
        </dgm:presLayoutVars>
      </dgm:prSet>
      <dgm:spPr/>
      <dgm:t>
        <a:bodyPr/>
        <a:lstStyle/>
        <a:p>
          <a:endParaRPr lang="en-US"/>
        </a:p>
      </dgm:t>
    </dgm:pt>
    <dgm:pt modelId="{C1836260-D81A-5F49-9663-26EFE0E2E49E}" type="pres">
      <dgm:prSet presAssocID="{E86343BC-85DF-414A-B66C-0666C2A17093}" presName="Name9" presStyleLbl="parChTrans1D2" presStyleIdx="12" presStyleCnt="16"/>
      <dgm:spPr/>
      <dgm:t>
        <a:bodyPr/>
        <a:lstStyle/>
        <a:p>
          <a:endParaRPr lang="en-US"/>
        </a:p>
      </dgm:t>
    </dgm:pt>
    <dgm:pt modelId="{5FAA36AC-7697-4744-BD78-9AAAC55C3C42}" type="pres">
      <dgm:prSet presAssocID="{E86343BC-85DF-414A-B66C-0666C2A17093}" presName="connTx" presStyleLbl="parChTrans1D2" presStyleIdx="12" presStyleCnt="16"/>
      <dgm:spPr/>
      <dgm:t>
        <a:bodyPr/>
        <a:lstStyle/>
        <a:p>
          <a:endParaRPr lang="en-US"/>
        </a:p>
      </dgm:t>
    </dgm:pt>
    <dgm:pt modelId="{9CCEA4BB-1F36-CB45-84FD-2F36745A6DF1}" type="pres">
      <dgm:prSet presAssocID="{B1BBC398-460B-6C47-8DB8-F057F536869C}" presName="node" presStyleLbl="node1" presStyleIdx="12" presStyleCnt="16">
        <dgm:presLayoutVars>
          <dgm:bulletEnabled val="1"/>
        </dgm:presLayoutVars>
      </dgm:prSet>
      <dgm:spPr/>
      <dgm:t>
        <a:bodyPr/>
        <a:lstStyle/>
        <a:p>
          <a:endParaRPr lang="en-US"/>
        </a:p>
      </dgm:t>
    </dgm:pt>
    <dgm:pt modelId="{2A584ABD-ED73-674A-A29D-A50E727B28A8}" type="pres">
      <dgm:prSet presAssocID="{12CC099F-5CDD-7543-916A-064648099DC4}" presName="Name9" presStyleLbl="parChTrans1D2" presStyleIdx="13" presStyleCnt="16"/>
      <dgm:spPr/>
      <dgm:t>
        <a:bodyPr/>
        <a:lstStyle/>
        <a:p>
          <a:endParaRPr lang="en-US"/>
        </a:p>
      </dgm:t>
    </dgm:pt>
    <dgm:pt modelId="{70F4406D-ACA4-4844-96B7-B615D7A3618A}" type="pres">
      <dgm:prSet presAssocID="{12CC099F-5CDD-7543-916A-064648099DC4}" presName="connTx" presStyleLbl="parChTrans1D2" presStyleIdx="13" presStyleCnt="16"/>
      <dgm:spPr/>
      <dgm:t>
        <a:bodyPr/>
        <a:lstStyle/>
        <a:p>
          <a:endParaRPr lang="en-US"/>
        </a:p>
      </dgm:t>
    </dgm:pt>
    <dgm:pt modelId="{1DA080A0-DA0E-E14D-B252-04BB66388FAC}" type="pres">
      <dgm:prSet presAssocID="{EA47295C-C474-4341-BDA9-C2AAFB66936E}" presName="node" presStyleLbl="node1" presStyleIdx="13" presStyleCnt="16">
        <dgm:presLayoutVars>
          <dgm:bulletEnabled val="1"/>
        </dgm:presLayoutVars>
      </dgm:prSet>
      <dgm:spPr/>
      <dgm:t>
        <a:bodyPr/>
        <a:lstStyle/>
        <a:p>
          <a:endParaRPr lang="en-US"/>
        </a:p>
      </dgm:t>
    </dgm:pt>
    <dgm:pt modelId="{362B5221-396B-D945-AC98-D2A9A7548865}" type="pres">
      <dgm:prSet presAssocID="{D2C10FFA-0500-4044-A3A5-5A0334AA4A6B}" presName="Name9" presStyleLbl="parChTrans1D2" presStyleIdx="14" presStyleCnt="16"/>
      <dgm:spPr/>
      <dgm:t>
        <a:bodyPr/>
        <a:lstStyle/>
        <a:p>
          <a:endParaRPr lang="en-US"/>
        </a:p>
      </dgm:t>
    </dgm:pt>
    <dgm:pt modelId="{7F27DDD8-C64A-0643-A7B3-3DA0C056DFEE}" type="pres">
      <dgm:prSet presAssocID="{D2C10FFA-0500-4044-A3A5-5A0334AA4A6B}" presName="connTx" presStyleLbl="parChTrans1D2" presStyleIdx="14" presStyleCnt="16"/>
      <dgm:spPr/>
      <dgm:t>
        <a:bodyPr/>
        <a:lstStyle/>
        <a:p>
          <a:endParaRPr lang="en-US"/>
        </a:p>
      </dgm:t>
    </dgm:pt>
    <dgm:pt modelId="{806D4A7C-39FA-894A-A7A7-F8AF82014361}" type="pres">
      <dgm:prSet presAssocID="{1A738847-1E2B-4047-B97E-483FE0933CE4}" presName="node" presStyleLbl="node1" presStyleIdx="14" presStyleCnt="16">
        <dgm:presLayoutVars>
          <dgm:bulletEnabled val="1"/>
        </dgm:presLayoutVars>
      </dgm:prSet>
      <dgm:spPr/>
      <dgm:t>
        <a:bodyPr/>
        <a:lstStyle/>
        <a:p>
          <a:endParaRPr lang="en-US"/>
        </a:p>
      </dgm:t>
    </dgm:pt>
    <dgm:pt modelId="{FC624091-D2DE-E840-990D-97552AF7ABDA}" type="pres">
      <dgm:prSet presAssocID="{9442CAAB-D5A8-E249-A912-93438AB42D65}" presName="Name9" presStyleLbl="parChTrans1D2" presStyleIdx="15" presStyleCnt="16"/>
      <dgm:spPr/>
      <dgm:t>
        <a:bodyPr/>
        <a:lstStyle/>
        <a:p>
          <a:endParaRPr lang="en-US"/>
        </a:p>
      </dgm:t>
    </dgm:pt>
    <dgm:pt modelId="{F0F4542F-CD1F-5A48-853F-18185106F36C}" type="pres">
      <dgm:prSet presAssocID="{9442CAAB-D5A8-E249-A912-93438AB42D65}" presName="connTx" presStyleLbl="parChTrans1D2" presStyleIdx="15" presStyleCnt="16"/>
      <dgm:spPr/>
      <dgm:t>
        <a:bodyPr/>
        <a:lstStyle/>
        <a:p>
          <a:endParaRPr lang="en-US"/>
        </a:p>
      </dgm:t>
    </dgm:pt>
    <dgm:pt modelId="{EBBC64A9-B8F1-484F-AA20-CDA0332CE5F5}" type="pres">
      <dgm:prSet presAssocID="{EF422740-DDC4-954A-AE42-612F1258B9E6}" presName="node" presStyleLbl="node1" presStyleIdx="15" presStyleCnt="16">
        <dgm:presLayoutVars>
          <dgm:bulletEnabled val="1"/>
        </dgm:presLayoutVars>
      </dgm:prSet>
      <dgm:spPr/>
      <dgm:t>
        <a:bodyPr/>
        <a:lstStyle/>
        <a:p>
          <a:endParaRPr lang="en-US"/>
        </a:p>
      </dgm:t>
    </dgm:pt>
  </dgm:ptLst>
  <dgm:cxnLst>
    <dgm:cxn modelId="{A0DE5A01-A297-47A9-BB14-1F2399D6EAA1}" type="presOf" srcId="{4EB7D17F-C31E-424F-88B6-E0C1822C7839}" destId="{FA9F2EAF-0BD7-3A4D-9EA1-C36627951BD0}" srcOrd="1" destOrd="0" presId="urn:microsoft.com/office/officeart/2005/8/layout/radial1"/>
    <dgm:cxn modelId="{1F919EB3-727A-4DB3-B514-061D27CB9F9B}" type="presOf" srcId="{E684814B-801A-994B-8DD3-AF7C0845E7EE}" destId="{C02896EF-0B98-6246-8B46-E8D53DB74BB0}" srcOrd="1" destOrd="0" presId="urn:microsoft.com/office/officeart/2005/8/layout/radial1"/>
    <dgm:cxn modelId="{13794769-62E0-4995-9CAE-D81E99BDC60C}" type="presOf" srcId="{EA47295C-C474-4341-BDA9-C2AAFB66936E}" destId="{1DA080A0-DA0E-E14D-B252-04BB66388FAC}" srcOrd="0" destOrd="0" presId="urn:microsoft.com/office/officeart/2005/8/layout/radial1"/>
    <dgm:cxn modelId="{9CA4C632-2AAA-46A2-84CC-B316D1D9C8AE}" type="presOf" srcId="{359BACD4-C04C-AE4D-B717-A33E6FB0DAD8}" destId="{6094EF80-CE68-8E4B-9650-3B0DC8F89494}" srcOrd="0" destOrd="0" presId="urn:microsoft.com/office/officeart/2005/8/layout/radial1"/>
    <dgm:cxn modelId="{2333DED8-72E8-4744-9A49-8E047AA0F2C2}" type="presOf" srcId="{8664A81C-BBB1-FC49-B7A5-ECCE187D12C0}" destId="{17CD55A5-6141-EE4E-A929-E16D3E789B14}" srcOrd="0" destOrd="0" presId="urn:microsoft.com/office/officeart/2005/8/layout/radial1"/>
    <dgm:cxn modelId="{BFA7EC1F-401D-4D4E-93E5-AF950C255DDD}" srcId="{70D3081D-0854-0E47-A08D-204E20C0B556}" destId="{81181FBE-CDFC-A045-A8DA-9F05DCAF9DD4}" srcOrd="1" destOrd="0" parTransId="{5CA15074-F9CF-804A-AD9B-5E1CA5A99826}" sibTransId="{2852F1EC-688E-4545-AC09-8F9363597453}"/>
    <dgm:cxn modelId="{640D7F5B-710A-7646-9FC9-4B847AD3FDF3}" srcId="{70D3081D-0854-0E47-A08D-204E20C0B556}" destId="{1A738847-1E2B-4047-B97E-483FE0933CE4}" srcOrd="14" destOrd="0" parTransId="{D2C10FFA-0500-4044-A3A5-5A0334AA4A6B}" sibTransId="{E6A89758-2812-6E4D-BCE3-D344177854F1}"/>
    <dgm:cxn modelId="{3556370C-25F9-47CB-B645-807431B6980D}" type="presOf" srcId="{5A07CBC0-804D-C748-AEDB-1F12A9AC103A}" destId="{F77E3B33-6591-7C48-BCF9-74B1810CBE5A}" srcOrd="0" destOrd="0" presId="urn:microsoft.com/office/officeart/2005/8/layout/radial1"/>
    <dgm:cxn modelId="{F77BAE9F-A0D4-AB4C-94E2-03D3F2D8EC4B}" srcId="{70D3081D-0854-0E47-A08D-204E20C0B556}" destId="{40642DB0-85DC-0145-AD7B-9BC5F8F7806B}" srcOrd="2" destOrd="0" parTransId="{79E5960D-D217-8947-AB20-9EF0FA378B52}" sibTransId="{A4E22304-85DB-DE42-B03B-4389CD8CAD81}"/>
    <dgm:cxn modelId="{9706D7F5-D247-4F47-9434-057CD48616AE}" type="presOf" srcId="{4EB7D17F-C31E-424F-88B6-E0C1822C7839}" destId="{2FF6AFFD-B878-B140-BFE5-8CD80793809B}" srcOrd="0" destOrd="0" presId="urn:microsoft.com/office/officeart/2005/8/layout/radial1"/>
    <dgm:cxn modelId="{144F9D1C-CAFA-4474-9051-1950C47DF3F2}" type="presOf" srcId="{D4EB1EE9-591C-B942-A1AC-AE14922A94DC}" destId="{8852A4C9-873E-AD4E-A0F1-99A346F1165B}" srcOrd="1" destOrd="0" presId="urn:microsoft.com/office/officeart/2005/8/layout/radial1"/>
    <dgm:cxn modelId="{C1BA6938-9171-4EEF-9152-7EC377E30676}" type="presOf" srcId="{40642DB0-85DC-0145-AD7B-9BC5F8F7806B}" destId="{B7974C2D-CAC4-E840-BD5A-8DB0863D02A3}" srcOrd="0" destOrd="0" presId="urn:microsoft.com/office/officeart/2005/8/layout/radial1"/>
    <dgm:cxn modelId="{26A50445-DDA2-4850-85EB-788A3D51C1E2}" type="presOf" srcId="{D2C10FFA-0500-4044-A3A5-5A0334AA4A6B}" destId="{7F27DDD8-C64A-0643-A7B3-3DA0C056DFEE}" srcOrd="1" destOrd="0" presId="urn:microsoft.com/office/officeart/2005/8/layout/radial1"/>
    <dgm:cxn modelId="{AD956C5B-F6BA-40C5-A5C4-067BC55876EF}" type="presOf" srcId="{5CA15074-F9CF-804A-AD9B-5E1CA5A99826}" destId="{F5601D9C-4100-AB44-B6C0-8DD2D5E173CC}" srcOrd="1" destOrd="0" presId="urn:microsoft.com/office/officeart/2005/8/layout/radial1"/>
    <dgm:cxn modelId="{4939ABA5-D8D1-4658-9BB9-73356A4F138F}" type="presOf" srcId="{D31E125E-9652-C54F-8C32-A420F4FD4FEA}" destId="{DDC28C70-65E3-1F4A-92C6-9B94D4BF4F48}" srcOrd="0" destOrd="0" presId="urn:microsoft.com/office/officeart/2005/8/layout/radial1"/>
    <dgm:cxn modelId="{894A9E88-8099-4C75-87DE-2E38E3533B49}" type="presOf" srcId="{8A1F8E7B-6CDB-FD40-BC1B-48E25CEC83DA}" destId="{BC9B81EA-0CDD-834A-A525-A5B181555387}" srcOrd="0" destOrd="0" presId="urn:microsoft.com/office/officeart/2005/8/layout/radial1"/>
    <dgm:cxn modelId="{4F5390B3-BFFE-4D13-BBF1-DBC438ECA92D}" type="presOf" srcId="{2A8DA971-C814-9143-93A6-7419E5CBEB8D}" destId="{0F03D332-8186-374D-A2E0-7ED3882A1D60}" srcOrd="0" destOrd="0" presId="urn:microsoft.com/office/officeart/2005/8/layout/radial1"/>
    <dgm:cxn modelId="{CFF55509-D455-4451-B1D7-5FF9938F33CE}" type="presOf" srcId="{9442CAAB-D5A8-E249-A912-93438AB42D65}" destId="{FC624091-D2DE-E840-990D-97552AF7ABDA}" srcOrd="0" destOrd="0" presId="urn:microsoft.com/office/officeart/2005/8/layout/radial1"/>
    <dgm:cxn modelId="{13CA5478-260A-469B-9319-8E5DB2F1CE53}" type="presOf" srcId="{79573E41-5F1C-0B41-8ACC-B323F5734F15}" destId="{F32AF124-7757-F34B-A9A8-D750C941F095}" srcOrd="0" destOrd="0" presId="urn:microsoft.com/office/officeart/2005/8/layout/radial1"/>
    <dgm:cxn modelId="{E56E87E2-FE1A-43AC-84CF-90EAA81AE511}" type="presOf" srcId="{98DCE0F1-57E2-E445-92C9-D4E6B3A77199}" destId="{348055CF-23A1-4545-94EC-9746806921B6}" srcOrd="0" destOrd="0" presId="urn:microsoft.com/office/officeart/2005/8/layout/radial1"/>
    <dgm:cxn modelId="{2DE3B911-9E16-4598-B045-EF961EF5000F}" type="presOf" srcId="{81181FBE-CDFC-A045-A8DA-9F05DCAF9DD4}" destId="{ADD74A65-82AA-1D41-9C77-8159E1EDF17A}" srcOrd="0" destOrd="0" presId="urn:microsoft.com/office/officeart/2005/8/layout/radial1"/>
    <dgm:cxn modelId="{F468C7C0-A076-4FC0-A95E-99979564D774}" type="presOf" srcId="{8AD65E0D-EBD2-A146-8488-988C541E8C7D}" destId="{D9061153-23FE-AA47-98CD-B0686365D4F8}" srcOrd="1" destOrd="0" presId="urn:microsoft.com/office/officeart/2005/8/layout/radial1"/>
    <dgm:cxn modelId="{6EB5D587-8208-544D-A41F-8270FED6A999}" srcId="{70D3081D-0854-0E47-A08D-204E20C0B556}" destId="{79573E41-5F1C-0B41-8ACC-B323F5734F15}" srcOrd="4" destOrd="0" parTransId="{8AD65E0D-EBD2-A146-8488-988C541E8C7D}" sibTransId="{AA99344D-46F0-104E-9963-3A1C33E9F6F0}"/>
    <dgm:cxn modelId="{F5EDFB94-3186-4CA1-A7A2-5A0C6F0D0460}" type="presOf" srcId="{12CC099F-5CDD-7543-916A-064648099DC4}" destId="{2A584ABD-ED73-674A-A29D-A50E727B28A8}" srcOrd="0" destOrd="0" presId="urn:microsoft.com/office/officeart/2005/8/layout/radial1"/>
    <dgm:cxn modelId="{5E5031E7-EE56-4C91-8D7D-5E9E28A43663}" type="presOf" srcId="{70D3081D-0854-0E47-A08D-204E20C0B556}" destId="{08ED75C2-EABC-6B4C-9265-180E53EA2F33}" srcOrd="0" destOrd="0" presId="urn:microsoft.com/office/officeart/2005/8/layout/radial1"/>
    <dgm:cxn modelId="{A6C2627C-54F1-4BBB-BB3D-1EE24B3DFA16}" type="presOf" srcId="{B1BBC398-460B-6C47-8DB8-F057F536869C}" destId="{9CCEA4BB-1F36-CB45-84FD-2F36745A6DF1}" srcOrd="0" destOrd="0" presId="urn:microsoft.com/office/officeart/2005/8/layout/radial1"/>
    <dgm:cxn modelId="{6EF5900A-6FB7-4A68-AFDB-1F8EC98F6AE9}" type="presOf" srcId="{79E5960D-D217-8947-AB20-9EF0FA378B52}" destId="{F8FB8794-8C42-0F46-ADC6-D1C02E32F1D7}" srcOrd="0" destOrd="0" presId="urn:microsoft.com/office/officeart/2005/8/layout/radial1"/>
    <dgm:cxn modelId="{94534F56-104F-4ABA-B116-6E920B123771}" type="presOf" srcId="{D2C10FFA-0500-4044-A3A5-5A0334AA4A6B}" destId="{362B5221-396B-D945-AC98-D2A9A7548865}" srcOrd="0" destOrd="0" presId="urn:microsoft.com/office/officeart/2005/8/layout/radial1"/>
    <dgm:cxn modelId="{5259B792-E3C9-4A60-88D8-AE7D9F832A89}" type="presOf" srcId="{36011EB8-E47C-ED4C-8AED-C896C9D65E68}" destId="{A5BD9A64-3636-4143-A949-D1229CC70148}" srcOrd="1" destOrd="0" presId="urn:microsoft.com/office/officeart/2005/8/layout/radial1"/>
    <dgm:cxn modelId="{6E7D6135-84F2-44B1-8435-0B9AB6BE8B8E}" type="presOf" srcId="{F1B88FC6-CCD7-574E-97E0-F37B12B8CB6A}" destId="{7588639F-647E-ED41-BC3D-F845747B1752}" srcOrd="0" destOrd="0" presId="urn:microsoft.com/office/officeart/2005/8/layout/radial1"/>
    <dgm:cxn modelId="{7C3914C8-9F88-4D26-B3EA-E8E51AD59C7C}" type="presOf" srcId="{E684814B-801A-994B-8DD3-AF7C0845E7EE}" destId="{F56B2620-2C9B-C242-9047-DC293403E240}" srcOrd="0" destOrd="0" presId="urn:microsoft.com/office/officeart/2005/8/layout/radial1"/>
    <dgm:cxn modelId="{498CB35F-10EB-4549-9108-76F4BCE3608B}" type="presOf" srcId="{36011EB8-E47C-ED4C-8AED-C896C9D65E68}" destId="{C9F3BC71-24B9-7C47-B287-E24B178D887F}" srcOrd="0" destOrd="0" presId="urn:microsoft.com/office/officeart/2005/8/layout/radial1"/>
    <dgm:cxn modelId="{3AC2DD5A-AC3B-4757-878C-2CEA9C46E669}" type="presOf" srcId="{12CC099F-5CDD-7543-916A-064648099DC4}" destId="{70F4406D-ACA4-4844-96B7-B615D7A3618A}" srcOrd="1" destOrd="0" presId="urn:microsoft.com/office/officeart/2005/8/layout/radial1"/>
    <dgm:cxn modelId="{B287142C-E8BC-4BF7-BEE1-693FB47FF3EF}" type="presOf" srcId="{1A738847-1E2B-4047-B97E-483FE0933CE4}" destId="{806D4A7C-39FA-894A-A7A7-F8AF82014361}" srcOrd="0" destOrd="0" presId="urn:microsoft.com/office/officeart/2005/8/layout/radial1"/>
    <dgm:cxn modelId="{14714B0C-6E7E-4E9A-9C63-4236286FFA69}" type="presOf" srcId="{E462E3C8-460C-7845-990A-A8A8AEBF28A9}" destId="{CE9F0364-B8C4-2544-A45C-22DE61ED01B8}" srcOrd="0" destOrd="0" presId="urn:microsoft.com/office/officeart/2005/8/layout/radial1"/>
    <dgm:cxn modelId="{49E51085-D2F1-4338-8C86-4CAAB58D99BE}" type="presOf" srcId="{D4EB1EE9-591C-B942-A1AC-AE14922A94DC}" destId="{DD581429-C391-9B4F-94FE-28F37307ED5D}" srcOrd="0" destOrd="0" presId="urn:microsoft.com/office/officeart/2005/8/layout/radial1"/>
    <dgm:cxn modelId="{084366F6-4A79-4536-AC38-7724EC871229}" type="presOf" srcId="{79E5960D-D217-8947-AB20-9EF0FA378B52}" destId="{D018D2FC-3EC0-F342-8AB6-9AA84DA616E3}" srcOrd="1" destOrd="0" presId="urn:microsoft.com/office/officeart/2005/8/layout/radial1"/>
    <dgm:cxn modelId="{0B37B0AF-C8BD-4D8A-8501-6CDC0A302E59}" type="presOf" srcId="{E7864A24-F7A7-FF47-BFC9-9A4AE0793021}" destId="{704F6E39-CDFE-CB46-AD73-CAB3CF5CFC97}" srcOrd="0" destOrd="0" presId="urn:microsoft.com/office/officeart/2005/8/layout/radial1"/>
    <dgm:cxn modelId="{B5564C87-0688-4586-AB9C-F164DDEC6860}" type="presOf" srcId="{E86343BC-85DF-414A-B66C-0666C2A17093}" destId="{C1836260-D81A-5F49-9663-26EFE0E2E49E}" srcOrd="0" destOrd="0" presId="urn:microsoft.com/office/officeart/2005/8/layout/radial1"/>
    <dgm:cxn modelId="{BA05E0A6-0A5D-B849-8B8B-82D75CED7E3B}" srcId="{70D3081D-0854-0E47-A08D-204E20C0B556}" destId="{B1BBC398-460B-6C47-8DB8-F057F536869C}" srcOrd="12" destOrd="0" parTransId="{E86343BC-85DF-414A-B66C-0666C2A17093}" sibTransId="{90697174-4925-E846-883F-F43B75236770}"/>
    <dgm:cxn modelId="{0BD7E945-1F1B-49CE-A2E9-334AE0523B70}" type="presOf" srcId="{10B74E21-968E-F348-BDB3-A9666FE05917}" destId="{0106643C-72EE-F84C-8679-601580E3A839}" srcOrd="0" destOrd="0" presId="urn:microsoft.com/office/officeart/2005/8/layout/radial1"/>
    <dgm:cxn modelId="{70CBDF10-2A2E-44EF-AB0B-C31538C50EC5}" type="presOf" srcId="{ADB5BC2C-9A72-FF49-9CC7-652B2819FCE0}" destId="{845F01E5-1416-254C-9503-7EE62E84B0CA}" srcOrd="0" destOrd="0" presId="urn:microsoft.com/office/officeart/2005/8/layout/radial1"/>
    <dgm:cxn modelId="{12B9EC08-ACF2-7F4D-9752-4A6C51BE81F2}" srcId="{70D3081D-0854-0E47-A08D-204E20C0B556}" destId="{359BACD4-C04C-AE4D-B717-A33E6FB0DAD8}" srcOrd="6" destOrd="0" parTransId="{98DCE0F1-57E2-E445-92C9-D4E6B3A77199}" sibTransId="{E85393DE-DF17-504C-9B10-5EA5884B4C0A}"/>
    <dgm:cxn modelId="{B47EBDBA-9010-3548-A8E0-8A7DBFCE9462}" srcId="{70D3081D-0854-0E47-A08D-204E20C0B556}" destId="{5A07CBC0-804D-C748-AEDB-1F12A9AC103A}" srcOrd="5" destOrd="0" parTransId="{E684814B-801A-994B-8DD3-AF7C0845E7EE}" sibTransId="{0CD68299-8A14-0144-A3A4-27A918994D6C}"/>
    <dgm:cxn modelId="{90AEFDB4-17CB-4F75-851A-8E536928C4A5}" type="presOf" srcId="{BBFD9766-3E2F-B04B-8534-C6731A6C1AD1}" destId="{CDBE5D01-3D28-9A4B-844A-205A156929CE}" srcOrd="0" destOrd="0" presId="urn:microsoft.com/office/officeart/2005/8/layout/radial1"/>
    <dgm:cxn modelId="{7D20A730-8618-F847-ABA1-BB544283ECF2}" srcId="{70D3081D-0854-0E47-A08D-204E20C0B556}" destId="{EA47295C-C474-4341-BDA9-C2AAFB66936E}" srcOrd="13" destOrd="0" parTransId="{12CC099F-5CDD-7543-916A-064648099DC4}" sibTransId="{BBC8A97B-C2C0-F84C-8EF0-FA283999EB1D}"/>
    <dgm:cxn modelId="{B3DCF093-3D0E-4E20-BAF9-D7C3C2F71FD8}" type="presOf" srcId="{2941F945-ECB6-1D4A-921F-DEB586A9EFCD}" destId="{0A101FD8-C48F-C541-8619-B6D524F6646F}" srcOrd="0" destOrd="0" presId="urn:microsoft.com/office/officeart/2005/8/layout/radial1"/>
    <dgm:cxn modelId="{7B2721B8-C3AC-4886-A257-9E2C431605D5}" type="presOf" srcId="{8AD65E0D-EBD2-A146-8488-988C541E8C7D}" destId="{3CA230E5-FD93-664F-99DB-C1E7ED34F4ED}" srcOrd="0" destOrd="0" presId="urn:microsoft.com/office/officeart/2005/8/layout/radial1"/>
    <dgm:cxn modelId="{D8EB3539-99E6-4259-85B9-7D7343288251}" type="presOf" srcId="{98DCE0F1-57E2-E445-92C9-D4E6B3A77199}" destId="{ED94A50B-3457-5241-93DD-D1AE6C0D6C70}" srcOrd="1" destOrd="0" presId="urn:microsoft.com/office/officeart/2005/8/layout/radial1"/>
    <dgm:cxn modelId="{0C9D47F3-7843-A843-BED6-5F7FE36F446A}" srcId="{70D3081D-0854-0E47-A08D-204E20C0B556}" destId="{ADB5BC2C-9A72-FF49-9CC7-652B2819FCE0}" srcOrd="8" destOrd="0" parTransId="{10B74E21-968E-F348-BDB3-A9666FE05917}" sibTransId="{0DB4E161-58D8-A948-8E3B-CAA34CBAC3E2}"/>
    <dgm:cxn modelId="{45055ECE-FBB6-4910-A017-A145A19ED7BD}" type="presOf" srcId="{10B74E21-968E-F348-BDB3-A9666FE05917}" destId="{8B427F4B-0E63-F848-B94D-DCB3D5522016}" srcOrd="1" destOrd="0" presId="urn:microsoft.com/office/officeart/2005/8/layout/radial1"/>
    <dgm:cxn modelId="{F1BD0E37-6BAD-4D19-98CF-346DD147B77B}" type="presOf" srcId="{D9C95A0A-A240-5A4B-B0B2-D86F1DC6D5D5}" destId="{009C2A63-6097-5F48-B73A-C08E2A7DC96A}" srcOrd="1" destOrd="0" presId="urn:microsoft.com/office/officeart/2005/8/layout/radial1"/>
    <dgm:cxn modelId="{77359AE6-2765-44C5-9BDC-FB1D33ACB64F}" type="presOf" srcId="{EF422740-DDC4-954A-AE42-612F1258B9E6}" destId="{EBBC64A9-B8F1-484F-AA20-CDA0332CE5F5}" srcOrd="0" destOrd="0" presId="urn:microsoft.com/office/officeart/2005/8/layout/radial1"/>
    <dgm:cxn modelId="{742C36CE-A40B-44E1-ADDD-B049FFB76171}" type="presOf" srcId="{F1B88FC6-CCD7-574E-97E0-F37B12B8CB6A}" destId="{B0F6D0C8-159D-3D45-BE30-329A7954C373}" srcOrd="1" destOrd="0" presId="urn:microsoft.com/office/officeart/2005/8/layout/radial1"/>
    <dgm:cxn modelId="{B61B3B31-25CB-DD45-A5B8-E89869C81439}" srcId="{70D3081D-0854-0E47-A08D-204E20C0B556}" destId="{2A8DA971-C814-9143-93A6-7419E5CBEB8D}" srcOrd="3" destOrd="0" parTransId="{D9C95A0A-A240-5A4B-B0B2-D86F1DC6D5D5}" sibTransId="{22E8E223-334B-B341-A4AC-F241A0216064}"/>
    <dgm:cxn modelId="{9865A5D0-A34C-8A4E-B4B2-795172861025}" srcId="{2941F945-ECB6-1D4A-921F-DEB586A9EFCD}" destId="{70D3081D-0854-0E47-A08D-204E20C0B556}" srcOrd="0" destOrd="0" parTransId="{B4B93B7B-1558-4F4C-BA57-F1687233B746}" sibTransId="{98A5021C-6361-4E43-83FB-61323A119619}"/>
    <dgm:cxn modelId="{CC3AC669-875F-4EE4-A075-50500915F4FA}" type="presOf" srcId="{5CA15074-F9CF-804A-AD9B-5E1CA5A99826}" destId="{5021433E-CB7B-0343-AE1D-B1784BF9C9E4}" srcOrd="0" destOrd="0" presId="urn:microsoft.com/office/officeart/2005/8/layout/radial1"/>
    <dgm:cxn modelId="{0AB4512A-FA23-4185-969B-B23AF72B313B}" type="presOf" srcId="{9442CAAB-D5A8-E249-A912-93438AB42D65}" destId="{F0F4542F-CD1F-5A48-853F-18185106F36C}" srcOrd="1" destOrd="0" presId="urn:microsoft.com/office/officeart/2005/8/layout/radial1"/>
    <dgm:cxn modelId="{5D17C1A2-5B94-48B1-8AA6-39ECD8F772E8}" type="presOf" srcId="{E86343BC-85DF-414A-B66C-0666C2A17093}" destId="{5FAA36AC-7697-4744-BD78-9AAAC55C3C42}" srcOrd="1" destOrd="0" presId="urn:microsoft.com/office/officeart/2005/8/layout/radial1"/>
    <dgm:cxn modelId="{DFE9EB2D-C7F8-614D-9C1A-4708C445B934}" srcId="{70D3081D-0854-0E47-A08D-204E20C0B556}" destId="{E462E3C8-460C-7845-990A-A8A8AEBF28A9}" srcOrd="10" destOrd="0" parTransId="{36011EB8-E47C-ED4C-8AED-C896C9D65E68}" sibTransId="{0AE6BD0D-4F54-5444-BF50-C938A3833622}"/>
    <dgm:cxn modelId="{84CC192B-34D7-D142-845D-99F00836290B}" srcId="{70D3081D-0854-0E47-A08D-204E20C0B556}" destId="{E7864A24-F7A7-FF47-BFC9-9A4AE0793021}" srcOrd="11" destOrd="0" parTransId="{D4EB1EE9-591C-B942-A1AC-AE14922A94DC}" sibTransId="{35911294-A854-724E-B55B-85022288A6FB}"/>
    <dgm:cxn modelId="{D2DCBF1B-30B2-4FBB-98B3-37BEEA09A924}" type="presOf" srcId="{8664A81C-BBB1-FC49-B7A5-ECCE187D12C0}" destId="{D5BAA1F5-63B9-6F4B-B2CB-51AF45F61A8E}" srcOrd="1" destOrd="0" presId="urn:microsoft.com/office/officeart/2005/8/layout/radial1"/>
    <dgm:cxn modelId="{96861C11-7BF9-6E40-9A99-C5AA5669110E}" srcId="{70D3081D-0854-0E47-A08D-204E20C0B556}" destId="{EF422740-DDC4-954A-AE42-612F1258B9E6}" srcOrd="15" destOrd="0" parTransId="{9442CAAB-D5A8-E249-A912-93438AB42D65}" sibTransId="{9284398E-D855-5143-9E1A-9BB53264D79A}"/>
    <dgm:cxn modelId="{B3A03B86-86FE-4E9E-BF1C-2813538FC76D}" type="presOf" srcId="{D9C95A0A-A240-5A4B-B0B2-D86F1DC6D5D5}" destId="{F1363851-AA5D-AD4B-820D-63B870319453}" srcOrd="0" destOrd="0" presId="urn:microsoft.com/office/officeart/2005/8/layout/radial1"/>
    <dgm:cxn modelId="{A9474631-0A14-E945-974E-FD0AC6EBA42F}" srcId="{70D3081D-0854-0E47-A08D-204E20C0B556}" destId="{BBFD9766-3E2F-B04B-8534-C6731A6C1AD1}" srcOrd="9" destOrd="0" parTransId="{8664A81C-BBB1-FC49-B7A5-ECCE187D12C0}" sibTransId="{67155732-DF21-2841-A107-E871C90FC655}"/>
    <dgm:cxn modelId="{A840C54C-01DA-D646-931D-D8E883C20F5E}" srcId="{70D3081D-0854-0E47-A08D-204E20C0B556}" destId="{D31E125E-9652-C54F-8C32-A420F4FD4FEA}" srcOrd="7" destOrd="0" parTransId="{4EB7D17F-C31E-424F-88B6-E0C1822C7839}" sibTransId="{95D5D497-0432-4E4F-93F9-0DE8CCDA9877}"/>
    <dgm:cxn modelId="{616E2913-3AF5-9849-B0E2-087590ADE252}" srcId="{70D3081D-0854-0E47-A08D-204E20C0B556}" destId="{8A1F8E7B-6CDB-FD40-BC1B-48E25CEC83DA}" srcOrd="0" destOrd="0" parTransId="{F1B88FC6-CCD7-574E-97E0-F37B12B8CB6A}" sibTransId="{397D2DA2-DBF2-C941-A123-E0B6A42F2C32}"/>
    <dgm:cxn modelId="{41D3FDDD-33D0-4819-A6B7-300A45344687}" type="presParOf" srcId="{0A101FD8-C48F-C541-8619-B6D524F6646F}" destId="{08ED75C2-EABC-6B4C-9265-180E53EA2F33}" srcOrd="0" destOrd="0" presId="urn:microsoft.com/office/officeart/2005/8/layout/radial1"/>
    <dgm:cxn modelId="{D35A3CF9-8F5B-4DE8-9E80-8269F73E6191}" type="presParOf" srcId="{0A101FD8-C48F-C541-8619-B6D524F6646F}" destId="{7588639F-647E-ED41-BC3D-F845747B1752}" srcOrd="1" destOrd="0" presId="urn:microsoft.com/office/officeart/2005/8/layout/radial1"/>
    <dgm:cxn modelId="{1E07C40C-F40A-43B5-B5C5-A57D62459DC9}" type="presParOf" srcId="{7588639F-647E-ED41-BC3D-F845747B1752}" destId="{B0F6D0C8-159D-3D45-BE30-329A7954C373}" srcOrd="0" destOrd="0" presId="urn:microsoft.com/office/officeart/2005/8/layout/radial1"/>
    <dgm:cxn modelId="{967632EE-DFAB-4C6F-A745-43F75C5A162E}" type="presParOf" srcId="{0A101FD8-C48F-C541-8619-B6D524F6646F}" destId="{BC9B81EA-0CDD-834A-A525-A5B181555387}" srcOrd="2" destOrd="0" presId="urn:microsoft.com/office/officeart/2005/8/layout/radial1"/>
    <dgm:cxn modelId="{C88AB4D5-AC0A-41EC-8899-E7ADD9E459C0}" type="presParOf" srcId="{0A101FD8-C48F-C541-8619-B6D524F6646F}" destId="{5021433E-CB7B-0343-AE1D-B1784BF9C9E4}" srcOrd="3" destOrd="0" presId="urn:microsoft.com/office/officeart/2005/8/layout/radial1"/>
    <dgm:cxn modelId="{A055D306-B566-4F26-8ADB-16644A860413}" type="presParOf" srcId="{5021433E-CB7B-0343-AE1D-B1784BF9C9E4}" destId="{F5601D9C-4100-AB44-B6C0-8DD2D5E173CC}" srcOrd="0" destOrd="0" presId="urn:microsoft.com/office/officeart/2005/8/layout/radial1"/>
    <dgm:cxn modelId="{FE5AE3C3-E09A-47A0-8BDF-D5C1AD820223}" type="presParOf" srcId="{0A101FD8-C48F-C541-8619-B6D524F6646F}" destId="{ADD74A65-82AA-1D41-9C77-8159E1EDF17A}" srcOrd="4" destOrd="0" presId="urn:microsoft.com/office/officeart/2005/8/layout/radial1"/>
    <dgm:cxn modelId="{F3F71C35-863C-4B31-846D-B133FBB9E1C9}" type="presParOf" srcId="{0A101FD8-C48F-C541-8619-B6D524F6646F}" destId="{F8FB8794-8C42-0F46-ADC6-D1C02E32F1D7}" srcOrd="5" destOrd="0" presId="urn:microsoft.com/office/officeart/2005/8/layout/radial1"/>
    <dgm:cxn modelId="{94C5A930-8831-4759-9F0E-B364B397315E}" type="presParOf" srcId="{F8FB8794-8C42-0F46-ADC6-D1C02E32F1D7}" destId="{D018D2FC-3EC0-F342-8AB6-9AA84DA616E3}" srcOrd="0" destOrd="0" presId="urn:microsoft.com/office/officeart/2005/8/layout/radial1"/>
    <dgm:cxn modelId="{53C07B92-B30D-4306-8ED0-37F736DDFAA5}" type="presParOf" srcId="{0A101FD8-C48F-C541-8619-B6D524F6646F}" destId="{B7974C2D-CAC4-E840-BD5A-8DB0863D02A3}" srcOrd="6" destOrd="0" presId="urn:microsoft.com/office/officeart/2005/8/layout/radial1"/>
    <dgm:cxn modelId="{DF214865-65FB-46B6-895D-2CDE7C7E6564}" type="presParOf" srcId="{0A101FD8-C48F-C541-8619-B6D524F6646F}" destId="{F1363851-AA5D-AD4B-820D-63B870319453}" srcOrd="7" destOrd="0" presId="urn:microsoft.com/office/officeart/2005/8/layout/radial1"/>
    <dgm:cxn modelId="{D34C5AFE-71D1-4984-9B5B-583D461641D1}" type="presParOf" srcId="{F1363851-AA5D-AD4B-820D-63B870319453}" destId="{009C2A63-6097-5F48-B73A-C08E2A7DC96A}" srcOrd="0" destOrd="0" presId="urn:microsoft.com/office/officeart/2005/8/layout/radial1"/>
    <dgm:cxn modelId="{B4DA6CB5-6004-4AED-BFB9-DF063A746D1D}" type="presParOf" srcId="{0A101FD8-C48F-C541-8619-B6D524F6646F}" destId="{0F03D332-8186-374D-A2E0-7ED3882A1D60}" srcOrd="8" destOrd="0" presId="urn:microsoft.com/office/officeart/2005/8/layout/radial1"/>
    <dgm:cxn modelId="{AFC3E6B4-D551-47B3-B94A-8162807232EE}" type="presParOf" srcId="{0A101FD8-C48F-C541-8619-B6D524F6646F}" destId="{3CA230E5-FD93-664F-99DB-C1E7ED34F4ED}" srcOrd="9" destOrd="0" presId="urn:microsoft.com/office/officeart/2005/8/layout/radial1"/>
    <dgm:cxn modelId="{E05C21E8-5F88-49DC-91BB-4B1603F33666}" type="presParOf" srcId="{3CA230E5-FD93-664F-99DB-C1E7ED34F4ED}" destId="{D9061153-23FE-AA47-98CD-B0686365D4F8}" srcOrd="0" destOrd="0" presId="urn:microsoft.com/office/officeart/2005/8/layout/radial1"/>
    <dgm:cxn modelId="{5CFCD3FE-6759-4358-BCF0-C6301E72832A}" type="presParOf" srcId="{0A101FD8-C48F-C541-8619-B6D524F6646F}" destId="{F32AF124-7757-F34B-A9A8-D750C941F095}" srcOrd="10" destOrd="0" presId="urn:microsoft.com/office/officeart/2005/8/layout/radial1"/>
    <dgm:cxn modelId="{48A95053-0277-4BBD-86BE-4D48CA4ED28B}" type="presParOf" srcId="{0A101FD8-C48F-C541-8619-B6D524F6646F}" destId="{F56B2620-2C9B-C242-9047-DC293403E240}" srcOrd="11" destOrd="0" presId="urn:microsoft.com/office/officeart/2005/8/layout/radial1"/>
    <dgm:cxn modelId="{FF76077C-9F4D-4ECC-ACC0-30837D3B0986}" type="presParOf" srcId="{F56B2620-2C9B-C242-9047-DC293403E240}" destId="{C02896EF-0B98-6246-8B46-E8D53DB74BB0}" srcOrd="0" destOrd="0" presId="urn:microsoft.com/office/officeart/2005/8/layout/radial1"/>
    <dgm:cxn modelId="{30B6D6C7-3C3D-4D70-990B-6D270CBFC01E}" type="presParOf" srcId="{0A101FD8-C48F-C541-8619-B6D524F6646F}" destId="{F77E3B33-6591-7C48-BCF9-74B1810CBE5A}" srcOrd="12" destOrd="0" presId="urn:microsoft.com/office/officeart/2005/8/layout/radial1"/>
    <dgm:cxn modelId="{8A9929BA-F42B-47A5-B138-32BE44F4EDF0}" type="presParOf" srcId="{0A101FD8-C48F-C541-8619-B6D524F6646F}" destId="{348055CF-23A1-4545-94EC-9746806921B6}" srcOrd="13" destOrd="0" presId="urn:microsoft.com/office/officeart/2005/8/layout/radial1"/>
    <dgm:cxn modelId="{23829667-5C5F-4EC9-BB7F-2B41CAE40CB5}" type="presParOf" srcId="{348055CF-23A1-4545-94EC-9746806921B6}" destId="{ED94A50B-3457-5241-93DD-D1AE6C0D6C70}" srcOrd="0" destOrd="0" presId="urn:microsoft.com/office/officeart/2005/8/layout/radial1"/>
    <dgm:cxn modelId="{6A2738BF-E668-47F5-BBB6-B3BEC530130B}" type="presParOf" srcId="{0A101FD8-C48F-C541-8619-B6D524F6646F}" destId="{6094EF80-CE68-8E4B-9650-3B0DC8F89494}" srcOrd="14" destOrd="0" presId="urn:microsoft.com/office/officeart/2005/8/layout/radial1"/>
    <dgm:cxn modelId="{4E9AA68C-4567-4A01-8624-6C673FCD3C4F}" type="presParOf" srcId="{0A101FD8-C48F-C541-8619-B6D524F6646F}" destId="{2FF6AFFD-B878-B140-BFE5-8CD80793809B}" srcOrd="15" destOrd="0" presId="urn:microsoft.com/office/officeart/2005/8/layout/radial1"/>
    <dgm:cxn modelId="{A8F0CB66-5321-43F4-BD1B-CAB7B3E412D7}" type="presParOf" srcId="{2FF6AFFD-B878-B140-BFE5-8CD80793809B}" destId="{FA9F2EAF-0BD7-3A4D-9EA1-C36627951BD0}" srcOrd="0" destOrd="0" presId="urn:microsoft.com/office/officeart/2005/8/layout/radial1"/>
    <dgm:cxn modelId="{B1DD3C9A-4808-4543-B843-6A465E88ED1F}" type="presParOf" srcId="{0A101FD8-C48F-C541-8619-B6D524F6646F}" destId="{DDC28C70-65E3-1F4A-92C6-9B94D4BF4F48}" srcOrd="16" destOrd="0" presId="urn:microsoft.com/office/officeart/2005/8/layout/radial1"/>
    <dgm:cxn modelId="{37ACB80B-CADA-4F3D-8FCC-1B8B64D92320}" type="presParOf" srcId="{0A101FD8-C48F-C541-8619-B6D524F6646F}" destId="{0106643C-72EE-F84C-8679-601580E3A839}" srcOrd="17" destOrd="0" presId="urn:microsoft.com/office/officeart/2005/8/layout/radial1"/>
    <dgm:cxn modelId="{15C1F629-4684-4CAD-92D7-39A1C90F63F8}" type="presParOf" srcId="{0106643C-72EE-F84C-8679-601580E3A839}" destId="{8B427F4B-0E63-F848-B94D-DCB3D5522016}" srcOrd="0" destOrd="0" presId="urn:microsoft.com/office/officeart/2005/8/layout/radial1"/>
    <dgm:cxn modelId="{6DA06878-7902-4F32-9A1E-782E9781726A}" type="presParOf" srcId="{0A101FD8-C48F-C541-8619-B6D524F6646F}" destId="{845F01E5-1416-254C-9503-7EE62E84B0CA}" srcOrd="18" destOrd="0" presId="urn:microsoft.com/office/officeart/2005/8/layout/radial1"/>
    <dgm:cxn modelId="{86F66A90-D633-4192-9DBC-D87CAA43FC1A}" type="presParOf" srcId="{0A101FD8-C48F-C541-8619-B6D524F6646F}" destId="{17CD55A5-6141-EE4E-A929-E16D3E789B14}" srcOrd="19" destOrd="0" presId="urn:microsoft.com/office/officeart/2005/8/layout/radial1"/>
    <dgm:cxn modelId="{697301F3-86DD-4B66-BA83-CE5B972CCB92}" type="presParOf" srcId="{17CD55A5-6141-EE4E-A929-E16D3E789B14}" destId="{D5BAA1F5-63B9-6F4B-B2CB-51AF45F61A8E}" srcOrd="0" destOrd="0" presId="urn:microsoft.com/office/officeart/2005/8/layout/radial1"/>
    <dgm:cxn modelId="{12FDBDE7-9AF7-425F-B530-3D06F54DC547}" type="presParOf" srcId="{0A101FD8-C48F-C541-8619-B6D524F6646F}" destId="{CDBE5D01-3D28-9A4B-844A-205A156929CE}" srcOrd="20" destOrd="0" presId="urn:microsoft.com/office/officeart/2005/8/layout/radial1"/>
    <dgm:cxn modelId="{510794F9-C9E9-40D6-B775-EFAEBD1437EF}" type="presParOf" srcId="{0A101FD8-C48F-C541-8619-B6D524F6646F}" destId="{C9F3BC71-24B9-7C47-B287-E24B178D887F}" srcOrd="21" destOrd="0" presId="urn:microsoft.com/office/officeart/2005/8/layout/radial1"/>
    <dgm:cxn modelId="{E1B46B35-56AB-4EFE-8B38-29947FA62FD7}" type="presParOf" srcId="{C9F3BC71-24B9-7C47-B287-E24B178D887F}" destId="{A5BD9A64-3636-4143-A949-D1229CC70148}" srcOrd="0" destOrd="0" presId="urn:microsoft.com/office/officeart/2005/8/layout/radial1"/>
    <dgm:cxn modelId="{1BEA2C6E-CE6D-4DD8-B753-DFFC1D3903EB}" type="presParOf" srcId="{0A101FD8-C48F-C541-8619-B6D524F6646F}" destId="{CE9F0364-B8C4-2544-A45C-22DE61ED01B8}" srcOrd="22" destOrd="0" presId="urn:microsoft.com/office/officeart/2005/8/layout/radial1"/>
    <dgm:cxn modelId="{8EF980E9-877D-460C-9BF4-E9408C09FDF9}" type="presParOf" srcId="{0A101FD8-C48F-C541-8619-B6D524F6646F}" destId="{DD581429-C391-9B4F-94FE-28F37307ED5D}" srcOrd="23" destOrd="0" presId="urn:microsoft.com/office/officeart/2005/8/layout/radial1"/>
    <dgm:cxn modelId="{055D24DE-7B87-47FE-A722-DC568504786F}" type="presParOf" srcId="{DD581429-C391-9B4F-94FE-28F37307ED5D}" destId="{8852A4C9-873E-AD4E-A0F1-99A346F1165B}" srcOrd="0" destOrd="0" presId="urn:microsoft.com/office/officeart/2005/8/layout/radial1"/>
    <dgm:cxn modelId="{027DE57A-F5FB-4D36-8F4A-A42799C3A5FC}" type="presParOf" srcId="{0A101FD8-C48F-C541-8619-B6D524F6646F}" destId="{704F6E39-CDFE-CB46-AD73-CAB3CF5CFC97}" srcOrd="24" destOrd="0" presId="urn:microsoft.com/office/officeart/2005/8/layout/radial1"/>
    <dgm:cxn modelId="{6A82FB9A-176D-44D0-ACBA-8119AF7B4A4B}" type="presParOf" srcId="{0A101FD8-C48F-C541-8619-B6D524F6646F}" destId="{C1836260-D81A-5F49-9663-26EFE0E2E49E}" srcOrd="25" destOrd="0" presId="urn:microsoft.com/office/officeart/2005/8/layout/radial1"/>
    <dgm:cxn modelId="{715465B3-900D-4884-B3FF-A5048E7BF6F9}" type="presParOf" srcId="{C1836260-D81A-5F49-9663-26EFE0E2E49E}" destId="{5FAA36AC-7697-4744-BD78-9AAAC55C3C42}" srcOrd="0" destOrd="0" presId="urn:microsoft.com/office/officeart/2005/8/layout/radial1"/>
    <dgm:cxn modelId="{82BBDB2B-7B7F-4D79-A03A-E177F5735FE8}" type="presParOf" srcId="{0A101FD8-C48F-C541-8619-B6D524F6646F}" destId="{9CCEA4BB-1F36-CB45-84FD-2F36745A6DF1}" srcOrd="26" destOrd="0" presId="urn:microsoft.com/office/officeart/2005/8/layout/radial1"/>
    <dgm:cxn modelId="{14A35BE2-2EC8-4520-937E-FFE20673CA1B}" type="presParOf" srcId="{0A101FD8-C48F-C541-8619-B6D524F6646F}" destId="{2A584ABD-ED73-674A-A29D-A50E727B28A8}" srcOrd="27" destOrd="0" presId="urn:microsoft.com/office/officeart/2005/8/layout/radial1"/>
    <dgm:cxn modelId="{5687FAD5-331E-4BC9-986C-1EB466E75686}" type="presParOf" srcId="{2A584ABD-ED73-674A-A29D-A50E727B28A8}" destId="{70F4406D-ACA4-4844-96B7-B615D7A3618A}" srcOrd="0" destOrd="0" presId="urn:microsoft.com/office/officeart/2005/8/layout/radial1"/>
    <dgm:cxn modelId="{7254CE54-AC77-49D0-A7CF-5B45FED77139}" type="presParOf" srcId="{0A101FD8-C48F-C541-8619-B6D524F6646F}" destId="{1DA080A0-DA0E-E14D-B252-04BB66388FAC}" srcOrd="28" destOrd="0" presId="urn:microsoft.com/office/officeart/2005/8/layout/radial1"/>
    <dgm:cxn modelId="{136DF9DD-92B6-41AE-96A7-F68A73DCBEF8}" type="presParOf" srcId="{0A101FD8-C48F-C541-8619-B6D524F6646F}" destId="{362B5221-396B-D945-AC98-D2A9A7548865}" srcOrd="29" destOrd="0" presId="urn:microsoft.com/office/officeart/2005/8/layout/radial1"/>
    <dgm:cxn modelId="{2EF1336A-C531-4AA5-87EC-7CC8FEB9CAE7}" type="presParOf" srcId="{362B5221-396B-D945-AC98-D2A9A7548865}" destId="{7F27DDD8-C64A-0643-A7B3-3DA0C056DFEE}" srcOrd="0" destOrd="0" presId="urn:microsoft.com/office/officeart/2005/8/layout/radial1"/>
    <dgm:cxn modelId="{E025B2D3-9096-42C7-8201-F0DBEC9F400B}" type="presParOf" srcId="{0A101FD8-C48F-C541-8619-B6D524F6646F}" destId="{806D4A7C-39FA-894A-A7A7-F8AF82014361}" srcOrd="30" destOrd="0" presId="urn:microsoft.com/office/officeart/2005/8/layout/radial1"/>
    <dgm:cxn modelId="{B5633F35-3741-4FDA-9477-04BAF2812D6C}" type="presParOf" srcId="{0A101FD8-C48F-C541-8619-B6D524F6646F}" destId="{FC624091-D2DE-E840-990D-97552AF7ABDA}" srcOrd="31" destOrd="0" presId="urn:microsoft.com/office/officeart/2005/8/layout/radial1"/>
    <dgm:cxn modelId="{EE31BC62-8E91-44F1-BA26-EB2F09503443}" type="presParOf" srcId="{FC624091-D2DE-E840-990D-97552AF7ABDA}" destId="{F0F4542F-CD1F-5A48-853F-18185106F36C}" srcOrd="0" destOrd="0" presId="urn:microsoft.com/office/officeart/2005/8/layout/radial1"/>
    <dgm:cxn modelId="{9247208B-6F3A-4562-8B13-ACC17EADCE00}" type="presParOf" srcId="{0A101FD8-C48F-C541-8619-B6D524F6646F}" destId="{EBBC64A9-B8F1-484F-AA20-CDA0332CE5F5}" srcOrd="32" destOrd="0" presId="urn:microsoft.com/office/officeart/2005/8/layout/radial1"/>
  </dgm:cxnLst>
  <dgm:bg/>
  <dgm:whole>
    <a:ln>
      <a:solidFill>
        <a:schemeClr val="tx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667EBD-C0FE-F647-B1FF-B4F80F5DD727}"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C057F41C-F026-5D4D-9E9D-6F82D3F0A927}">
      <dgm:prSet phldrT="[Text]"/>
      <dgm:spPr>
        <a:solidFill>
          <a:schemeClr val="accent2">
            <a:lumMod val="20000"/>
            <a:lumOff val="80000"/>
            <a:alpha val="90000"/>
          </a:schemeClr>
        </a:solidFill>
      </dgm:spPr>
      <dgm:t>
        <a:bodyPr/>
        <a:lstStyle/>
        <a:p>
          <a:r>
            <a:rPr lang="en-US" dirty="0" smtClean="0"/>
            <a:t>Hub (State of AK)</a:t>
          </a:r>
          <a:endParaRPr lang="en-US" dirty="0"/>
        </a:p>
      </dgm:t>
    </dgm:pt>
    <dgm:pt modelId="{0F18B53C-9949-2040-BF61-8809D381E6F6}" type="parTrans" cxnId="{95BE3320-2254-7242-993B-8C447DF42CC6}">
      <dgm:prSet/>
      <dgm:spPr/>
      <dgm:t>
        <a:bodyPr/>
        <a:lstStyle/>
        <a:p>
          <a:endParaRPr lang="en-US"/>
        </a:p>
      </dgm:t>
    </dgm:pt>
    <dgm:pt modelId="{6664C226-372A-B246-B50F-975D09B04194}" type="sibTrans" cxnId="{95BE3320-2254-7242-993B-8C447DF42CC6}">
      <dgm:prSet/>
      <dgm:spPr/>
      <dgm:t>
        <a:bodyPr/>
        <a:lstStyle/>
        <a:p>
          <a:endParaRPr lang="en-US"/>
        </a:p>
      </dgm:t>
    </dgm:pt>
    <dgm:pt modelId="{61C69B7D-CF9E-204C-A028-C726888F791E}">
      <dgm:prSet phldrT="[Text]" custT="1"/>
      <dgm:spPr>
        <a:solidFill>
          <a:schemeClr val="accent3">
            <a:lumMod val="20000"/>
            <a:lumOff val="80000"/>
            <a:alpha val="90000"/>
          </a:schemeClr>
        </a:solidFill>
      </dgm:spPr>
      <dgm:t>
        <a:bodyPr/>
        <a:lstStyle/>
        <a:p>
          <a:r>
            <a:rPr lang="en-US" sz="2300" dirty="0" smtClean="0"/>
            <a:t>Sprout</a:t>
          </a:r>
        </a:p>
        <a:p>
          <a:r>
            <a:rPr lang="en-US" sz="1600" dirty="0" smtClean="0"/>
            <a:t>(Early Intervention Grantee)</a:t>
          </a:r>
          <a:endParaRPr lang="en-US" sz="1600" dirty="0"/>
        </a:p>
      </dgm:t>
    </dgm:pt>
    <dgm:pt modelId="{085377A0-9830-3941-A050-9C80D3C02278}" type="parTrans" cxnId="{DA9D6FB4-0F4C-154B-850B-AD3E5CCFC4AA}">
      <dgm:prSet/>
      <dgm:spPr/>
      <dgm:t>
        <a:bodyPr/>
        <a:lstStyle/>
        <a:p>
          <a:endParaRPr lang="en-US"/>
        </a:p>
      </dgm:t>
    </dgm:pt>
    <dgm:pt modelId="{3D668D63-8A22-BF46-BE7F-9E9C0EBE34DE}" type="sibTrans" cxnId="{DA9D6FB4-0F4C-154B-850B-AD3E5CCFC4AA}">
      <dgm:prSet/>
      <dgm:spPr/>
      <dgm:t>
        <a:bodyPr/>
        <a:lstStyle/>
        <a:p>
          <a:endParaRPr lang="en-US"/>
        </a:p>
      </dgm:t>
    </dgm:pt>
    <dgm:pt modelId="{D3F0457F-4435-4F43-BCF9-52BBB28574E2}">
      <dgm:prSet phldrT="[Text]"/>
      <dgm:spPr>
        <a:solidFill>
          <a:schemeClr val="accent4">
            <a:lumMod val="20000"/>
            <a:lumOff val="80000"/>
            <a:alpha val="90000"/>
          </a:schemeClr>
        </a:solidFill>
      </dgm:spPr>
      <dgm:t>
        <a:bodyPr/>
        <a:lstStyle/>
        <a:p>
          <a:r>
            <a:rPr lang="en-US" dirty="0" smtClean="0"/>
            <a:t>Kachemak Kids</a:t>
          </a:r>
          <a:endParaRPr lang="en-US" dirty="0"/>
        </a:p>
      </dgm:t>
    </dgm:pt>
    <dgm:pt modelId="{959007D7-2CFE-4C46-9BA0-8F2722204B87}" type="parTrans" cxnId="{6059D47C-AF8E-5A4A-B53C-2B8AD216325D}">
      <dgm:prSet/>
      <dgm:spPr/>
      <dgm:t>
        <a:bodyPr/>
        <a:lstStyle/>
        <a:p>
          <a:endParaRPr lang="en-US"/>
        </a:p>
      </dgm:t>
    </dgm:pt>
    <dgm:pt modelId="{07FAFA16-DA05-F949-BD31-399A3F00BE50}" type="sibTrans" cxnId="{6059D47C-AF8E-5A4A-B53C-2B8AD216325D}">
      <dgm:prSet/>
      <dgm:spPr/>
      <dgm:t>
        <a:bodyPr/>
        <a:lstStyle/>
        <a:p>
          <a:endParaRPr lang="en-US"/>
        </a:p>
      </dgm:t>
    </dgm:pt>
    <dgm:pt modelId="{2F4FF225-F1AD-C24C-9D70-FFFC0497E84F}">
      <dgm:prSet phldrT="[Text]"/>
      <dgm:spPr>
        <a:solidFill>
          <a:schemeClr val="accent4">
            <a:lumMod val="20000"/>
            <a:lumOff val="80000"/>
            <a:alpha val="90000"/>
          </a:schemeClr>
        </a:solidFill>
      </dgm:spPr>
      <dgm:t>
        <a:bodyPr/>
        <a:lstStyle/>
        <a:p>
          <a:r>
            <a:rPr lang="en-US" dirty="0" smtClean="0"/>
            <a:t>Office of Children’s Services</a:t>
          </a:r>
          <a:endParaRPr lang="en-US" dirty="0"/>
        </a:p>
      </dgm:t>
    </dgm:pt>
    <dgm:pt modelId="{320BC9DB-F31D-F645-A6E1-19A45326FE14}" type="parTrans" cxnId="{542C0024-C2C5-5F42-AF3B-F20C8889E70D}">
      <dgm:prSet/>
      <dgm:spPr/>
      <dgm:t>
        <a:bodyPr/>
        <a:lstStyle/>
        <a:p>
          <a:endParaRPr lang="en-US"/>
        </a:p>
      </dgm:t>
    </dgm:pt>
    <dgm:pt modelId="{E4EF0DF7-152C-5340-85EB-FCA9263BA941}" type="sibTrans" cxnId="{542C0024-C2C5-5F42-AF3B-F20C8889E70D}">
      <dgm:prSet/>
      <dgm:spPr/>
      <dgm:t>
        <a:bodyPr/>
        <a:lstStyle/>
        <a:p>
          <a:endParaRPr lang="en-US"/>
        </a:p>
      </dgm:t>
    </dgm:pt>
    <dgm:pt modelId="{B7371AC8-CEF7-B049-AFA3-7C7B0298642F}">
      <dgm:prSet phldrT="[Text]" custT="1"/>
      <dgm:spPr>
        <a:solidFill>
          <a:schemeClr val="accent3">
            <a:lumMod val="20000"/>
            <a:lumOff val="80000"/>
            <a:alpha val="90000"/>
          </a:schemeClr>
        </a:solidFill>
      </dgm:spPr>
      <dgm:t>
        <a:bodyPr/>
        <a:lstStyle/>
        <a:p>
          <a:r>
            <a:rPr lang="en-US" sz="2300" dirty="0" smtClean="0"/>
            <a:t>KANA</a:t>
          </a:r>
        </a:p>
        <a:p>
          <a:r>
            <a:rPr lang="en-US" sz="1600" dirty="0" smtClean="0"/>
            <a:t>(Early Intervention Grantee)</a:t>
          </a:r>
          <a:endParaRPr lang="en-US" sz="1600" dirty="0"/>
        </a:p>
      </dgm:t>
    </dgm:pt>
    <dgm:pt modelId="{80EBF68E-2B5E-1D42-B76A-A87A123DC8B7}" type="parTrans" cxnId="{FCCB4B62-92AD-184F-A222-110CC5F3DCF3}">
      <dgm:prSet/>
      <dgm:spPr/>
      <dgm:t>
        <a:bodyPr/>
        <a:lstStyle/>
        <a:p>
          <a:endParaRPr lang="en-US"/>
        </a:p>
      </dgm:t>
    </dgm:pt>
    <dgm:pt modelId="{62B991F1-6EA2-A248-A779-9CDA2936E52A}" type="sibTrans" cxnId="{FCCB4B62-92AD-184F-A222-110CC5F3DCF3}">
      <dgm:prSet/>
      <dgm:spPr/>
      <dgm:t>
        <a:bodyPr/>
        <a:lstStyle/>
        <a:p>
          <a:endParaRPr lang="en-US"/>
        </a:p>
      </dgm:t>
    </dgm:pt>
    <dgm:pt modelId="{5F7B0433-28D9-F14D-8581-6B30E44A5C11}">
      <dgm:prSet phldrT="[Text]"/>
      <dgm:spPr>
        <a:solidFill>
          <a:schemeClr val="accent4">
            <a:lumMod val="20000"/>
            <a:lumOff val="80000"/>
            <a:alpha val="90000"/>
          </a:schemeClr>
        </a:solidFill>
      </dgm:spPr>
      <dgm:t>
        <a:bodyPr/>
        <a:lstStyle/>
        <a:p>
          <a:r>
            <a:rPr lang="en-US" dirty="0" smtClean="0"/>
            <a:t>KANA ILP </a:t>
          </a:r>
          <a:endParaRPr lang="en-US" dirty="0"/>
        </a:p>
      </dgm:t>
    </dgm:pt>
    <dgm:pt modelId="{247B837D-C118-2F4F-AC4C-C2D449C1E6B0}" type="parTrans" cxnId="{93EE8A95-11AC-9D49-91DA-4CDEB3F2771F}">
      <dgm:prSet/>
      <dgm:spPr/>
      <dgm:t>
        <a:bodyPr/>
        <a:lstStyle/>
        <a:p>
          <a:endParaRPr lang="en-US"/>
        </a:p>
      </dgm:t>
    </dgm:pt>
    <dgm:pt modelId="{8A7FF4F0-C838-F74D-BE7D-0CA102805FF8}" type="sibTrans" cxnId="{93EE8A95-11AC-9D49-91DA-4CDEB3F2771F}">
      <dgm:prSet/>
      <dgm:spPr/>
      <dgm:t>
        <a:bodyPr/>
        <a:lstStyle/>
        <a:p>
          <a:endParaRPr lang="en-US"/>
        </a:p>
      </dgm:t>
    </dgm:pt>
    <dgm:pt modelId="{86DC5A95-92E5-224B-B2F6-13EACF616C0E}" type="pres">
      <dgm:prSet presAssocID="{A1667EBD-C0FE-F647-B1FF-B4F80F5DD727}" presName="hierChild1" presStyleCnt="0">
        <dgm:presLayoutVars>
          <dgm:chPref val="1"/>
          <dgm:dir/>
          <dgm:animOne val="branch"/>
          <dgm:animLvl val="lvl"/>
          <dgm:resizeHandles/>
        </dgm:presLayoutVars>
      </dgm:prSet>
      <dgm:spPr/>
      <dgm:t>
        <a:bodyPr/>
        <a:lstStyle/>
        <a:p>
          <a:endParaRPr lang="en-US"/>
        </a:p>
      </dgm:t>
    </dgm:pt>
    <dgm:pt modelId="{2BBFD7CD-D595-AF4F-B1D1-B3A49C0AB658}" type="pres">
      <dgm:prSet presAssocID="{C057F41C-F026-5D4D-9E9D-6F82D3F0A927}" presName="hierRoot1" presStyleCnt="0"/>
      <dgm:spPr/>
    </dgm:pt>
    <dgm:pt modelId="{B8777C0A-E68E-4A4A-9045-6B4631916C99}" type="pres">
      <dgm:prSet presAssocID="{C057F41C-F026-5D4D-9E9D-6F82D3F0A927}" presName="composite" presStyleCnt="0"/>
      <dgm:spPr/>
    </dgm:pt>
    <dgm:pt modelId="{2A00ABE6-E8CF-2043-BB9A-BC4B1DC6C925}" type="pres">
      <dgm:prSet presAssocID="{C057F41C-F026-5D4D-9E9D-6F82D3F0A927}" presName="background" presStyleLbl="node0" presStyleIdx="0" presStyleCnt="1"/>
      <dgm:spPr/>
    </dgm:pt>
    <dgm:pt modelId="{631AA20B-A353-5E4D-A0E0-BFA2E671651B}" type="pres">
      <dgm:prSet presAssocID="{C057F41C-F026-5D4D-9E9D-6F82D3F0A927}" presName="text" presStyleLbl="fgAcc0" presStyleIdx="0" presStyleCnt="1">
        <dgm:presLayoutVars>
          <dgm:chPref val="3"/>
        </dgm:presLayoutVars>
      </dgm:prSet>
      <dgm:spPr/>
      <dgm:t>
        <a:bodyPr/>
        <a:lstStyle/>
        <a:p>
          <a:endParaRPr lang="en-US"/>
        </a:p>
      </dgm:t>
    </dgm:pt>
    <dgm:pt modelId="{FEDFAE4E-486B-3242-BFAD-EA8F9B57EE88}" type="pres">
      <dgm:prSet presAssocID="{C057F41C-F026-5D4D-9E9D-6F82D3F0A927}" presName="hierChild2" presStyleCnt="0"/>
      <dgm:spPr/>
    </dgm:pt>
    <dgm:pt modelId="{A69ABF61-8AC4-4F43-94D2-DDD2025FB753}" type="pres">
      <dgm:prSet presAssocID="{085377A0-9830-3941-A050-9C80D3C02278}" presName="Name10" presStyleLbl="parChTrans1D2" presStyleIdx="0" presStyleCnt="2"/>
      <dgm:spPr/>
      <dgm:t>
        <a:bodyPr/>
        <a:lstStyle/>
        <a:p>
          <a:endParaRPr lang="en-US"/>
        </a:p>
      </dgm:t>
    </dgm:pt>
    <dgm:pt modelId="{C4E11538-A2B4-0547-8EC2-EF0EB5481F80}" type="pres">
      <dgm:prSet presAssocID="{61C69B7D-CF9E-204C-A028-C726888F791E}" presName="hierRoot2" presStyleCnt="0"/>
      <dgm:spPr/>
    </dgm:pt>
    <dgm:pt modelId="{41071053-3F92-DB4A-81C8-8CA0BF0D9991}" type="pres">
      <dgm:prSet presAssocID="{61C69B7D-CF9E-204C-A028-C726888F791E}" presName="composite2" presStyleCnt="0"/>
      <dgm:spPr/>
    </dgm:pt>
    <dgm:pt modelId="{80F30F9C-DBF6-FE4C-9F67-A00C2DCBA9A6}" type="pres">
      <dgm:prSet presAssocID="{61C69B7D-CF9E-204C-A028-C726888F791E}" presName="background2" presStyleLbl="node2" presStyleIdx="0" presStyleCnt="2"/>
      <dgm:spPr/>
    </dgm:pt>
    <dgm:pt modelId="{18137F75-3158-7743-9F06-2AF4611EF047}" type="pres">
      <dgm:prSet presAssocID="{61C69B7D-CF9E-204C-A028-C726888F791E}" presName="text2" presStyleLbl="fgAcc2" presStyleIdx="0" presStyleCnt="2">
        <dgm:presLayoutVars>
          <dgm:chPref val="3"/>
        </dgm:presLayoutVars>
      </dgm:prSet>
      <dgm:spPr/>
      <dgm:t>
        <a:bodyPr/>
        <a:lstStyle/>
        <a:p>
          <a:endParaRPr lang="en-US"/>
        </a:p>
      </dgm:t>
    </dgm:pt>
    <dgm:pt modelId="{DB9A686E-5323-5E4C-8555-41C6B7891F3C}" type="pres">
      <dgm:prSet presAssocID="{61C69B7D-CF9E-204C-A028-C726888F791E}" presName="hierChild3" presStyleCnt="0"/>
      <dgm:spPr/>
    </dgm:pt>
    <dgm:pt modelId="{47686962-64EC-0A4E-A28E-543BCE7939A3}" type="pres">
      <dgm:prSet presAssocID="{959007D7-2CFE-4C46-9BA0-8F2722204B87}" presName="Name17" presStyleLbl="parChTrans1D3" presStyleIdx="0" presStyleCnt="3"/>
      <dgm:spPr/>
      <dgm:t>
        <a:bodyPr/>
        <a:lstStyle/>
        <a:p>
          <a:endParaRPr lang="en-US"/>
        </a:p>
      </dgm:t>
    </dgm:pt>
    <dgm:pt modelId="{024D758B-94D0-984A-AFEA-E1E071FBAA00}" type="pres">
      <dgm:prSet presAssocID="{D3F0457F-4435-4F43-BCF9-52BBB28574E2}" presName="hierRoot3" presStyleCnt="0"/>
      <dgm:spPr/>
    </dgm:pt>
    <dgm:pt modelId="{8936916F-7C73-5641-9C04-A00DA6F4C500}" type="pres">
      <dgm:prSet presAssocID="{D3F0457F-4435-4F43-BCF9-52BBB28574E2}" presName="composite3" presStyleCnt="0"/>
      <dgm:spPr/>
    </dgm:pt>
    <dgm:pt modelId="{FA1BBF7C-5C17-5744-8572-BBB3B734B68B}" type="pres">
      <dgm:prSet presAssocID="{D3F0457F-4435-4F43-BCF9-52BBB28574E2}" presName="background3" presStyleLbl="node3" presStyleIdx="0" presStyleCnt="3"/>
      <dgm:spPr/>
    </dgm:pt>
    <dgm:pt modelId="{9D085DFA-EB94-214E-9B2B-2BE17BA422C5}" type="pres">
      <dgm:prSet presAssocID="{D3F0457F-4435-4F43-BCF9-52BBB28574E2}" presName="text3" presStyleLbl="fgAcc3" presStyleIdx="0" presStyleCnt="3">
        <dgm:presLayoutVars>
          <dgm:chPref val="3"/>
        </dgm:presLayoutVars>
      </dgm:prSet>
      <dgm:spPr/>
      <dgm:t>
        <a:bodyPr/>
        <a:lstStyle/>
        <a:p>
          <a:endParaRPr lang="en-US"/>
        </a:p>
      </dgm:t>
    </dgm:pt>
    <dgm:pt modelId="{F1B9299E-5533-0442-ACEF-1C1A5D01D7A7}" type="pres">
      <dgm:prSet presAssocID="{D3F0457F-4435-4F43-BCF9-52BBB28574E2}" presName="hierChild4" presStyleCnt="0"/>
      <dgm:spPr/>
    </dgm:pt>
    <dgm:pt modelId="{D1CE7F7D-3764-4742-98A3-54C91BF9BD0A}" type="pres">
      <dgm:prSet presAssocID="{320BC9DB-F31D-F645-A6E1-19A45326FE14}" presName="Name17" presStyleLbl="parChTrans1D3" presStyleIdx="1" presStyleCnt="3"/>
      <dgm:spPr/>
      <dgm:t>
        <a:bodyPr/>
        <a:lstStyle/>
        <a:p>
          <a:endParaRPr lang="en-US"/>
        </a:p>
      </dgm:t>
    </dgm:pt>
    <dgm:pt modelId="{D6B4F551-2C3D-A543-A6C2-D15A0B88C1D5}" type="pres">
      <dgm:prSet presAssocID="{2F4FF225-F1AD-C24C-9D70-FFFC0497E84F}" presName="hierRoot3" presStyleCnt="0"/>
      <dgm:spPr/>
    </dgm:pt>
    <dgm:pt modelId="{93AFA68E-307E-464B-A34E-3590A5D8B53D}" type="pres">
      <dgm:prSet presAssocID="{2F4FF225-F1AD-C24C-9D70-FFFC0497E84F}" presName="composite3" presStyleCnt="0"/>
      <dgm:spPr/>
    </dgm:pt>
    <dgm:pt modelId="{89C51805-44D1-3E4C-877E-44B49C3E955F}" type="pres">
      <dgm:prSet presAssocID="{2F4FF225-F1AD-C24C-9D70-FFFC0497E84F}" presName="background3" presStyleLbl="node3" presStyleIdx="1" presStyleCnt="3"/>
      <dgm:spPr/>
    </dgm:pt>
    <dgm:pt modelId="{15ECAE2E-05DD-8747-8F1D-C182A4286EC5}" type="pres">
      <dgm:prSet presAssocID="{2F4FF225-F1AD-C24C-9D70-FFFC0497E84F}" presName="text3" presStyleLbl="fgAcc3" presStyleIdx="1" presStyleCnt="3">
        <dgm:presLayoutVars>
          <dgm:chPref val="3"/>
        </dgm:presLayoutVars>
      </dgm:prSet>
      <dgm:spPr/>
      <dgm:t>
        <a:bodyPr/>
        <a:lstStyle/>
        <a:p>
          <a:endParaRPr lang="en-US"/>
        </a:p>
      </dgm:t>
    </dgm:pt>
    <dgm:pt modelId="{8E5A8EA3-B724-3B40-887E-CC807A053516}" type="pres">
      <dgm:prSet presAssocID="{2F4FF225-F1AD-C24C-9D70-FFFC0497E84F}" presName="hierChild4" presStyleCnt="0"/>
      <dgm:spPr/>
    </dgm:pt>
    <dgm:pt modelId="{323769EA-DA35-4A4F-923D-A9ABC47F44D5}" type="pres">
      <dgm:prSet presAssocID="{80EBF68E-2B5E-1D42-B76A-A87A123DC8B7}" presName="Name10" presStyleLbl="parChTrans1D2" presStyleIdx="1" presStyleCnt="2"/>
      <dgm:spPr/>
      <dgm:t>
        <a:bodyPr/>
        <a:lstStyle/>
        <a:p>
          <a:endParaRPr lang="en-US"/>
        </a:p>
      </dgm:t>
    </dgm:pt>
    <dgm:pt modelId="{7BBA3C0F-82B2-F34B-9511-558792ECA551}" type="pres">
      <dgm:prSet presAssocID="{B7371AC8-CEF7-B049-AFA3-7C7B0298642F}" presName="hierRoot2" presStyleCnt="0"/>
      <dgm:spPr/>
    </dgm:pt>
    <dgm:pt modelId="{B541D3F0-E031-0A42-B128-F9E31A6FEFC4}" type="pres">
      <dgm:prSet presAssocID="{B7371AC8-CEF7-B049-AFA3-7C7B0298642F}" presName="composite2" presStyleCnt="0"/>
      <dgm:spPr/>
    </dgm:pt>
    <dgm:pt modelId="{D6FFC12A-BE0E-994C-ADE5-5050422A01C2}" type="pres">
      <dgm:prSet presAssocID="{B7371AC8-CEF7-B049-AFA3-7C7B0298642F}" presName="background2" presStyleLbl="node2" presStyleIdx="1" presStyleCnt="2"/>
      <dgm:spPr/>
    </dgm:pt>
    <dgm:pt modelId="{1A775C5C-C34F-1E4F-A56F-281DF980E47E}" type="pres">
      <dgm:prSet presAssocID="{B7371AC8-CEF7-B049-AFA3-7C7B0298642F}" presName="text2" presStyleLbl="fgAcc2" presStyleIdx="1" presStyleCnt="2">
        <dgm:presLayoutVars>
          <dgm:chPref val="3"/>
        </dgm:presLayoutVars>
      </dgm:prSet>
      <dgm:spPr/>
      <dgm:t>
        <a:bodyPr/>
        <a:lstStyle/>
        <a:p>
          <a:endParaRPr lang="en-US"/>
        </a:p>
      </dgm:t>
    </dgm:pt>
    <dgm:pt modelId="{F65A7826-D389-434A-99E7-F7EAA0C8B302}" type="pres">
      <dgm:prSet presAssocID="{B7371AC8-CEF7-B049-AFA3-7C7B0298642F}" presName="hierChild3" presStyleCnt="0"/>
      <dgm:spPr/>
    </dgm:pt>
    <dgm:pt modelId="{BE72E86A-21B8-594B-AC7D-6717E817403C}" type="pres">
      <dgm:prSet presAssocID="{247B837D-C118-2F4F-AC4C-C2D449C1E6B0}" presName="Name17" presStyleLbl="parChTrans1D3" presStyleIdx="2" presStyleCnt="3"/>
      <dgm:spPr/>
      <dgm:t>
        <a:bodyPr/>
        <a:lstStyle/>
        <a:p>
          <a:endParaRPr lang="en-US"/>
        </a:p>
      </dgm:t>
    </dgm:pt>
    <dgm:pt modelId="{F07D9541-29E8-B24C-8381-7A5B11F8D4F8}" type="pres">
      <dgm:prSet presAssocID="{5F7B0433-28D9-F14D-8581-6B30E44A5C11}" presName="hierRoot3" presStyleCnt="0"/>
      <dgm:spPr/>
    </dgm:pt>
    <dgm:pt modelId="{D0250988-6F2F-6C41-915E-A48BD472B574}" type="pres">
      <dgm:prSet presAssocID="{5F7B0433-28D9-F14D-8581-6B30E44A5C11}" presName="composite3" presStyleCnt="0"/>
      <dgm:spPr/>
    </dgm:pt>
    <dgm:pt modelId="{48AEA9FE-2C39-3140-8828-AE9B34B860DD}" type="pres">
      <dgm:prSet presAssocID="{5F7B0433-28D9-F14D-8581-6B30E44A5C11}" presName="background3" presStyleLbl="node3" presStyleIdx="2" presStyleCnt="3"/>
      <dgm:spPr/>
    </dgm:pt>
    <dgm:pt modelId="{92FE2008-D944-914E-9567-D5B4D270F3B3}" type="pres">
      <dgm:prSet presAssocID="{5F7B0433-28D9-F14D-8581-6B30E44A5C11}" presName="text3" presStyleLbl="fgAcc3" presStyleIdx="2" presStyleCnt="3">
        <dgm:presLayoutVars>
          <dgm:chPref val="3"/>
        </dgm:presLayoutVars>
      </dgm:prSet>
      <dgm:spPr/>
      <dgm:t>
        <a:bodyPr/>
        <a:lstStyle/>
        <a:p>
          <a:endParaRPr lang="en-US"/>
        </a:p>
      </dgm:t>
    </dgm:pt>
    <dgm:pt modelId="{795B7968-D538-FA42-AA86-D1F1AE5E2146}" type="pres">
      <dgm:prSet presAssocID="{5F7B0433-28D9-F14D-8581-6B30E44A5C11}" presName="hierChild4" presStyleCnt="0"/>
      <dgm:spPr/>
    </dgm:pt>
  </dgm:ptLst>
  <dgm:cxnLst>
    <dgm:cxn modelId="{DCB6F981-D5A1-47E1-BBE5-FEA54BDEDE20}" type="presOf" srcId="{D3F0457F-4435-4F43-BCF9-52BBB28574E2}" destId="{9D085DFA-EB94-214E-9B2B-2BE17BA422C5}" srcOrd="0" destOrd="0" presId="urn:microsoft.com/office/officeart/2005/8/layout/hierarchy1"/>
    <dgm:cxn modelId="{95BE3320-2254-7242-993B-8C447DF42CC6}" srcId="{A1667EBD-C0FE-F647-B1FF-B4F80F5DD727}" destId="{C057F41C-F026-5D4D-9E9D-6F82D3F0A927}" srcOrd="0" destOrd="0" parTransId="{0F18B53C-9949-2040-BF61-8809D381E6F6}" sibTransId="{6664C226-372A-B246-B50F-975D09B04194}"/>
    <dgm:cxn modelId="{94F63886-77F8-4C34-B0DD-41FF0CD2902B}" type="presOf" srcId="{085377A0-9830-3941-A050-9C80D3C02278}" destId="{A69ABF61-8AC4-4F43-94D2-DDD2025FB753}" srcOrd="0" destOrd="0" presId="urn:microsoft.com/office/officeart/2005/8/layout/hierarchy1"/>
    <dgm:cxn modelId="{2FF6B347-FD63-49AD-9844-B942197C0DC5}" type="presOf" srcId="{A1667EBD-C0FE-F647-B1FF-B4F80F5DD727}" destId="{86DC5A95-92E5-224B-B2F6-13EACF616C0E}" srcOrd="0" destOrd="0" presId="urn:microsoft.com/office/officeart/2005/8/layout/hierarchy1"/>
    <dgm:cxn modelId="{A1E1AE80-888F-4A79-8E51-7A0C6D4D34C3}" type="presOf" srcId="{80EBF68E-2B5E-1D42-B76A-A87A123DC8B7}" destId="{323769EA-DA35-4A4F-923D-A9ABC47F44D5}" srcOrd="0" destOrd="0" presId="urn:microsoft.com/office/officeart/2005/8/layout/hierarchy1"/>
    <dgm:cxn modelId="{FCCB4B62-92AD-184F-A222-110CC5F3DCF3}" srcId="{C057F41C-F026-5D4D-9E9D-6F82D3F0A927}" destId="{B7371AC8-CEF7-B049-AFA3-7C7B0298642F}" srcOrd="1" destOrd="0" parTransId="{80EBF68E-2B5E-1D42-B76A-A87A123DC8B7}" sibTransId="{62B991F1-6EA2-A248-A779-9CDA2936E52A}"/>
    <dgm:cxn modelId="{6059D47C-AF8E-5A4A-B53C-2B8AD216325D}" srcId="{61C69B7D-CF9E-204C-A028-C726888F791E}" destId="{D3F0457F-4435-4F43-BCF9-52BBB28574E2}" srcOrd="0" destOrd="0" parTransId="{959007D7-2CFE-4C46-9BA0-8F2722204B87}" sibTransId="{07FAFA16-DA05-F949-BD31-399A3F00BE50}"/>
    <dgm:cxn modelId="{DD94BF45-7373-4F8A-A9D6-1FCC68E41A21}" type="presOf" srcId="{2F4FF225-F1AD-C24C-9D70-FFFC0497E84F}" destId="{15ECAE2E-05DD-8747-8F1D-C182A4286EC5}" srcOrd="0" destOrd="0" presId="urn:microsoft.com/office/officeart/2005/8/layout/hierarchy1"/>
    <dgm:cxn modelId="{DA9D6FB4-0F4C-154B-850B-AD3E5CCFC4AA}" srcId="{C057F41C-F026-5D4D-9E9D-6F82D3F0A927}" destId="{61C69B7D-CF9E-204C-A028-C726888F791E}" srcOrd="0" destOrd="0" parTransId="{085377A0-9830-3941-A050-9C80D3C02278}" sibTransId="{3D668D63-8A22-BF46-BE7F-9E9C0EBE34DE}"/>
    <dgm:cxn modelId="{D745552C-3951-4AC6-93B3-F8BA1876C411}" type="presOf" srcId="{61C69B7D-CF9E-204C-A028-C726888F791E}" destId="{18137F75-3158-7743-9F06-2AF4611EF047}" srcOrd="0" destOrd="0" presId="urn:microsoft.com/office/officeart/2005/8/layout/hierarchy1"/>
    <dgm:cxn modelId="{E6EEC185-BC3D-475D-9BB6-021787701994}" type="presOf" srcId="{247B837D-C118-2F4F-AC4C-C2D449C1E6B0}" destId="{BE72E86A-21B8-594B-AC7D-6717E817403C}" srcOrd="0" destOrd="0" presId="urn:microsoft.com/office/officeart/2005/8/layout/hierarchy1"/>
    <dgm:cxn modelId="{ECCC4EDA-0E2B-4385-B8E2-999A97D4C298}" type="presOf" srcId="{B7371AC8-CEF7-B049-AFA3-7C7B0298642F}" destId="{1A775C5C-C34F-1E4F-A56F-281DF980E47E}" srcOrd="0" destOrd="0" presId="urn:microsoft.com/office/officeart/2005/8/layout/hierarchy1"/>
    <dgm:cxn modelId="{31739F28-B043-4156-B46D-F8E40E7B9001}" type="presOf" srcId="{320BC9DB-F31D-F645-A6E1-19A45326FE14}" destId="{D1CE7F7D-3764-4742-98A3-54C91BF9BD0A}" srcOrd="0" destOrd="0" presId="urn:microsoft.com/office/officeart/2005/8/layout/hierarchy1"/>
    <dgm:cxn modelId="{2883BCBE-273E-440E-896D-E811DA603121}" type="presOf" srcId="{5F7B0433-28D9-F14D-8581-6B30E44A5C11}" destId="{92FE2008-D944-914E-9567-D5B4D270F3B3}" srcOrd="0" destOrd="0" presId="urn:microsoft.com/office/officeart/2005/8/layout/hierarchy1"/>
    <dgm:cxn modelId="{3816E51F-4FB4-4450-A7B0-1672A1AD38F6}" type="presOf" srcId="{959007D7-2CFE-4C46-9BA0-8F2722204B87}" destId="{47686962-64EC-0A4E-A28E-543BCE7939A3}" srcOrd="0" destOrd="0" presId="urn:microsoft.com/office/officeart/2005/8/layout/hierarchy1"/>
    <dgm:cxn modelId="{93EE8A95-11AC-9D49-91DA-4CDEB3F2771F}" srcId="{B7371AC8-CEF7-B049-AFA3-7C7B0298642F}" destId="{5F7B0433-28D9-F14D-8581-6B30E44A5C11}" srcOrd="0" destOrd="0" parTransId="{247B837D-C118-2F4F-AC4C-C2D449C1E6B0}" sibTransId="{8A7FF4F0-C838-F74D-BE7D-0CA102805FF8}"/>
    <dgm:cxn modelId="{69B944DD-5062-41B7-9043-C848BB88465B}" type="presOf" srcId="{C057F41C-F026-5D4D-9E9D-6F82D3F0A927}" destId="{631AA20B-A353-5E4D-A0E0-BFA2E671651B}" srcOrd="0" destOrd="0" presId="urn:microsoft.com/office/officeart/2005/8/layout/hierarchy1"/>
    <dgm:cxn modelId="{542C0024-C2C5-5F42-AF3B-F20C8889E70D}" srcId="{61C69B7D-CF9E-204C-A028-C726888F791E}" destId="{2F4FF225-F1AD-C24C-9D70-FFFC0497E84F}" srcOrd="1" destOrd="0" parTransId="{320BC9DB-F31D-F645-A6E1-19A45326FE14}" sibTransId="{E4EF0DF7-152C-5340-85EB-FCA9263BA941}"/>
    <dgm:cxn modelId="{0247DC4F-9FE9-4FD5-A53E-C7594662A63D}" type="presParOf" srcId="{86DC5A95-92E5-224B-B2F6-13EACF616C0E}" destId="{2BBFD7CD-D595-AF4F-B1D1-B3A49C0AB658}" srcOrd="0" destOrd="0" presId="urn:microsoft.com/office/officeart/2005/8/layout/hierarchy1"/>
    <dgm:cxn modelId="{7936181D-325F-4711-877C-D8E8E064F685}" type="presParOf" srcId="{2BBFD7CD-D595-AF4F-B1D1-B3A49C0AB658}" destId="{B8777C0A-E68E-4A4A-9045-6B4631916C99}" srcOrd="0" destOrd="0" presId="urn:microsoft.com/office/officeart/2005/8/layout/hierarchy1"/>
    <dgm:cxn modelId="{6EE96D22-AD92-41F8-A3F6-7331B26A3995}" type="presParOf" srcId="{B8777C0A-E68E-4A4A-9045-6B4631916C99}" destId="{2A00ABE6-E8CF-2043-BB9A-BC4B1DC6C925}" srcOrd="0" destOrd="0" presId="urn:microsoft.com/office/officeart/2005/8/layout/hierarchy1"/>
    <dgm:cxn modelId="{B399BBD8-C083-4C55-9559-4F4DD4A85CD4}" type="presParOf" srcId="{B8777C0A-E68E-4A4A-9045-6B4631916C99}" destId="{631AA20B-A353-5E4D-A0E0-BFA2E671651B}" srcOrd="1" destOrd="0" presId="urn:microsoft.com/office/officeart/2005/8/layout/hierarchy1"/>
    <dgm:cxn modelId="{D39A5654-86EE-49AA-9922-AAAEB5FA23D5}" type="presParOf" srcId="{2BBFD7CD-D595-AF4F-B1D1-B3A49C0AB658}" destId="{FEDFAE4E-486B-3242-BFAD-EA8F9B57EE88}" srcOrd="1" destOrd="0" presId="urn:microsoft.com/office/officeart/2005/8/layout/hierarchy1"/>
    <dgm:cxn modelId="{931B3D6B-3B08-4DB9-A2B2-095DB031A97A}" type="presParOf" srcId="{FEDFAE4E-486B-3242-BFAD-EA8F9B57EE88}" destId="{A69ABF61-8AC4-4F43-94D2-DDD2025FB753}" srcOrd="0" destOrd="0" presId="urn:microsoft.com/office/officeart/2005/8/layout/hierarchy1"/>
    <dgm:cxn modelId="{45574D82-269E-4BD6-AC52-4F4F7BB8FC04}" type="presParOf" srcId="{FEDFAE4E-486B-3242-BFAD-EA8F9B57EE88}" destId="{C4E11538-A2B4-0547-8EC2-EF0EB5481F80}" srcOrd="1" destOrd="0" presId="urn:microsoft.com/office/officeart/2005/8/layout/hierarchy1"/>
    <dgm:cxn modelId="{5F927FF5-B9DE-41A7-8D2F-83C29474A226}" type="presParOf" srcId="{C4E11538-A2B4-0547-8EC2-EF0EB5481F80}" destId="{41071053-3F92-DB4A-81C8-8CA0BF0D9991}" srcOrd="0" destOrd="0" presId="urn:microsoft.com/office/officeart/2005/8/layout/hierarchy1"/>
    <dgm:cxn modelId="{66152082-C84E-429E-880B-996B5E65DCFC}" type="presParOf" srcId="{41071053-3F92-DB4A-81C8-8CA0BF0D9991}" destId="{80F30F9C-DBF6-FE4C-9F67-A00C2DCBA9A6}" srcOrd="0" destOrd="0" presId="urn:microsoft.com/office/officeart/2005/8/layout/hierarchy1"/>
    <dgm:cxn modelId="{5A514094-36A8-4C0C-9A06-9BAACC77D6D1}" type="presParOf" srcId="{41071053-3F92-DB4A-81C8-8CA0BF0D9991}" destId="{18137F75-3158-7743-9F06-2AF4611EF047}" srcOrd="1" destOrd="0" presId="urn:microsoft.com/office/officeart/2005/8/layout/hierarchy1"/>
    <dgm:cxn modelId="{2E21C51B-CD1F-42C8-AE82-ADD8B5AD760D}" type="presParOf" srcId="{C4E11538-A2B4-0547-8EC2-EF0EB5481F80}" destId="{DB9A686E-5323-5E4C-8555-41C6B7891F3C}" srcOrd="1" destOrd="0" presId="urn:microsoft.com/office/officeart/2005/8/layout/hierarchy1"/>
    <dgm:cxn modelId="{1A8A0163-51F4-4A4C-996B-3688717EE05A}" type="presParOf" srcId="{DB9A686E-5323-5E4C-8555-41C6B7891F3C}" destId="{47686962-64EC-0A4E-A28E-543BCE7939A3}" srcOrd="0" destOrd="0" presId="urn:microsoft.com/office/officeart/2005/8/layout/hierarchy1"/>
    <dgm:cxn modelId="{125CE9E6-4189-485B-8A3D-6F9631C30DD3}" type="presParOf" srcId="{DB9A686E-5323-5E4C-8555-41C6B7891F3C}" destId="{024D758B-94D0-984A-AFEA-E1E071FBAA00}" srcOrd="1" destOrd="0" presId="urn:microsoft.com/office/officeart/2005/8/layout/hierarchy1"/>
    <dgm:cxn modelId="{0A03D95E-E444-43D4-8283-AD3497F3A892}" type="presParOf" srcId="{024D758B-94D0-984A-AFEA-E1E071FBAA00}" destId="{8936916F-7C73-5641-9C04-A00DA6F4C500}" srcOrd="0" destOrd="0" presId="urn:microsoft.com/office/officeart/2005/8/layout/hierarchy1"/>
    <dgm:cxn modelId="{6D775B03-D62E-4294-99D0-2C7E9BA56530}" type="presParOf" srcId="{8936916F-7C73-5641-9C04-A00DA6F4C500}" destId="{FA1BBF7C-5C17-5744-8572-BBB3B734B68B}" srcOrd="0" destOrd="0" presId="urn:microsoft.com/office/officeart/2005/8/layout/hierarchy1"/>
    <dgm:cxn modelId="{952C9A99-7AE3-45BF-91DB-347D04EDB3CC}" type="presParOf" srcId="{8936916F-7C73-5641-9C04-A00DA6F4C500}" destId="{9D085DFA-EB94-214E-9B2B-2BE17BA422C5}" srcOrd="1" destOrd="0" presId="urn:microsoft.com/office/officeart/2005/8/layout/hierarchy1"/>
    <dgm:cxn modelId="{9FC9F74D-D526-447C-B283-8EB5FD6295B2}" type="presParOf" srcId="{024D758B-94D0-984A-AFEA-E1E071FBAA00}" destId="{F1B9299E-5533-0442-ACEF-1C1A5D01D7A7}" srcOrd="1" destOrd="0" presId="urn:microsoft.com/office/officeart/2005/8/layout/hierarchy1"/>
    <dgm:cxn modelId="{99E485B3-7F1D-427D-B44E-8BE283618657}" type="presParOf" srcId="{DB9A686E-5323-5E4C-8555-41C6B7891F3C}" destId="{D1CE7F7D-3764-4742-98A3-54C91BF9BD0A}" srcOrd="2" destOrd="0" presId="urn:microsoft.com/office/officeart/2005/8/layout/hierarchy1"/>
    <dgm:cxn modelId="{01E2A1F0-92D4-4C94-ADFD-4E6B154E2E9D}" type="presParOf" srcId="{DB9A686E-5323-5E4C-8555-41C6B7891F3C}" destId="{D6B4F551-2C3D-A543-A6C2-D15A0B88C1D5}" srcOrd="3" destOrd="0" presId="urn:microsoft.com/office/officeart/2005/8/layout/hierarchy1"/>
    <dgm:cxn modelId="{F4A33E6A-E676-4410-A410-663190E7CC7D}" type="presParOf" srcId="{D6B4F551-2C3D-A543-A6C2-D15A0B88C1D5}" destId="{93AFA68E-307E-464B-A34E-3590A5D8B53D}" srcOrd="0" destOrd="0" presId="urn:microsoft.com/office/officeart/2005/8/layout/hierarchy1"/>
    <dgm:cxn modelId="{61A33C1B-69CF-4A0C-801F-14CFA68A590E}" type="presParOf" srcId="{93AFA68E-307E-464B-A34E-3590A5D8B53D}" destId="{89C51805-44D1-3E4C-877E-44B49C3E955F}" srcOrd="0" destOrd="0" presId="urn:microsoft.com/office/officeart/2005/8/layout/hierarchy1"/>
    <dgm:cxn modelId="{F9F3DD28-0C5C-4143-91C8-B0DA44DADC5E}" type="presParOf" srcId="{93AFA68E-307E-464B-A34E-3590A5D8B53D}" destId="{15ECAE2E-05DD-8747-8F1D-C182A4286EC5}" srcOrd="1" destOrd="0" presId="urn:microsoft.com/office/officeart/2005/8/layout/hierarchy1"/>
    <dgm:cxn modelId="{E2EC9D03-C9D4-4E5C-9F54-828B323F2FD0}" type="presParOf" srcId="{D6B4F551-2C3D-A543-A6C2-D15A0B88C1D5}" destId="{8E5A8EA3-B724-3B40-887E-CC807A053516}" srcOrd="1" destOrd="0" presId="urn:microsoft.com/office/officeart/2005/8/layout/hierarchy1"/>
    <dgm:cxn modelId="{99A0ACFC-DD36-4577-A9F6-CF0EA5D1EB15}" type="presParOf" srcId="{FEDFAE4E-486B-3242-BFAD-EA8F9B57EE88}" destId="{323769EA-DA35-4A4F-923D-A9ABC47F44D5}" srcOrd="2" destOrd="0" presId="urn:microsoft.com/office/officeart/2005/8/layout/hierarchy1"/>
    <dgm:cxn modelId="{24F12014-8E25-4104-8B48-605C0E54AE3B}" type="presParOf" srcId="{FEDFAE4E-486B-3242-BFAD-EA8F9B57EE88}" destId="{7BBA3C0F-82B2-F34B-9511-558792ECA551}" srcOrd="3" destOrd="0" presId="urn:microsoft.com/office/officeart/2005/8/layout/hierarchy1"/>
    <dgm:cxn modelId="{EF3C6916-3F14-40F9-986D-88589632039B}" type="presParOf" srcId="{7BBA3C0F-82B2-F34B-9511-558792ECA551}" destId="{B541D3F0-E031-0A42-B128-F9E31A6FEFC4}" srcOrd="0" destOrd="0" presId="urn:microsoft.com/office/officeart/2005/8/layout/hierarchy1"/>
    <dgm:cxn modelId="{F392DDB6-9B2C-4D26-B5EF-664652AE9AAA}" type="presParOf" srcId="{B541D3F0-E031-0A42-B128-F9E31A6FEFC4}" destId="{D6FFC12A-BE0E-994C-ADE5-5050422A01C2}" srcOrd="0" destOrd="0" presId="urn:microsoft.com/office/officeart/2005/8/layout/hierarchy1"/>
    <dgm:cxn modelId="{9095C802-89A8-456A-BAE3-6DA53A430DE6}" type="presParOf" srcId="{B541D3F0-E031-0A42-B128-F9E31A6FEFC4}" destId="{1A775C5C-C34F-1E4F-A56F-281DF980E47E}" srcOrd="1" destOrd="0" presId="urn:microsoft.com/office/officeart/2005/8/layout/hierarchy1"/>
    <dgm:cxn modelId="{7FEFF552-4922-4B1D-856E-DF0CE0AA70B5}" type="presParOf" srcId="{7BBA3C0F-82B2-F34B-9511-558792ECA551}" destId="{F65A7826-D389-434A-99E7-F7EAA0C8B302}" srcOrd="1" destOrd="0" presId="urn:microsoft.com/office/officeart/2005/8/layout/hierarchy1"/>
    <dgm:cxn modelId="{E55A2C67-9918-407A-BA2C-EBB7AC555439}" type="presParOf" srcId="{F65A7826-D389-434A-99E7-F7EAA0C8B302}" destId="{BE72E86A-21B8-594B-AC7D-6717E817403C}" srcOrd="0" destOrd="0" presId="urn:microsoft.com/office/officeart/2005/8/layout/hierarchy1"/>
    <dgm:cxn modelId="{9852815E-28E4-4DF6-BC3B-840DDA85B771}" type="presParOf" srcId="{F65A7826-D389-434A-99E7-F7EAA0C8B302}" destId="{F07D9541-29E8-B24C-8381-7A5B11F8D4F8}" srcOrd="1" destOrd="0" presId="urn:microsoft.com/office/officeart/2005/8/layout/hierarchy1"/>
    <dgm:cxn modelId="{EEDBDDD3-9758-427B-8D15-B316BA9E6229}" type="presParOf" srcId="{F07D9541-29E8-B24C-8381-7A5B11F8D4F8}" destId="{D0250988-6F2F-6C41-915E-A48BD472B574}" srcOrd="0" destOrd="0" presId="urn:microsoft.com/office/officeart/2005/8/layout/hierarchy1"/>
    <dgm:cxn modelId="{782F31E3-0FD5-40F4-A2FE-791922287398}" type="presParOf" srcId="{D0250988-6F2F-6C41-915E-A48BD472B574}" destId="{48AEA9FE-2C39-3140-8828-AE9B34B860DD}" srcOrd="0" destOrd="0" presId="urn:microsoft.com/office/officeart/2005/8/layout/hierarchy1"/>
    <dgm:cxn modelId="{50662E89-80EE-4B54-832C-33AEA2B016F4}" type="presParOf" srcId="{D0250988-6F2F-6C41-915E-A48BD472B574}" destId="{92FE2008-D944-914E-9567-D5B4D270F3B3}" srcOrd="1" destOrd="0" presId="urn:microsoft.com/office/officeart/2005/8/layout/hierarchy1"/>
    <dgm:cxn modelId="{B2885F28-6BCD-4FFB-B5AD-B0ABA6456431}" type="presParOf" srcId="{F07D9541-29E8-B24C-8381-7A5B11F8D4F8}" destId="{795B7968-D538-FA42-AA86-D1F1AE5E214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BEE186-8635-5944-A631-14C77D01446A}" type="doc">
      <dgm:prSet loTypeId="urn:microsoft.com/office/officeart/2005/8/layout/process1" loCatId="" qsTypeId="urn:microsoft.com/office/officeart/2005/8/quickstyle/simple4" qsCatId="simple" csTypeId="urn:microsoft.com/office/officeart/2005/8/colors/accent1_2" csCatId="accent1" phldr="1"/>
      <dgm:spPr/>
    </dgm:pt>
    <dgm:pt modelId="{8D31B84B-9987-4642-BD47-7F69555EE408}">
      <dgm:prSet phldrT="[Text]"/>
      <dgm:spPr>
        <a:solidFill>
          <a:schemeClr val="accent2">
            <a:lumMod val="20000"/>
            <a:lumOff val="80000"/>
          </a:schemeClr>
        </a:solidFill>
      </dgm:spPr>
      <dgm:t>
        <a:bodyPr/>
        <a:lstStyle/>
        <a:p>
          <a:r>
            <a:rPr lang="en-US" b="1" dirty="0" smtClean="0">
              <a:solidFill>
                <a:schemeClr val="accent3"/>
              </a:solidFill>
            </a:rPr>
            <a:t>Hub – State Part C</a:t>
          </a:r>
          <a:endParaRPr lang="en-US" b="1" dirty="0">
            <a:solidFill>
              <a:schemeClr val="accent3"/>
            </a:solidFill>
          </a:endParaRPr>
        </a:p>
      </dgm:t>
    </dgm:pt>
    <dgm:pt modelId="{F18FA3F3-52CA-D341-B695-702B30206DAD}" type="parTrans" cxnId="{DDF3F21C-F1E1-C34C-9C3D-22AE05E9B166}">
      <dgm:prSet/>
      <dgm:spPr/>
      <dgm:t>
        <a:bodyPr/>
        <a:lstStyle/>
        <a:p>
          <a:endParaRPr lang="en-US"/>
        </a:p>
      </dgm:t>
    </dgm:pt>
    <dgm:pt modelId="{814D4F27-3BE4-804B-B211-386E8BAC1E4F}" type="sibTrans" cxnId="{DDF3F21C-F1E1-C34C-9C3D-22AE05E9B166}">
      <dgm:prSet/>
      <dgm:spPr/>
      <dgm:t>
        <a:bodyPr/>
        <a:lstStyle/>
        <a:p>
          <a:endParaRPr lang="en-US" dirty="0"/>
        </a:p>
      </dgm:t>
    </dgm:pt>
    <dgm:pt modelId="{6AE8FB47-2AB6-EF42-B8A9-CB1E0C24A438}">
      <dgm:prSet phldrT="[Text]"/>
      <dgm:spPr>
        <a:solidFill>
          <a:schemeClr val="accent2">
            <a:lumMod val="40000"/>
            <a:lumOff val="60000"/>
          </a:schemeClr>
        </a:solidFill>
      </dgm:spPr>
      <dgm:t>
        <a:bodyPr/>
        <a:lstStyle/>
        <a:p>
          <a:r>
            <a:rPr lang="en-US" b="1" dirty="0" smtClean="0">
              <a:solidFill>
                <a:schemeClr val="accent3"/>
              </a:solidFill>
            </a:rPr>
            <a:t>Enterprise - PIC</a:t>
          </a:r>
          <a:endParaRPr lang="en-US" b="1" dirty="0">
            <a:solidFill>
              <a:schemeClr val="accent3"/>
            </a:solidFill>
          </a:endParaRPr>
        </a:p>
      </dgm:t>
    </dgm:pt>
    <dgm:pt modelId="{700B2663-1B53-A04C-B75F-4C21058BE7C5}" type="parTrans" cxnId="{BA333B97-389C-584B-A3EE-839FCDE7F11E}">
      <dgm:prSet/>
      <dgm:spPr/>
      <dgm:t>
        <a:bodyPr/>
        <a:lstStyle/>
        <a:p>
          <a:endParaRPr lang="en-US"/>
        </a:p>
      </dgm:t>
    </dgm:pt>
    <dgm:pt modelId="{CC8DCC1F-9883-B143-AB40-CBAD6DC363EA}" type="sibTrans" cxnId="{BA333B97-389C-584B-A3EE-839FCDE7F11E}">
      <dgm:prSet/>
      <dgm:spPr/>
      <dgm:t>
        <a:bodyPr/>
        <a:lstStyle/>
        <a:p>
          <a:endParaRPr lang="en-US" dirty="0"/>
        </a:p>
      </dgm:t>
    </dgm:pt>
    <dgm:pt modelId="{4F09C844-3470-8848-87BD-AA41A31396E5}">
      <dgm:prSet phldrT="[Text]"/>
      <dgm:spPr>
        <a:solidFill>
          <a:schemeClr val="accent2">
            <a:lumMod val="60000"/>
            <a:lumOff val="40000"/>
          </a:schemeClr>
        </a:solidFill>
      </dgm:spPr>
      <dgm:t>
        <a:bodyPr/>
        <a:lstStyle/>
        <a:p>
          <a:r>
            <a:rPr lang="en-US" dirty="0" smtClean="0">
              <a:solidFill>
                <a:schemeClr val="accent3"/>
              </a:solidFill>
            </a:rPr>
            <a:t>Programs</a:t>
          </a:r>
          <a:endParaRPr lang="en-US" dirty="0">
            <a:solidFill>
              <a:schemeClr val="accent3"/>
            </a:solidFill>
          </a:endParaRPr>
        </a:p>
      </dgm:t>
    </dgm:pt>
    <dgm:pt modelId="{4A682C1E-6678-A345-AF81-7A09E9C5825E}" type="parTrans" cxnId="{A89F1899-630B-864A-81D8-FE4B6EF37760}">
      <dgm:prSet/>
      <dgm:spPr/>
      <dgm:t>
        <a:bodyPr/>
        <a:lstStyle/>
        <a:p>
          <a:endParaRPr lang="en-US"/>
        </a:p>
      </dgm:t>
    </dgm:pt>
    <dgm:pt modelId="{C1872C51-BF6B-D04D-9426-A27CEE7E845C}" type="sibTrans" cxnId="{A89F1899-630B-864A-81D8-FE4B6EF37760}">
      <dgm:prSet/>
      <dgm:spPr/>
      <dgm:t>
        <a:bodyPr/>
        <a:lstStyle/>
        <a:p>
          <a:endParaRPr lang="en-US"/>
        </a:p>
      </dgm:t>
    </dgm:pt>
    <dgm:pt modelId="{25FBA0F9-7812-6A40-ACAB-895AF529DAA9}" type="pres">
      <dgm:prSet presAssocID="{6CBEE186-8635-5944-A631-14C77D01446A}" presName="Name0" presStyleCnt="0">
        <dgm:presLayoutVars>
          <dgm:dir/>
          <dgm:resizeHandles val="exact"/>
        </dgm:presLayoutVars>
      </dgm:prSet>
      <dgm:spPr/>
    </dgm:pt>
    <dgm:pt modelId="{0B6F90D6-903B-0740-920B-C5EC66285D94}" type="pres">
      <dgm:prSet presAssocID="{8D31B84B-9987-4642-BD47-7F69555EE408}" presName="node" presStyleLbl="node1" presStyleIdx="0" presStyleCnt="3">
        <dgm:presLayoutVars>
          <dgm:bulletEnabled val="1"/>
        </dgm:presLayoutVars>
      </dgm:prSet>
      <dgm:spPr/>
      <dgm:t>
        <a:bodyPr/>
        <a:lstStyle/>
        <a:p>
          <a:endParaRPr lang="en-US"/>
        </a:p>
      </dgm:t>
    </dgm:pt>
    <dgm:pt modelId="{E93EA68E-A033-3841-B4B5-A0E96ED6BD79}" type="pres">
      <dgm:prSet presAssocID="{814D4F27-3BE4-804B-B211-386E8BAC1E4F}" presName="sibTrans" presStyleLbl="sibTrans2D1" presStyleIdx="0" presStyleCnt="2"/>
      <dgm:spPr/>
      <dgm:t>
        <a:bodyPr/>
        <a:lstStyle/>
        <a:p>
          <a:endParaRPr lang="en-US"/>
        </a:p>
      </dgm:t>
    </dgm:pt>
    <dgm:pt modelId="{1CFD7ED3-3D3E-1949-8476-BC9583E9B02A}" type="pres">
      <dgm:prSet presAssocID="{814D4F27-3BE4-804B-B211-386E8BAC1E4F}" presName="connectorText" presStyleLbl="sibTrans2D1" presStyleIdx="0" presStyleCnt="2"/>
      <dgm:spPr/>
      <dgm:t>
        <a:bodyPr/>
        <a:lstStyle/>
        <a:p>
          <a:endParaRPr lang="en-US"/>
        </a:p>
      </dgm:t>
    </dgm:pt>
    <dgm:pt modelId="{ACBF95B2-F3DB-AA48-B736-623EB53E39E2}" type="pres">
      <dgm:prSet presAssocID="{6AE8FB47-2AB6-EF42-B8A9-CB1E0C24A438}" presName="node" presStyleLbl="node1" presStyleIdx="1" presStyleCnt="3" custLinFactNeighborX="14787">
        <dgm:presLayoutVars>
          <dgm:bulletEnabled val="1"/>
        </dgm:presLayoutVars>
      </dgm:prSet>
      <dgm:spPr/>
      <dgm:t>
        <a:bodyPr/>
        <a:lstStyle/>
        <a:p>
          <a:endParaRPr lang="en-US"/>
        </a:p>
      </dgm:t>
    </dgm:pt>
    <dgm:pt modelId="{C21634C9-9F74-774C-A63E-7CB000518355}" type="pres">
      <dgm:prSet presAssocID="{CC8DCC1F-9883-B143-AB40-CBAD6DC363EA}" presName="sibTrans" presStyleLbl="sibTrans2D1" presStyleIdx="1" presStyleCnt="2"/>
      <dgm:spPr/>
      <dgm:t>
        <a:bodyPr/>
        <a:lstStyle/>
        <a:p>
          <a:endParaRPr lang="en-US"/>
        </a:p>
      </dgm:t>
    </dgm:pt>
    <dgm:pt modelId="{977AFB88-A8C1-554C-BB89-2B5A618397B7}" type="pres">
      <dgm:prSet presAssocID="{CC8DCC1F-9883-B143-AB40-CBAD6DC363EA}" presName="connectorText" presStyleLbl="sibTrans2D1" presStyleIdx="1" presStyleCnt="2"/>
      <dgm:spPr/>
      <dgm:t>
        <a:bodyPr/>
        <a:lstStyle/>
        <a:p>
          <a:endParaRPr lang="en-US"/>
        </a:p>
      </dgm:t>
    </dgm:pt>
    <dgm:pt modelId="{3477AE4A-979D-AC4E-A36A-A7B56AAE2BE6}" type="pres">
      <dgm:prSet presAssocID="{4F09C844-3470-8848-87BD-AA41A31396E5}" presName="node" presStyleLbl="node1" presStyleIdx="2" presStyleCnt="3">
        <dgm:presLayoutVars>
          <dgm:bulletEnabled val="1"/>
        </dgm:presLayoutVars>
      </dgm:prSet>
      <dgm:spPr/>
      <dgm:t>
        <a:bodyPr/>
        <a:lstStyle/>
        <a:p>
          <a:endParaRPr lang="en-US"/>
        </a:p>
      </dgm:t>
    </dgm:pt>
  </dgm:ptLst>
  <dgm:cxnLst>
    <dgm:cxn modelId="{A89F1899-630B-864A-81D8-FE4B6EF37760}" srcId="{6CBEE186-8635-5944-A631-14C77D01446A}" destId="{4F09C844-3470-8848-87BD-AA41A31396E5}" srcOrd="2" destOrd="0" parTransId="{4A682C1E-6678-A345-AF81-7A09E9C5825E}" sibTransId="{C1872C51-BF6B-D04D-9426-A27CEE7E845C}"/>
    <dgm:cxn modelId="{679996E8-490D-4353-87CF-3D06F93E69BE}" type="presOf" srcId="{6AE8FB47-2AB6-EF42-B8A9-CB1E0C24A438}" destId="{ACBF95B2-F3DB-AA48-B736-623EB53E39E2}" srcOrd="0" destOrd="0" presId="urn:microsoft.com/office/officeart/2005/8/layout/process1"/>
    <dgm:cxn modelId="{EE4A6FF2-AC13-4FFB-98CB-9AD41BD1E8AC}" type="presOf" srcId="{CC8DCC1F-9883-B143-AB40-CBAD6DC363EA}" destId="{977AFB88-A8C1-554C-BB89-2B5A618397B7}" srcOrd="1" destOrd="0" presId="urn:microsoft.com/office/officeart/2005/8/layout/process1"/>
    <dgm:cxn modelId="{403A1155-4C86-4FF0-9FA4-896024955F72}" type="presOf" srcId="{814D4F27-3BE4-804B-B211-386E8BAC1E4F}" destId="{E93EA68E-A033-3841-B4B5-A0E96ED6BD79}" srcOrd="0" destOrd="0" presId="urn:microsoft.com/office/officeart/2005/8/layout/process1"/>
    <dgm:cxn modelId="{DDF3F21C-F1E1-C34C-9C3D-22AE05E9B166}" srcId="{6CBEE186-8635-5944-A631-14C77D01446A}" destId="{8D31B84B-9987-4642-BD47-7F69555EE408}" srcOrd="0" destOrd="0" parTransId="{F18FA3F3-52CA-D341-B695-702B30206DAD}" sibTransId="{814D4F27-3BE4-804B-B211-386E8BAC1E4F}"/>
    <dgm:cxn modelId="{BA333B97-389C-584B-A3EE-839FCDE7F11E}" srcId="{6CBEE186-8635-5944-A631-14C77D01446A}" destId="{6AE8FB47-2AB6-EF42-B8A9-CB1E0C24A438}" srcOrd="1" destOrd="0" parTransId="{700B2663-1B53-A04C-B75F-4C21058BE7C5}" sibTransId="{CC8DCC1F-9883-B143-AB40-CBAD6DC363EA}"/>
    <dgm:cxn modelId="{7DCAC17C-2140-4BDC-A420-EE799457692F}" type="presOf" srcId="{8D31B84B-9987-4642-BD47-7F69555EE408}" destId="{0B6F90D6-903B-0740-920B-C5EC66285D94}" srcOrd="0" destOrd="0" presId="urn:microsoft.com/office/officeart/2005/8/layout/process1"/>
    <dgm:cxn modelId="{F7FDA7FE-4BF4-4D68-9942-B416CF9BA505}" type="presOf" srcId="{814D4F27-3BE4-804B-B211-386E8BAC1E4F}" destId="{1CFD7ED3-3D3E-1949-8476-BC9583E9B02A}" srcOrd="1" destOrd="0" presId="urn:microsoft.com/office/officeart/2005/8/layout/process1"/>
    <dgm:cxn modelId="{7F9DE34C-87DF-43CA-B35A-866373D3B93A}" type="presOf" srcId="{4F09C844-3470-8848-87BD-AA41A31396E5}" destId="{3477AE4A-979D-AC4E-A36A-A7B56AAE2BE6}" srcOrd="0" destOrd="0" presId="urn:microsoft.com/office/officeart/2005/8/layout/process1"/>
    <dgm:cxn modelId="{808AADEF-56AD-462A-9E88-7E7A2E538423}" type="presOf" srcId="{6CBEE186-8635-5944-A631-14C77D01446A}" destId="{25FBA0F9-7812-6A40-ACAB-895AF529DAA9}" srcOrd="0" destOrd="0" presId="urn:microsoft.com/office/officeart/2005/8/layout/process1"/>
    <dgm:cxn modelId="{E0E701BB-E86B-4552-B3E6-1FFF8CDBEF54}" type="presOf" srcId="{CC8DCC1F-9883-B143-AB40-CBAD6DC363EA}" destId="{C21634C9-9F74-774C-A63E-7CB000518355}" srcOrd="0" destOrd="0" presId="urn:microsoft.com/office/officeart/2005/8/layout/process1"/>
    <dgm:cxn modelId="{3B55C601-8481-4173-AB37-542ED605BA58}" type="presParOf" srcId="{25FBA0F9-7812-6A40-ACAB-895AF529DAA9}" destId="{0B6F90D6-903B-0740-920B-C5EC66285D94}" srcOrd="0" destOrd="0" presId="urn:microsoft.com/office/officeart/2005/8/layout/process1"/>
    <dgm:cxn modelId="{4AD77BB0-CCEA-4280-BFB3-3C8AFC1B3983}" type="presParOf" srcId="{25FBA0F9-7812-6A40-ACAB-895AF529DAA9}" destId="{E93EA68E-A033-3841-B4B5-A0E96ED6BD79}" srcOrd="1" destOrd="0" presId="urn:microsoft.com/office/officeart/2005/8/layout/process1"/>
    <dgm:cxn modelId="{EBA82E4F-096F-49A1-9954-A50FEF086551}" type="presParOf" srcId="{E93EA68E-A033-3841-B4B5-A0E96ED6BD79}" destId="{1CFD7ED3-3D3E-1949-8476-BC9583E9B02A}" srcOrd="0" destOrd="0" presId="urn:microsoft.com/office/officeart/2005/8/layout/process1"/>
    <dgm:cxn modelId="{4E74138B-DF7B-43C4-BD0E-CA0B4D4173B7}" type="presParOf" srcId="{25FBA0F9-7812-6A40-ACAB-895AF529DAA9}" destId="{ACBF95B2-F3DB-AA48-B736-623EB53E39E2}" srcOrd="2" destOrd="0" presId="urn:microsoft.com/office/officeart/2005/8/layout/process1"/>
    <dgm:cxn modelId="{912AE130-35C8-4A36-BAE1-6EF2B714F6D8}" type="presParOf" srcId="{25FBA0F9-7812-6A40-ACAB-895AF529DAA9}" destId="{C21634C9-9F74-774C-A63E-7CB000518355}" srcOrd="3" destOrd="0" presId="urn:microsoft.com/office/officeart/2005/8/layout/process1"/>
    <dgm:cxn modelId="{E1633C10-AAD5-46C7-9CF4-5FBD80ED7869}" type="presParOf" srcId="{C21634C9-9F74-774C-A63E-7CB000518355}" destId="{977AFB88-A8C1-554C-BB89-2B5A618397B7}" srcOrd="0" destOrd="0" presId="urn:microsoft.com/office/officeart/2005/8/layout/process1"/>
    <dgm:cxn modelId="{B688D2C1-623A-42E4-BDA7-DD18EA3B172B}" type="presParOf" srcId="{25FBA0F9-7812-6A40-ACAB-895AF529DAA9}" destId="{3477AE4A-979D-AC4E-A36A-A7B56AAE2BE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879FE5-DDE4-E64F-A101-27C15DFA406E}"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4B6D2048-6422-DA43-BE47-41BAC891FEA1}">
      <dgm:prSet phldrT="[Text]" custT="1"/>
      <dgm:spPr>
        <a:solidFill>
          <a:schemeClr val="accent3">
            <a:lumMod val="20000"/>
            <a:lumOff val="80000"/>
            <a:alpha val="90000"/>
          </a:schemeClr>
        </a:solidFill>
      </dgm:spPr>
      <dgm:t>
        <a:bodyPr/>
        <a:lstStyle/>
        <a:p>
          <a:r>
            <a:rPr lang="en-US" sz="1800" dirty="0" smtClean="0"/>
            <a:t>Programs for Infants and Children (PIC)</a:t>
          </a:r>
          <a:endParaRPr lang="en-US" sz="1800" dirty="0"/>
        </a:p>
      </dgm:t>
    </dgm:pt>
    <dgm:pt modelId="{8369F82A-4A38-9744-A353-B6D2069EC9DA}" type="parTrans" cxnId="{9F6F0E90-FB17-4B4F-A1B5-B3C498C5D6F4}">
      <dgm:prSet/>
      <dgm:spPr/>
      <dgm:t>
        <a:bodyPr/>
        <a:lstStyle/>
        <a:p>
          <a:endParaRPr lang="en-US" sz="1800"/>
        </a:p>
      </dgm:t>
    </dgm:pt>
    <dgm:pt modelId="{A0897772-DE0A-804C-8D28-1E297C191017}" type="sibTrans" cxnId="{9F6F0E90-FB17-4B4F-A1B5-B3C498C5D6F4}">
      <dgm:prSet/>
      <dgm:spPr/>
      <dgm:t>
        <a:bodyPr/>
        <a:lstStyle/>
        <a:p>
          <a:endParaRPr lang="en-US" sz="1800"/>
        </a:p>
      </dgm:t>
    </dgm:pt>
    <dgm:pt modelId="{05A482CB-6F4E-D74D-B891-1841E1FBFFE6}">
      <dgm:prSet phldrT="[Text]" custT="1"/>
      <dgm:spPr>
        <a:solidFill>
          <a:schemeClr val="accent3">
            <a:lumMod val="40000"/>
            <a:lumOff val="60000"/>
            <a:alpha val="90000"/>
          </a:schemeClr>
        </a:solidFill>
      </dgm:spPr>
      <dgm:t>
        <a:bodyPr/>
        <a:lstStyle/>
        <a:p>
          <a:r>
            <a:rPr lang="en-US" sz="1800" dirty="0" smtClean="0"/>
            <a:t>Alaska Center for Pediatrics</a:t>
          </a:r>
          <a:endParaRPr lang="en-US" sz="1800" dirty="0"/>
        </a:p>
      </dgm:t>
    </dgm:pt>
    <dgm:pt modelId="{65F447E9-A49F-774A-88BA-7EEBC5E114A9}" type="parTrans" cxnId="{83515876-B814-6C43-88F7-5C90331DD351}">
      <dgm:prSet/>
      <dgm:spPr/>
      <dgm:t>
        <a:bodyPr/>
        <a:lstStyle/>
        <a:p>
          <a:endParaRPr lang="en-US" sz="1800"/>
        </a:p>
      </dgm:t>
    </dgm:pt>
    <dgm:pt modelId="{DA9E8DC5-786A-C64B-928F-F752CE5DF82D}" type="sibTrans" cxnId="{83515876-B814-6C43-88F7-5C90331DD351}">
      <dgm:prSet/>
      <dgm:spPr/>
      <dgm:t>
        <a:bodyPr/>
        <a:lstStyle/>
        <a:p>
          <a:endParaRPr lang="en-US" sz="1800"/>
        </a:p>
      </dgm:t>
    </dgm:pt>
    <dgm:pt modelId="{9E6C2D76-B843-4C46-B47D-2E555BB3BA74}">
      <dgm:prSet phldrT="[Text]" custT="1"/>
      <dgm:spPr>
        <a:solidFill>
          <a:schemeClr val="accent2">
            <a:lumMod val="20000"/>
            <a:lumOff val="80000"/>
          </a:schemeClr>
        </a:solidFill>
        <a:ln>
          <a:solidFill>
            <a:schemeClr val="accent3">
              <a:lumMod val="40000"/>
              <a:lumOff val="60000"/>
            </a:schemeClr>
          </a:solidFill>
        </a:ln>
      </dgm:spPr>
      <dgm:t>
        <a:bodyPr/>
        <a:lstStyle/>
        <a:p>
          <a:r>
            <a:rPr lang="en-US" sz="1800" dirty="0" smtClean="0"/>
            <a:t>Kids Corps Head Start/Early Head Start</a:t>
          </a:r>
          <a:endParaRPr lang="en-US" sz="1800" dirty="0"/>
        </a:p>
      </dgm:t>
    </dgm:pt>
    <dgm:pt modelId="{28725D10-D8F4-F746-9BB5-35A2A299DFFE}" type="parTrans" cxnId="{0F6EFBA6-909A-094D-81F9-E9D9036639A2}">
      <dgm:prSet/>
      <dgm:spPr/>
      <dgm:t>
        <a:bodyPr/>
        <a:lstStyle/>
        <a:p>
          <a:endParaRPr lang="en-US" sz="1800"/>
        </a:p>
      </dgm:t>
    </dgm:pt>
    <dgm:pt modelId="{190FD794-85EE-234D-A6C8-640252B43785}" type="sibTrans" cxnId="{0F6EFBA6-909A-094D-81F9-E9D9036639A2}">
      <dgm:prSet/>
      <dgm:spPr/>
      <dgm:t>
        <a:bodyPr/>
        <a:lstStyle/>
        <a:p>
          <a:endParaRPr lang="en-US" sz="1800"/>
        </a:p>
      </dgm:t>
    </dgm:pt>
    <dgm:pt modelId="{E7EE69FB-3893-2F48-BF78-50C68C360518}">
      <dgm:prSet phldrT="[Text]" custT="1"/>
      <dgm:spPr>
        <a:solidFill>
          <a:schemeClr val="accent3">
            <a:lumMod val="40000"/>
            <a:lumOff val="60000"/>
            <a:alpha val="90000"/>
          </a:schemeClr>
        </a:solidFill>
      </dgm:spPr>
      <dgm:t>
        <a:bodyPr/>
        <a:lstStyle/>
        <a:p>
          <a:r>
            <a:rPr lang="en-US" sz="1800" dirty="0" smtClean="0"/>
            <a:t>Providence Hospital Child Development Program</a:t>
          </a:r>
          <a:endParaRPr lang="en-US" sz="1800" dirty="0"/>
        </a:p>
      </dgm:t>
    </dgm:pt>
    <dgm:pt modelId="{EC7E6AD1-DB4D-BA48-BE8B-DE1E478D5402}" type="parTrans" cxnId="{A99E62A4-215B-B14D-9C58-BE183AB378C6}">
      <dgm:prSet/>
      <dgm:spPr/>
      <dgm:t>
        <a:bodyPr/>
        <a:lstStyle/>
        <a:p>
          <a:endParaRPr lang="en-US" sz="1800"/>
        </a:p>
      </dgm:t>
    </dgm:pt>
    <dgm:pt modelId="{BE844C74-0B35-DE41-BCAC-61CE41A705A4}" type="sibTrans" cxnId="{A99E62A4-215B-B14D-9C58-BE183AB378C6}">
      <dgm:prSet/>
      <dgm:spPr/>
      <dgm:t>
        <a:bodyPr/>
        <a:lstStyle/>
        <a:p>
          <a:endParaRPr lang="en-US" sz="1800"/>
        </a:p>
      </dgm:t>
    </dgm:pt>
    <dgm:pt modelId="{420F5B8D-FEE4-6D4E-B794-17DBCADD1928}">
      <dgm:prSet custT="1"/>
      <dgm:spPr>
        <a:solidFill>
          <a:schemeClr val="accent2">
            <a:lumMod val="20000"/>
            <a:lumOff val="80000"/>
            <a:alpha val="90000"/>
          </a:schemeClr>
        </a:solidFill>
      </dgm:spPr>
      <dgm:t>
        <a:bodyPr/>
        <a:lstStyle/>
        <a:p>
          <a:r>
            <a:rPr lang="en-US" sz="1800" dirty="0" smtClean="0"/>
            <a:t>Parents as Teachers</a:t>
          </a:r>
          <a:endParaRPr lang="en-US" sz="1800" dirty="0"/>
        </a:p>
      </dgm:t>
    </dgm:pt>
    <dgm:pt modelId="{CC1D770C-A91A-0D42-940A-566340AA88C7}" type="parTrans" cxnId="{0773AA7E-8056-4B4E-B3D6-97473F497C88}">
      <dgm:prSet/>
      <dgm:spPr/>
      <dgm:t>
        <a:bodyPr/>
        <a:lstStyle/>
        <a:p>
          <a:endParaRPr lang="en-US" sz="1800"/>
        </a:p>
      </dgm:t>
    </dgm:pt>
    <dgm:pt modelId="{A40B48B8-663E-4144-B992-231B1B554D70}" type="sibTrans" cxnId="{0773AA7E-8056-4B4E-B3D6-97473F497C88}">
      <dgm:prSet/>
      <dgm:spPr/>
      <dgm:t>
        <a:bodyPr/>
        <a:lstStyle/>
        <a:p>
          <a:endParaRPr lang="en-US" sz="1800"/>
        </a:p>
      </dgm:t>
    </dgm:pt>
    <dgm:pt modelId="{7B6072F1-63E7-4649-9030-BAD6F20A6212}" type="pres">
      <dgm:prSet presAssocID="{9F879FE5-DDE4-E64F-A101-27C15DFA406E}" presName="hierChild1" presStyleCnt="0">
        <dgm:presLayoutVars>
          <dgm:chPref val="1"/>
          <dgm:dir/>
          <dgm:animOne val="branch"/>
          <dgm:animLvl val="lvl"/>
          <dgm:resizeHandles/>
        </dgm:presLayoutVars>
      </dgm:prSet>
      <dgm:spPr/>
      <dgm:t>
        <a:bodyPr/>
        <a:lstStyle/>
        <a:p>
          <a:endParaRPr lang="en-US"/>
        </a:p>
      </dgm:t>
    </dgm:pt>
    <dgm:pt modelId="{515D0DF8-EAF2-FB48-BC0B-931F5809DA16}" type="pres">
      <dgm:prSet presAssocID="{4B6D2048-6422-DA43-BE47-41BAC891FEA1}" presName="hierRoot1" presStyleCnt="0"/>
      <dgm:spPr/>
    </dgm:pt>
    <dgm:pt modelId="{6A86D760-489D-D645-BE13-0EB298699D08}" type="pres">
      <dgm:prSet presAssocID="{4B6D2048-6422-DA43-BE47-41BAC891FEA1}" presName="composite" presStyleCnt="0"/>
      <dgm:spPr/>
    </dgm:pt>
    <dgm:pt modelId="{F60E8F39-975B-1042-8484-595A04D39F89}" type="pres">
      <dgm:prSet presAssocID="{4B6D2048-6422-DA43-BE47-41BAC891FEA1}" presName="background" presStyleLbl="node0" presStyleIdx="0" presStyleCnt="1"/>
      <dgm:spPr/>
    </dgm:pt>
    <dgm:pt modelId="{09554EB8-DF8A-5048-B61E-4ACA69FA29AC}" type="pres">
      <dgm:prSet presAssocID="{4B6D2048-6422-DA43-BE47-41BAC891FEA1}" presName="text" presStyleLbl="fgAcc0" presStyleIdx="0" presStyleCnt="1" custLinFactNeighborX="-2893" custLinFactNeighborY="4978">
        <dgm:presLayoutVars>
          <dgm:chPref val="3"/>
        </dgm:presLayoutVars>
      </dgm:prSet>
      <dgm:spPr/>
      <dgm:t>
        <a:bodyPr/>
        <a:lstStyle/>
        <a:p>
          <a:endParaRPr lang="en-US"/>
        </a:p>
      </dgm:t>
    </dgm:pt>
    <dgm:pt modelId="{A79A8298-9586-7447-9D40-3EF964C569E5}" type="pres">
      <dgm:prSet presAssocID="{4B6D2048-6422-DA43-BE47-41BAC891FEA1}" presName="hierChild2" presStyleCnt="0"/>
      <dgm:spPr/>
    </dgm:pt>
    <dgm:pt modelId="{E72CE04F-F48B-AE48-ADB4-D664D8A7EFF8}" type="pres">
      <dgm:prSet presAssocID="{65F447E9-A49F-774A-88BA-7EEBC5E114A9}" presName="Name10" presStyleLbl="parChTrans1D2" presStyleIdx="0" presStyleCnt="4"/>
      <dgm:spPr/>
      <dgm:t>
        <a:bodyPr/>
        <a:lstStyle/>
        <a:p>
          <a:endParaRPr lang="en-US"/>
        </a:p>
      </dgm:t>
    </dgm:pt>
    <dgm:pt modelId="{1F7D2F59-9F85-CD45-AB03-65117222A14A}" type="pres">
      <dgm:prSet presAssocID="{05A482CB-6F4E-D74D-B891-1841E1FBFFE6}" presName="hierRoot2" presStyleCnt="0"/>
      <dgm:spPr/>
    </dgm:pt>
    <dgm:pt modelId="{5C4FC936-A143-C044-9D82-07B09548ED55}" type="pres">
      <dgm:prSet presAssocID="{05A482CB-6F4E-D74D-B891-1841E1FBFFE6}" presName="composite2" presStyleCnt="0"/>
      <dgm:spPr/>
    </dgm:pt>
    <dgm:pt modelId="{1078A046-9E11-6B4D-A168-F63808CD3A5D}" type="pres">
      <dgm:prSet presAssocID="{05A482CB-6F4E-D74D-B891-1841E1FBFFE6}" presName="background2" presStyleLbl="node2" presStyleIdx="0" presStyleCnt="4"/>
      <dgm:spPr/>
    </dgm:pt>
    <dgm:pt modelId="{52BF7831-1AF0-F44B-9127-D1D4F6B68EB3}" type="pres">
      <dgm:prSet presAssocID="{05A482CB-6F4E-D74D-B891-1841E1FBFFE6}" presName="text2" presStyleLbl="fgAcc2" presStyleIdx="0" presStyleCnt="4">
        <dgm:presLayoutVars>
          <dgm:chPref val="3"/>
        </dgm:presLayoutVars>
      </dgm:prSet>
      <dgm:spPr/>
      <dgm:t>
        <a:bodyPr/>
        <a:lstStyle/>
        <a:p>
          <a:endParaRPr lang="en-US"/>
        </a:p>
      </dgm:t>
    </dgm:pt>
    <dgm:pt modelId="{32D03230-1AA0-874B-84BF-3F842AD737E8}" type="pres">
      <dgm:prSet presAssocID="{05A482CB-6F4E-D74D-B891-1841E1FBFFE6}" presName="hierChild3" presStyleCnt="0"/>
      <dgm:spPr/>
    </dgm:pt>
    <dgm:pt modelId="{32282B42-8E6A-6245-87B3-056763AF448A}" type="pres">
      <dgm:prSet presAssocID="{28725D10-D8F4-F746-9BB5-35A2A299DFFE}" presName="Name10" presStyleLbl="parChTrans1D2" presStyleIdx="1" presStyleCnt="4"/>
      <dgm:spPr/>
      <dgm:t>
        <a:bodyPr/>
        <a:lstStyle/>
        <a:p>
          <a:endParaRPr lang="en-US"/>
        </a:p>
      </dgm:t>
    </dgm:pt>
    <dgm:pt modelId="{E48402BF-E929-654B-9E3B-F3B7D989C836}" type="pres">
      <dgm:prSet presAssocID="{9E6C2D76-B843-4C46-B47D-2E555BB3BA74}" presName="hierRoot2" presStyleCnt="0"/>
      <dgm:spPr/>
    </dgm:pt>
    <dgm:pt modelId="{2228BF1E-5B56-C84C-868B-AC21DC2E4E3E}" type="pres">
      <dgm:prSet presAssocID="{9E6C2D76-B843-4C46-B47D-2E555BB3BA74}" presName="composite2" presStyleCnt="0"/>
      <dgm:spPr/>
    </dgm:pt>
    <dgm:pt modelId="{EDC9BE56-1DD8-9641-9FBD-A8296051A227}" type="pres">
      <dgm:prSet presAssocID="{9E6C2D76-B843-4C46-B47D-2E555BB3BA74}" presName="background2" presStyleLbl="node2" presStyleIdx="1" presStyleCnt="4"/>
      <dgm:spPr/>
      <dgm:t>
        <a:bodyPr/>
        <a:lstStyle/>
        <a:p>
          <a:endParaRPr lang="en-US"/>
        </a:p>
      </dgm:t>
    </dgm:pt>
    <dgm:pt modelId="{F4F7CC9C-75C3-1041-84B0-309BE4D71DA7}" type="pres">
      <dgm:prSet presAssocID="{9E6C2D76-B843-4C46-B47D-2E555BB3BA74}" presName="text2" presStyleLbl="fgAcc2" presStyleIdx="1" presStyleCnt="4">
        <dgm:presLayoutVars>
          <dgm:chPref val="3"/>
        </dgm:presLayoutVars>
      </dgm:prSet>
      <dgm:spPr/>
      <dgm:t>
        <a:bodyPr/>
        <a:lstStyle/>
        <a:p>
          <a:endParaRPr lang="en-US"/>
        </a:p>
      </dgm:t>
    </dgm:pt>
    <dgm:pt modelId="{AB66D225-C079-7842-9F96-45A44FB26B26}" type="pres">
      <dgm:prSet presAssocID="{9E6C2D76-B843-4C46-B47D-2E555BB3BA74}" presName="hierChild3" presStyleCnt="0"/>
      <dgm:spPr/>
    </dgm:pt>
    <dgm:pt modelId="{C6B2E1C2-877C-BF47-B92D-ACD6D0BBFDBC}" type="pres">
      <dgm:prSet presAssocID="{CC1D770C-A91A-0D42-940A-566340AA88C7}" presName="Name10" presStyleLbl="parChTrans1D2" presStyleIdx="2" presStyleCnt="4"/>
      <dgm:spPr/>
      <dgm:t>
        <a:bodyPr/>
        <a:lstStyle/>
        <a:p>
          <a:endParaRPr lang="en-US"/>
        </a:p>
      </dgm:t>
    </dgm:pt>
    <dgm:pt modelId="{B88DA56C-CC3E-8943-AB04-8843789E3490}" type="pres">
      <dgm:prSet presAssocID="{420F5B8D-FEE4-6D4E-B794-17DBCADD1928}" presName="hierRoot2" presStyleCnt="0"/>
      <dgm:spPr/>
    </dgm:pt>
    <dgm:pt modelId="{415B7419-B061-044A-B1E0-C24A6F8DAED7}" type="pres">
      <dgm:prSet presAssocID="{420F5B8D-FEE4-6D4E-B794-17DBCADD1928}" presName="composite2" presStyleCnt="0"/>
      <dgm:spPr/>
    </dgm:pt>
    <dgm:pt modelId="{C7922E4E-A6AD-8D4A-BED6-EF3BAAA955D6}" type="pres">
      <dgm:prSet presAssocID="{420F5B8D-FEE4-6D4E-B794-17DBCADD1928}" presName="background2" presStyleLbl="node2" presStyleIdx="2" presStyleCnt="4"/>
      <dgm:spPr/>
    </dgm:pt>
    <dgm:pt modelId="{FF34C2A1-BFED-554E-82C8-36AF6F6F2478}" type="pres">
      <dgm:prSet presAssocID="{420F5B8D-FEE4-6D4E-B794-17DBCADD1928}" presName="text2" presStyleLbl="fgAcc2" presStyleIdx="2" presStyleCnt="4">
        <dgm:presLayoutVars>
          <dgm:chPref val="3"/>
        </dgm:presLayoutVars>
      </dgm:prSet>
      <dgm:spPr/>
      <dgm:t>
        <a:bodyPr/>
        <a:lstStyle/>
        <a:p>
          <a:endParaRPr lang="en-US"/>
        </a:p>
      </dgm:t>
    </dgm:pt>
    <dgm:pt modelId="{4A9A5913-98B4-4A4A-9FC3-8A4AB5096EDE}" type="pres">
      <dgm:prSet presAssocID="{420F5B8D-FEE4-6D4E-B794-17DBCADD1928}" presName="hierChild3" presStyleCnt="0"/>
      <dgm:spPr/>
    </dgm:pt>
    <dgm:pt modelId="{EFF3F887-026A-364A-8B12-AB058FF1E1EC}" type="pres">
      <dgm:prSet presAssocID="{EC7E6AD1-DB4D-BA48-BE8B-DE1E478D5402}" presName="Name10" presStyleLbl="parChTrans1D2" presStyleIdx="3" presStyleCnt="4"/>
      <dgm:spPr/>
      <dgm:t>
        <a:bodyPr/>
        <a:lstStyle/>
        <a:p>
          <a:endParaRPr lang="en-US"/>
        </a:p>
      </dgm:t>
    </dgm:pt>
    <dgm:pt modelId="{3FB4E4A8-244C-A542-A76F-E0403C2D4A72}" type="pres">
      <dgm:prSet presAssocID="{E7EE69FB-3893-2F48-BF78-50C68C360518}" presName="hierRoot2" presStyleCnt="0"/>
      <dgm:spPr/>
    </dgm:pt>
    <dgm:pt modelId="{F8165A6F-DE1A-4A43-AEBD-F33463D67704}" type="pres">
      <dgm:prSet presAssocID="{E7EE69FB-3893-2F48-BF78-50C68C360518}" presName="composite2" presStyleCnt="0"/>
      <dgm:spPr/>
    </dgm:pt>
    <dgm:pt modelId="{7FEA9B93-2479-6A42-A090-88789E0AB97C}" type="pres">
      <dgm:prSet presAssocID="{E7EE69FB-3893-2F48-BF78-50C68C360518}" presName="background2" presStyleLbl="node2" presStyleIdx="3" presStyleCnt="4"/>
      <dgm:spPr/>
    </dgm:pt>
    <dgm:pt modelId="{1299C2E5-844E-4544-9307-456E1204E592}" type="pres">
      <dgm:prSet presAssocID="{E7EE69FB-3893-2F48-BF78-50C68C360518}" presName="text2" presStyleLbl="fgAcc2" presStyleIdx="3" presStyleCnt="4">
        <dgm:presLayoutVars>
          <dgm:chPref val="3"/>
        </dgm:presLayoutVars>
      </dgm:prSet>
      <dgm:spPr/>
      <dgm:t>
        <a:bodyPr/>
        <a:lstStyle/>
        <a:p>
          <a:endParaRPr lang="en-US"/>
        </a:p>
      </dgm:t>
    </dgm:pt>
    <dgm:pt modelId="{7DADE2A0-5855-E34F-88A0-1F4634058C3C}" type="pres">
      <dgm:prSet presAssocID="{E7EE69FB-3893-2F48-BF78-50C68C360518}" presName="hierChild3" presStyleCnt="0"/>
      <dgm:spPr/>
    </dgm:pt>
  </dgm:ptLst>
  <dgm:cxnLst>
    <dgm:cxn modelId="{9F6F0E90-FB17-4B4F-A1B5-B3C498C5D6F4}" srcId="{9F879FE5-DDE4-E64F-A101-27C15DFA406E}" destId="{4B6D2048-6422-DA43-BE47-41BAC891FEA1}" srcOrd="0" destOrd="0" parTransId="{8369F82A-4A38-9744-A353-B6D2069EC9DA}" sibTransId="{A0897772-DE0A-804C-8D28-1E297C191017}"/>
    <dgm:cxn modelId="{A9724142-7EFE-40FA-BD8B-F35287714DC4}" type="presOf" srcId="{05A482CB-6F4E-D74D-B891-1841E1FBFFE6}" destId="{52BF7831-1AF0-F44B-9127-D1D4F6B68EB3}" srcOrd="0" destOrd="0" presId="urn:microsoft.com/office/officeart/2005/8/layout/hierarchy1"/>
    <dgm:cxn modelId="{57A17DBD-FB3F-4101-BC63-C4A50AD9352E}" type="presOf" srcId="{65F447E9-A49F-774A-88BA-7EEBC5E114A9}" destId="{E72CE04F-F48B-AE48-ADB4-D664D8A7EFF8}" srcOrd="0" destOrd="0" presId="urn:microsoft.com/office/officeart/2005/8/layout/hierarchy1"/>
    <dgm:cxn modelId="{0F6EFBA6-909A-094D-81F9-E9D9036639A2}" srcId="{4B6D2048-6422-DA43-BE47-41BAC891FEA1}" destId="{9E6C2D76-B843-4C46-B47D-2E555BB3BA74}" srcOrd="1" destOrd="0" parTransId="{28725D10-D8F4-F746-9BB5-35A2A299DFFE}" sibTransId="{190FD794-85EE-234D-A6C8-640252B43785}"/>
    <dgm:cxn modelId="{16E35B2A-C8A1-4067-B432-0DD07A8082B0}" type="presOf" srcId="{28725D10-D8F4-F746-9BB5-35A2A299DFFE}" destId="{32282B42-8E6A-6245-87B3-056763AF448A}" srcOrd="0" destOrd="0" presId="urn:microsoft.com/office/officeart/2005/8/layout/hierarchy1"/>
    <dgm:cxn modelId="{0773AA7E-8056-4B4E-B3D6-97473F497C88}" srcId="{4B6D2048-6422-DA43-BE47-41BAC891FEA1}" destId="{420F5B8D-FEE4-6D4E-B794-17DBCADD1928}" srcOrd="2" destOrd="0" parTransId="{CC1D770C-A91A-0D42-940A-566340AA88C7}" sibTransId="{A40B48B8-663E-4144-B992-231B1B554D70}"/>
    <dgm:cxn modelId="{A99E62A4-215B-B14D-9C58-BE183AB378C6}" srcId="{4B6D2048-6422-DA43-BE47-41BAC891FEA1}" destId="{E7EE69FB-3893-2F48-BF78-50C68C360518}" srcOrd="3" destOrd="0" parTransId="{EC7E6AD1-DB4D-BA48-BE8B-DE1E478D5402}" sibTransId="{BE844C74-0B35-DE41-BCAC-61CE41A705A4}"/>
    <dgm:cxn modelId="{83515876-B814-6C43-88F7-5C90331DD351}" srcId="{4B6D2048-6422-DA43-BE47-41BAC891FEA1}" destId="{05A482CB-6F4E-D74D-B891-1841E1FBFFE6}" srcOrd="0" destOrd="0" parTransId="{65F447E9-A49F-774A-88BA-7EEBC5E114A9}" sibTransId="{DA9E8DC5-786A-C64B-928F-F752CE5DF82D}"/>
    <dgm:cxn modelId="{C110BB46-6F47-45D7-AFC3-92AE4167AADB}" type="presOf" srcId="{EC7E6AD1-DB4D-BA48-BE8B-DE1E478D5402}" destId="{EFF3F887-026A-364A-8B12-AB058FF1E1EC}" srcOrd="0" destOrd="0" presId="urn:microsoft.com/office/officeart/2005/8/layout/hierarchy1"/>
    <dgm:cxn modelId="{F989EDCB-BB5D-4894-A8F8-70C95D0EBCEB}" type="presOf" srcId="{9E6C2D76-B843-4C46-B47D-2E555BB3BA74}" destId="{F4F7CC9C-75C3-1041-84B0-309BE4D71DA7}" srcOrd="0" destOrd="0" presId="urn:microsoft.com/office/officeart/2005/8/layout/hierarchy1"/>
    <dgm:cxn modelId="{3D698D43-23B2-4C45-A509-FCBA532C3C41}" type="presOf" srcId="{4B6D2048-6422-DA43-BE47-41BAC891FEA1}" destId="{09554EB8-DF8A-5048-B61E-4ACA69FA29AC}" srcOrd="0" destOrd="0" presId="urn:microsoft.com/office/officeart/2005/8/layout/hierarchy1"/>
    <dgm:cxn modelId="{59D9C13F-6C71-44F8-88F1-733506DCC936}" type="presOf" srcId="{E7EE69FB-3893-2F48-BF78-50C68C360518}" destId="{1299C2E5-844E-4544-9307-456E1204E592}" srcOrd="0" destOrd="0" presId="urn:microsoft.com/office/officeart/2005/8/layout/hierarchy1"/>
    <dgm:cxn modelId="{D5182C49-E6D1-490C-8FDA-137101BA1583}" type="presOf" srcId="{9F879FE5-DDE4-E64F-A101-27C15DFA406E}" destId="{7B6072F1-63E7-4649-9030-BAD6F20A6212}" srcOrd="0" destOrd="0" presId="urn:microsoft.com/office/officeart/2005/8/layout/hierarchy1"/>
    <dgm:cxn modelId="{D88CE3DC-3E14-4BFE-92D4-EA83686FB636}" type="presOf" srcId="{CC1D770C-A91A-0D42-940A-566340AA88C7}" destId="{C6B2E1C2-877C-BF47-B92D-ACD6D0BBFDBC}" srcOrd="0" destOrd="0" presId="urn:microsoft.com/office/officeart/2005/8/layout/hierarchy1"/>
    <dgm:cxn modelId="{10FFB3BF-C87B-4E46-A18B-59E81E4500D6}" type="presOf" srcId="{420F5B8D-FEE4-6D4E-B794-17DBCADD1928}" destId="{FF34C2A1-BFED-554E-82C8-36AF6F6F2478}" srcOrd="0" destOrd="0" presId="urn:microsoft.com/office/officeart/2005/8/layout/hierarchy1"/>
    <dgm:cxn modelId="{BDEE10D8-D231-4A68-87F3-D721F4BB8FEE}" type="presParOf" srcId="{7B6072F1-63E7-4649-9030-BAD6F20A6212}" destId="{515D0DF8-EAF2-FB48-BC0B-931F5809DA16}" srcOrd="0" destOrd="0" presId="urn:microsoft.com/office/officeart/2005/8/layout/hierarchy1"/>
    <dgm:cxn modelId="{D3C1B094-AAB5-48E8-B491-FB969F7F6E4D}" type="presParOf" srcId="{515D0DF8-EAF2-FB48-BC0B-931F5809DA16}" destId="{6A86D760-489D-D645-BE13-0EB298699D08}" srcOrd="0" destOrd="0" presId="urn:microsoft.com/office/officeart/2005/8/layout/hierarchy1"/>
    <dgm:cxn modelId="{60C709F8-DE85-40F7-8A05-2A080BDB4AB7}" type="presParOf" srcId="{6A86D760-489D-D645-BE13-0EB298699D08}" destId="{F60E8F39-975B-1042-8484-595A04D39F89}" srcOrd="0" destOrd="0" presId="urn:microsoft.com/office/officeart/2005/8/layout/hierarchy1"/>
    <dgm:cxn modelId="{C8692DA0-43D2-4472-A602-BF0EB92702C7}" type="presParOf" srcId="{6A86D760-489D-D645-BE13-0EB298699D08}" destId="{09554EB8-DF8A-5048-B61E-4ACA69FA29AC}" srcOrd="1" destOrd="0" presId="urn:microsoft.com/office/officeart/2005/8/layout/hierarchy1"/>
    <dgm:cxn modelId="{8E6A6FC0-D623-4C4D-885E-835B92AF1627}" type="presParOf" srcId="{515D0DF8-EAF2-FB48-BC0B-931F5809DA16}" destId="{A79A8298-9586-7447-9D40-3EF964C569E5}" srcOrd="1" destOrd="0" presId="urn:microsoft.com/office/officeart/2005/8/layout/hierarchy1"/>
    <dgm:cxn modelId="{54291D6E-C084-499D-BBF7-7B4909FDDD8E}" type="presParOf" srcId="{A79A8298-9586-7447-9D40-3EF964C569E5}" destId="{E72CE04F-F48B-AE48-ADB4-D664D8A7EFF8}" srcOrd="0" destOrd="0" presId="urn:microsoft.com/office/officeart/2005/8/layout/hierarchy1"/>
    <dgm:cxn modelId="{7F36E2D3-1B18-4DB9-8052-747E07216CA5}" type="presParOf" srcId="{A79A8298-9586-7447-9D40-3EF964C569E5}" destId="{1F7D2F59-9F85-CD45-AB03-65117222A14A}" srcOrd="1" destOrd="0" presId="urn:microsoft.com/office/officeart/2005/8/layout/hierarchy1"/>
    <dgm:cxn modelId="{3B578303-4D2E-409E-9480-21CF36079699}" type="presParOf" srcId="{1F7D2F59-9F85-CD45-AB03-65117222A14A}" destId="{5C4FC936-A143-C044-9D82-07B09548ED55}" srcOrd="0" destOrd="0" presId="urn:microsoft.com/office/officeart/2005/8/layout/hierarchy1"/>
    <dgm:cxn modelId="{124F9F68-411B-4A48-8449-9E343A0E2185}" type="presParOf" srcId="{5C4FC936-A143-C044-9D82-07B09548ED55}" destId="{1078A046-9E11-6B4D-A168-F63808CD3A5D}" srcOrd="0" destOrd="0" presId="urn:microsoft.com/office/officeart/2005/8/layout/hierarchy1"/>
    <dgm:cxn modelId="{04668A9E-07F1-4FE6-8218-2C917D2A5755}" type="presParOf" srcId="{5C4FC936-A143-C044-9D82-07B09548ED55}" destId="{52BF7831-1AF0-F44B-9127-D1D4F6B68EB3}" srcOrd="1" destOrd="0" presId="urn:microsoft.com/office/officeart/2005/8/layout/hierarchy1"/>
    <dgm:cxn modelId="{FC46A10F-988C-4863-8F0D-8E5CC59B8D96}" type="presParOf" srcId="{1F7D2F59-9F85-CD45-AB03-65117222A14A}" destId="{32D03230-1AA0-874B-84BF-3F842AD737E8}" srcOrd="1" destOrd="0" presId="urn:microsoft.com/office/officeart/2005/8/layout/hierarchy1"/>
    <dgm:cxn modelId="{01F9B19E-7089-4021-8749-225942814BD5}" type="presParOf" srcId="{A79A8298-9586-7447-9D40-3EF964C569E5}" destId="{32282B42-8E6A-6245-87B3-056763AF448A}" srcOrd="2" destOrd="0" presId="urn:microsoft.com/office/officeart/2005/8/layout/hierarchy1"/>
    <dgm:cxn modelId="{D0CA5D56-DD52-4E18-959A-72EBD310F6CE}" type="presParOf" srcId="{A79A8298-9586-7447-9D40-3EF964C569E5}" destId="{E48402BF-E929-654B-9E3B-F3B7D989C836}" srcOrd="3" destOrd="0" presId="urn:microsoft.com/office/officeart/2005/8/layout/hierarchy1"/>
    <dgm:cxn modelId="{3EC22B3E-52C1-4049-8567-0111E0DE714A}" type="presParOf" srcId="{E48402BF-E929-654B-9E3B-F3B7D989C836}" destId="{2228BF1E-5B56-C84C-868B-AC21DC2E4E3E}" srcOrd="0" destOrd="0" presId="urn:microsoft.com/office/officeart/2005/8/layout/hierarchy1"/>
    <dgm:cxn modelId="{CF5C1851-8E82-497A-98CD-4302AD0F2464}" type="presParOf" srcId="{2228BF1E-5B56-C84C-868B-AC21DC2E4E3E}" destId="{EDC9BE56-1DD8-9641-9FBD-A8296051A227}" srcOrd="0" destOrd="0" presId="urn:microsoft.com/office/officeart/2005/8/layout/hierarchy1"/>
    <dgm:cxn modelId="{DDB01C47-2B09-4CAE-AF77-1AFA5E62489D}" type="presParOf" srcId="{2228BF1E-5B56-C84C-868B-AC21DC2E4E3E}" destId="{F4F7CC9C-75C3-1041-84B0-309BE4D71DA7}" srcOrd="1" destOrd="0" presId="urn:microsoft.com/office/officeart/2005/8/layout/hierarchy1"/>
    <dgm:cxn modelId="{64C2A93C-8A18-48D9-BE55-8CB0FAE68550}" type="presParOf" srcId="{E48402BF-E929-654B-9E3B-F3B7D989C836}" destId="{AB66D225-C079-7842-9F96-45A44FB26B26}" srcOrd="1" destOrd="0" presId="urn:microsoft.com/office/officeart/2005/8/layout/hierarchy1"/>
    <dgm:cxn modelId="{48906F6E-901E-4388-8451-3568112BDE22}" type="presParOf" srcId="{A79A8298-9586-7447-9D40-3EF964C569E5}" destId="{C6B2E1C2-877C-BF47-B92D-ACD6D0BBFDBC}" srcOrd="4" destOrd="0" presId="urn:microsoft.com/office/officeart/2005/8/layout/hierarchy1"/>
    <dgm:cxn modelId="{4F787E39-C52C-4170-821A-58DCC8A32F55}" type="presParOf" srcId="{A79A8298-9586-7447-9D40-3EF964C569E5}" destId="{B88DA56C-CC3E-8943-AB04-8843789E3490}" srcOrd="5" destOrd="0" presId="urn:microsoft.com/office/officeart/2005/8/layout/hierarchy1"/>
    <dgm:cxn modelId="{BB4B6B30-D986-4183-82A8-B4EBE5F8096C}" type="presParOf" srcId="{B88DA56C-CC3E-8943-AB04-8843789E3490}" destId="{415B7419-B061-044A-B1E0-C24A6F8DAED7}" srcOrd="0" destOrd="0" presId="urn:microsoft.com/office/officeart/2005/8/layout/hierarchy1"/>
    <dgm:cxn modelId="{20B27E2C-A66E-456C-AA64-6792F2BF57C7}" type="presParOf" srcId="{415B7419-B061-044A-B1E0-C24A6F8DAED7}" destId="{C7922E4E-A6AD-8D4A-BED6-EF3BAAA955D6}" srcOrd="0" destOrd="0" presId="urn:microsoft.com/office/officeart/2005/8/layout/hierarchy1"/>
    <dgm:cxn modelId="{44695B32-3CC7-41DE-878A-A20978FAAF80}" type="presParOf" srcId="{415B7419-B061-044A-B1E0-C24A6F8DAED7}" destId="{FF34C2A1-BFED-554E-82C8-36AF6F6F2478}" srcOrd="1" destOrd="0" presId="urn:microsoft.com/office/officeart/2005/8/layout/hierarchy1"/>
    <dgm:cxn modelId="{A335503A-ACDC-48B7-AF72-7999AC8BBDAE}" type="presParOf" srcId="{B88DA56C-CC3E-8943-AB04-8843789E3490}" destId="{4A9A5913-98B4-4A4A-9FC3-8A4AB5096EDE}" srcOrd="1" destOrd="0" presId="urn:microsoft.com/office/officeart/2005/8/layout/hierarchy1"/>
    <dgm:cxn modelId="{3DFDE453-466A-48FD-8237-14ACA426085D}" type="presParOf" srcId="{A79A8298-9586-7447-9D40-3EF964C569E5}" destId="{EFF3F887-026A-364A-8B12-AB058FF1E1EC}" srcOrd="6" destOrd="0" presId="urn:microsoft.com/office/officeart/2005/8/layout/hierarchy1"/>
    <dgm:cxn modelId="{617130F3-EAFC-4F9B-AEC6-C6D358829D75}" type="presParOf" srcId="{A79A8298-9586-7447-9D40-3EF964C569E5}" destId="{3FB4E4A8-244C-A542-A76F-E0403C2D4A72}" srcOrd="7" destOrd="0" presId="urn:microsoft.com/office/officeart/2005/8/layout/hierarchy1"/>
    <dgm:cxn modelId="{159A8931-E725-4A40-95ED-B953CB430E3B}" type="presParOf" srcId="{3FB4E4A8-244C-A542-A76F-E0403C2D4A72}" destId="{F8165A6F-DE1A-4A43-AEBD-F33463D67704}" srcOrd="0" destOrd="0" presId="urn:microsoft.com/office/officeart/2005/8/layout/hierarchy1"/>
    <dgm:cxn modelId="{2D2616EB-A255-4F40-80E2-AAB5F56645FA}" type="presParOf" srcId="{F8165A6F-DE1A-4A43-AEBD-F33463D67704}" destId="{7FEA9B93-2479-6A42-A090-88789E0AB97C}" srcOrd="0" destOrd="0" presId="urn:microsoft.com/office/officeart/2005/8/layout/hierarchy1"/>
    <dgm:cxn modelId="{FC54D6C2-E793-499A-8609-158C7AAF5621}" type="presParOf" srcId="{F8165A6F-DE1A-4A43-AEBD-F33463D67704}" destId="{1299C2E5-844E-4544-9307-456E1204E592}" srcOrd="1" destOrd="0" presId="urn:microsoft.com/office/officeart/2005/8/layout/hierarchy1"/>
    <dgm:cxn modelId="{42E6FE02-09D9-4CC3-89E7-56AEDFE24197}" type="presParOf" srcId="{3FB4E4A8-244C-A542-A76F-E0403C2D4A72}" destId="{7DADE2A0-5855-E34F-88A0-1F4634058C3C}"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41F945-ECB6-1D4A-921F-DEB586A9EFCD}" type="doc">
      <dgm:prSet loTypeId="urn:microsoft.com/office/officeart/2005/8/layout/radial1" loCatId="" qsTypeId="urn:microsoft.com/office/officeart/2005/8/quickstyle/simple4" qsCatId="simple" csTypeId="urn:microsoft.com/office/officeart/2005/8/colors/colorful3" csCatId="colorful" phldr="1"/>
      <dgm:spPr/>
      <dgm:t>
        <a:bodyPr/>
        <a:lstStyle/>
        <a:p>
          <a:endParaRPr lang="en-US"/>
        </a:p>
      </dgm:t>
    </dgm:pt>
    <dgm:pt modelId="{70D3081D-0854-0E47-A08D-204E20C0B556}">
      <dgm:prSet phldrT="[Text]"/>
      <dgm:spPr>
        <a:solidFill>
          <a:schemeClr val="accent6"/>
        </a:solidFill>
      </dgm:spPr>
      <dgm:t>
        <a:bodyPr/>
        <a:lstStyle/>
        <a:p>
          <a:r>
            <a:rPr lang="en-US" dirty="0"/>
            <a:t>Part C Office-Hub</a:t>
          </a:r>
        </a:p>
      </dgm:t>
    </dgm:pt>
    <dgm:pt modelId="{B4B93B7B-1558-4F4C-BA57-F1687233B746}" type="parTrans" cxnId="{9865A5D0-A34C-8A4E-B4B2-795172861025}">
      <dgm:prSet/>
      <dgm:spPr/>
      <dgm:t>
        <a:bodyPr/>
        <a:lstStyle/>
        <a:p>
          <a:endParaRPr lang="en-US"/>
        </a:p>
      </dgm:t>
    </dgm:pt>
    <dgm:pt modelId="{98A5021C-6361-4E43-83FB-61323A119619}" type="sibTrans" cxnId="{9865A5D0-A34C-8A4E-B4B2-795172861025}">
      <dgm:prSet/>
      <dgm:spPr/>
      <dgm:t>
        <a:bodyPr/>
        <a:lstStyle/>
        <a:p>
          <a:endParaRPr lang="en-US"/>
        </a:p>
      </dgm:t>
    </dgm:pt>
    <dgm:pt modelId="{8A1F8E7B-6CDB-FD40-BC1B-48E25CEC83DA}">
      <dgm:prSet phldrT="[Text]"/>
      <dgm:spPr>
        <a:solidFill>
          <a:schemeClr val="accent3">
            <a:lumMod val="60000"/>
            <a:lumOff val="40000"/>
          </a:schemeClr>
        </a:solidFill>
      </dgm:spPr>
      <dgm:t>
        <a:bodyPr/>
        <a:lstStyle/>
        <a:p>
          <a:r>
            <a:rPr lang="en-US" dirty="0"/>
            <a:t>PIC</a:t>
          </a:r>
        </a:p>
      </dgm:t>
    </dgm:pt>
    <dgm:pt modelId="{F1B88FC6-CCD7-574E-97E0-F37B12B8CB6A}" type="parTrans" cxnId="{616E2913-3AF5-9849-B0E2-087590ADE252}">
      <dgm:prSet/>
      <dgm:spPr/>
      <dgm:t>
        <a:bodyPr/>
        <a:lstStyle/>
        <a:p>
          <a:endParaRPr lang="en-US" dirty="0"/>
        </a:p>
      </dgm:t>
    </dgm:pt>
    <dgm:pt modelId="{397D2DA2-DBF2-C941-A123-E0B6A42F2C32}" type="sibTrans" cxnId="{616E2913-3AF5-9849-B0E2-087590ADE252}">
      <dgm:prSet/>
      <dgm:spPr/>
      <dgm:t>
        <a:bodyPr/>
        <a:lstStyle/>
        <a:p>
          <a:endParaRPr lang="en-US"/>
        </a:p>
      </dgm:t>
    </dgm:pt>
    <dgm:pt modelId="{81181FBE-CDFC-A045-A8DA-9F05DCAF9DD4}">
      <dgm:prSet phldrT="[Text]"/>
      <dgm:spPr>
        <a:solidFill>
          <a:schemeClr val="accent3">
            <a:lumMod val="60000"/>
            <a:lumOff val="40000"/>
          </a:schemeClr>
        </a:solidFill>
      </dgm:spPr>
      <dgm:t>
        <a:bodyPr/>
        <a:lstStyle/>
        <a:p>
          <a:r>
            <a:rPr lang="en-US" dirty="0"/>
            <a:t>REACH</a:t>
          </a:r>
        </a:p>
      </dgm:t>
    </dgm:pt>
    <dgm:pt modelId="{5CA15074-F9CF-804A-AD9B-5E1CA5A99826}" type="parTrans" cxnId="{BFA7EC1F-401D-4D4E-93E5-AF950C255DDD}">
      <dgm:prSet/>
      <dgm:spPr/>
      <dgm:t>
        <a:bodyPr/>
        <a:lstStyle/>
        <a:p>
          <a:endParaRPr lang="en-US" dirty="0"/>
        </a:p>
      </dgm:t>
    </dgm:pt>
    <dgm:pt modelId="{2852F1EC-688E-4545-AC09-8F9363597453}" type="sibTrans" cxnId="{BFA7EC1F-401D-4D4E-93E5-AF950C255DDD}">
      <dgm:prSet/>
      <dgm:spPr/>
      <dgm:t>
        <a:bodyPr/>
        <a:lstStyle/>
        <a:p>
          <a:endParaRPr lang="en-US"/>
        </a:p>
      </dgm:t>
    </dgm:pt>
    <dgm:pt modelId="{40642DB0-85DC-0145-AD7B-9BC5F8F7806B}">
      <dgm:prSet phldrT="[Text]" custT="1"/>
      <dgm:spPr>
        <a:solidFill>
          <a:schemeClr val="accent3">
            <a:lumMod val="60000"/>
            <a:lumOff val="40000"/>
          </a:schemeClr>
        </a:solidFill>
      </dgm:spPr>
      <dgm:t>
        <a:bodyPr/>
        <a:lstStyle/>
        <a:p>
          <a:r>
            <a:rPr lang="en-US" sz="1100" b="1" dirty="0"/>
            <a:t>Sprout</a:t>
          </a:r>
        </a:p>
      </dgm:t>
    </dgm:pt>
    <dgm:pt modelId="{79E5960D-D217-8947-AB20-9EF0FA378B52}" type="parTrans" cxnId="{F77BAE9F-A0D4-AB4C-94E2-03D3F2D8EC4B}">
      <dgm:prSet/>
      <dgm:spPr/>
      <dgm:t>
        <a:bodyPr/>
        <a:lstStyle/>
        <a:p>
          <a:endParaRPr lang="en-US" dirty="0"/>
        </a:p>
      </dgm:t>
    </dgm:pt>
    <dgm:pt modelId="{A4E22304-85DB-DE42-B03B-4389CD8CAD81}" type="sibTrans" cxnId="{F77BAE9F-A0D4-AB4C-94E2-03D3F2D8EC4B}">
      <dgm:prSet/>
      <dgm:spPr/>
      <dgm:t>
        <a:bodyPr/>
        <a:lstStyle/>
        <a:p>
          <a:endParaRPr lang="en-US"/>
        </a:p>
      </dgm:t>
    </dgm:pt>
    <dgm:pt modelId="{BBFD9766-3E2F-B04B-8534-C6731A6C1AD1}">
      <dgm:prSet phldrT="[Text]"/>
      <dgm:spPr>
        <a:solidFill>
          <a:schemeClr val="accent2"/>
        </a:solidFill>
      </dgm:spPr>
      <dgm:t>
        <a:bodyPr/>
        <a:lstStyle/>
        <a:p>
          <a:r>
            <a:rPr lang="en-US" dirty="0"/>
            <a:t>FOCUS</a:t>
          </a:r>
        </a:p>
      </dgm:t>
    </dgm:pt>
    <dgm:pt modelId="{8664A81C-BBB1-FC49-B7A5-ECCE187D12C0}" type="parTrans" cxnId="{A9474631-0A14-E945-974E-FD0AC6EBA42F}">
      <dgm:prSet/>
      <dgm:spPr/>
      <dgm:t>
        <a:bodyPr/>
        <a:lstStyle/>
        <a:p>
          <a:endParaRPr lang="en-US" dirty="0"/>
        </a:p>
      </dgm:t>
    </dgm:pt>
    <dgm:pt modelId="{67155732-DF21-2841-A107-E871C90FC655}" type="sibTrans" cxnId="{A9474631-0A14-E945-974E-FD0AC6EBA42F}">
      <dgm:prSet/>
      <dgm:spPr/>
      <dgm:t>
        <a:bodyPr/>
        <a:lstStyle/>
        <a:p>
          <a:endParaRPr lang="en-US"/>
        </a:p>
      </dgm:t>
    </dgm:pt>
    <dgm:pt modelId="{2A8DA971-C814-9143-93A6-7419E5CBEB8D}">
      <dgm:prSet/>
      <dgm:spPr>
        <a:solidFill>
          <a:schemeClr val="accent3">
            <a:lumMod val="60000"/>
            <a:lumOff val="40000"/>
          </a:schemeClr>
        </a:solidFill>
      </dgm:spPr>
      <dgm:t>
        <a:bodyPr/>
        <a:lstStyle/>
        <a:p>
          <a:r>
            <a:rPr lang="en-US" dirty="0"/>
            <a:t>MAT-SU </a:t>
          </a:r>
        </a:p>
      </dgm:t>
    </dgm:pt>
    <dgm:pt modelId="{D9C95A0A-A240-5A4B-B0B2-D86F1DC6D5D5}" type="parTrans" cxnId="{B61B3B31-25CB-DD45-A5B8-E89869C81439}">
      <dgm:prSet/>
      <dgm:spPr/>
      <dgm:t>
        <a:bodyPr/>
        <a:lstStyle/>
        <a:p>
          <a:endParaRPr lang="en-US" dirty="0"/>
        </a:p>
      </dgm:t>
    </dgm:pt>
    <dgm:pt modelId="{22E8E223-334B-B341-A4AC-F241A0216064}" type="sibTrans" cxnId="{B61B3B31-25CB-DD45-A5B8-E89869C81439}">
      <dgm:prSet/>
      <dgm:spPr/>
      <dgm:t>
        <a:bodyPr/>
        <a:lstStyle/>
        <a:p>
          <a:endParaRPr lang="en-US"/>
        </a:p>
      </dgm:t>
    </dgm:pt>
    <dgm:pt modelId="{359BACD4-C04C-AE4D-B717-A33E6FB0DAD8}">
      <dgm:prSet/>
      <dgm:spPr/>
      <dgm:t>
        <a:bodyPr/>
        <a:lstStyle/>
        <a:p>
          <a:r>
            <a:rPr lang="en-US" dirty="0"/>
            <a:t>BBAHC</a:t>
          </a:r>
        </a:p>
      </dgm:t>
    </dgm:pt>
    <dgm:pt modelId="{98DCE0F1-57E2-E445-92C9-D4E6B3A77199}" type="parTrans" cxnId="{12B9EC08-ACF2-7F4D-9752-4A6C51BE81F2}">
      <dgm:prSet/>
      <dgm:spPr/>
      <dgm:t>
        <a:bodyPr/>
        <a:lstStyle/>
        <a:p>
          <a:endParaRPr lang="en-US" dirty="0"/>
        </a:p>
      </dgm:t>
    </dgm:pt>
    <dgm:pt modelId="{E85393DE-DF17-504C-9B10-5EA5884B4C0A}" type="sibTrans" cxnId="{12B9EC08-ACF2-7F4D-9752-4A6C51BE81F2}">
      <dgm:prSet/>
      <dgm:spPr/>
      <dgm:t>
        <a:bodyPr/>
        <a:lstStyle/>
        <a:p>
          <a:endParaRPr lang="en-US"/>
        </a:p>
      </dgm:t>
    </dgm:pt>
    <dgm:pt modelId="{79573E41-5F1C-0B41-8ACC-B323F5734F15}">
      <dgm:prSet/>
      <dgm:spPr/>
      <dgm:t>
        <a:bodyPr/>
        <a:lstStyle/>
        <a:p>
          <a:r>
            <a:rPr lang="en-US" dirty="0"/>
            <a:t>Frontier</a:t>
          </a:r>
        </a:p>
      </dgm:t>
    </dgm:pt>
    <dgm:pt modelId="{8AD65E0D-EBD2-A146-8488-988C541E8C7D}" type="parTrans" cxnId="{6EB5D587-8208-544D-A41F-8270FED6A999}">
      <dgm:prSet/>
      <dgm:spPr/>
      <dgm:t>
        <a:bodyPr/>
        <a:lstStyle/>
        <a:p>
          <a:endParaRPr lang="en-US" dirty="0"/>
        </a:p>
      </dgm:t>
    </dgm:pt>
    <dgm:pt modelId="{AA99344D-46F0-104E-9963-3A1C33E9F6F0}" type="sibTrans" cxnId="{6EB5D587-8208-544D-A41F-8270FED6A999}">
      <dgm:prSet/>
      <dgm:spPr/>
      <dgm:t>
        <a:bodyPr/>
        <a:lstStyle/>
        <a:p>
          <a:endParaRPr lang="en-US"/>
        </a:p>
      </dgm:t>
    </dgm:pt>
    <dgm:pt modelId="{D31E125E-9652-C54F-8C32-A420F4FD4FEA}">
      <dgm:prSet/>
      <dgm:spPr/>
      <dgm:t>
        <a:bodyPr/>
        <a:lstStyle/>
        <a:p>
          <a:r>
            <a:rPr lang="en-US" dirty="0"/>
            <a:t>SeaView</a:t>
          </a:r>
        </a:p>
      </dgm:t>
    </dgm:pt>
    <dgm:pt modelId="{4EB7D17F-C31E-424F-88B6-E0C1822C7839}" type="parTrans" cxnId="{A840C54C-01DA-D646-931D-D8E883C20F5E}">
      <dgm:prSet/>
      <dgm:spPr/>
      <dgm:t>
        <a:bodyPr/>
        <a:lstStyle/>
        <a:p>
          <a:endParaRPr lang="en-US" dirty="0"/>
        </a:p>
      </dgm:t>
    </dgm:pt>
    <dgm:pt modelId="{95D5D497-0432-4E4F-93F9-0DE8CCDA9877}" type="sibTrans" cxnId="{A840C54C-01DA-D646-931D-D8E883C20F5E}">
      <dgm:prSet/>
      <dgm:spPr/>
      <dgm:t>
        <a:bodyPr/>
        <a:lstStyle/>
        <a:p>
          <a:endParaRPr lang="en-US"/>
        </a:p>
      </dgm:t>
    </dgm:pt>
    <dgm:pt modelId="{ADB5BC2C-9A72-FF49-9CC7-652B2819FCE0}">
      <dgm:prSet/>
      <dgm:spPr>
        <a:solidFill>
          <a:schemeClr val="accent2"/>
        </a:solidFill>
      </dgm:spPr>
      <dgm:t>
        <a:bodyPr/>
        <a:lstStyle/>
        <a:p>
          <a:r>
            <a:rPr lang="en-US" dirty="0"/>
            <a:t>ACCA</a:t>
          </a:r>
        </a:p>
      </dgm:t>
    </dgm:pt>
    <dgm:pt modelId="{10B74E21-968E-F348-BDB3-A9666FE05917}" type="parTrans" cxnId="{0C9D47F3-7843-A843-BED6-5F7FE36F446A}">
      <dgm:prSet/>
      <dgm:spPr/>
      <dgm:t>
        <a:bodyPr/>
        <a:lstStyle/>
        <a:p>
          <a:endParaRPr lang="en-US" dirty="0"/>
        </a:p>
      </dgm:t>
    </dgm:pt>
    <dgm:pt modelId="{0DB4E161-58D8-A948-8E3B-CAA34CBAC3E2}" type="sibTrans" cxnId="{0C9D47F3-7843-A843-BED6-5F7FE36F446A}">
      <dgm:prSet/>
      <dgm:spPr/>
      <dgm:t>
        <a:bodyPr/>
        <a:lstStyle/>
        <a:p>
          <a:endParaRPr lang="en-US"/>
        </a:p>
      </dgm:t>
    </dgm:pt>
    <dgm:pt modelId="{E7864A24-F7A7-FF47-BFC9-9A4AE0793021}">
      <dgm:prSet/>
      <dgm:spPr>
        <a:solidFill>
          <a:schemeClr val="accent2"/>
        </a:solidFill>
      </dgm:spPr>
      <dgm:t>
        <a:bodyPr/>
        <a:lstStyle/>
        <a:p>
          <a:r>
            <a:rPr lang="en-US" dirty="0"/>
            <a:t>YKHC</a:t>
          </a:r>
        </a:p>
      </dgm:t>
    </dgm:pt>
    <dgm:pt modelId="{D4EB1EE9-591C-B942-A1AC-AE14922A94DC}" type="parTrans" cxnId="{84CC192B-34D7-D142-845D-99F00836290B}">
      <dgm:prSet/>
      <dgm:spPr/>
      <dgm:t>
        <a:bodyPr/>
        <a:lstStyle/>
        <a:p>
          <a:endParaRPr lang="en-US" dirty="0"/>
        </a:p>
      </dgm:t>
    </dgm:pt>
    <dgm:pt modelId="{35911294-A854-724E-B55B-85022288A6FB}" type="sibTrans" cxnId="{84CC192B-34D7-D142-845D-99F00836290B}">
      <dgm:prSet/>
      <dgm:spPr/>
      <dgm:t>
        <a:bodyPr/>
        <a:lstStyle/>
        <a:p>
          <a:endParaRPr lang="en-US"/>
        </a:p>
      </dgm:t>
    </dgm:pt>
    <dgm:pt modelId="{5A07CBC0-804D-C748-AEDB-1F12A9AC103A}">
      <dgm:prSet/>
      <dgm:spPr/>
      <dgm:t>
        <a:bodyPr/>
        <a:lstStyle/>
        <a:p>
          <a:r>
            <a:rPr lang="en-US" dirty="0"/>
            <a:t>KANA</a:t>
          </a:r>
        </a:p>
      </dgm:t>
    </dgm:pt>
    <dgm:pt modelId="{E684814B-801A-994B-8DD3-AF7C0845E7EE}" type="parTrans" cxnId="{B47EBDBA-9010-3548-A8E0-8A7DBFCE9462}">
      <dgm:prSet/>
      <dgm:spPr/>
      <dgm:t>
        <a:bodyPr/>
        <a:lstStyle/>
        <a:p>
          <a:endParaRPr lang="en-US" dirty="0"/>
        </a:p>
      </dgm:t>
    </dgm:pt>
    <dgm:pt modelId="{0CD68299-8A14-0144-A3A4-27A918994D6C}" type="sibTrans" cxnId="{B47EBDBA-9010-3548-A8E0-8A7DBFCE9462}">
      <dgm:prSet/>
      <dgm:spPr/>
      <dgm:t>
        <a:bodyPr/>
        <a:lstStyle/>
        <a:p>
          <a:endParaRPr lang="en-US"/>
        </a:p>
      </dgm:t>
    </dgm:pt>
    <dgm:pt modelId="{B1BBC398-460B-6C47-8DB8-F057F536869C}">
      <dgm:prSet/>
      <dgm:spPr>
        <a:solidFill>
          <a:schemeClr val="accent4">
            <a:lumMod val="60000"/>
            <a:lumOff val="40000"/>
          </a:schemeClr>
        </a:solidFill>
        <a:ln>
          <a:solidFill>
            <a:srgbClr val="4F81BD"/>
          </a:solidFill>
        </a:ln>
      </dgm:spPr>
      <dgm:t>
        <a:bodyPr/>
        <a:lstStyle/>
        <a:p>
          <a:r>
            <a:rPr lang="en-US" dirty="0"/>
            <a:t>NW Arctic</a:t>
          </a:r>
        </a:p>
      </dgm:t>
    </dgm:pt>
    <dgm:pt modelId="{E86343BC-85DF-414A-B66C-0666C2A17093}" type="parTrans" cxnId="{BA05E0A6-0A5D-B849-8B8B-82D75CED7E3B}">
      <dgm:prSet/>
      <dgm:spPr/>
      <dgm:t>
        <a:bodyPr/>
        <a:lstStyle/>
        <a:p>
          <a:endParaRPr lang="en-US" dirty="0"/>
        </a:p>
      </dgm:t>
    </dgm:pt>
    <dgm:pt modelId="{90697174-4925-E846-883F-F43B75236770}" type="sibTrans" cxnId="{BA05E0A6-0A5D-B849-8B8B-82D75CED7E3B}">
      <dgm:prSet/>
      <dgm:spPr/>
      <dgm:t>
        <a:bodyPr/>
        <a:lstStyle/>
        <a:p>
          <a:endParaRPr lang="en-US"/>
        </a:p>
      </dgm:t>
    </dgm:pt>
    <dgm:pt modelId="{EF422740-DDC4-954A-AE42-612F1258B9E6}">
      <dgm:prSet/>
      <dgm:spPr>
        <a:solidFill>
          <a:schemeClr val="accent4">
            <a:lumMod val="60000"/>
            <a:lumOff val="40000"/>
          </a:schemeClr>
        </a:solidFill>
      </dgm:spPr>
      <dgm:t>
        <a:bodyPr/>
        <a:lstStyle/>
        <a:p>
          <a:r>
            <a:rPr lang="en-US" dirty="0"/>
            <a:t>TCC</a:t>
          </a:r>
        </a:p>
      </dgm:t>
    </dgm:pt>
    <dgm:pt modelId="{9442CAAB-D5A8-E249-A912-93438AB42D65}" type="parTrans" cxnId="{96861C11-7BF9-6E40-9A99-C5AA5669110E}">
      <dgm:prSet/>
      <dgm:spPr/>
      <dgm:t>
        <a:bodyPr/>
        <a:lstStyle/>
        <a:p>
          <a:endParaRPr lang="en-US" dirty="0"/>
        </a:p>
      </dgm:t>
    </dgm:pt>
    <dgm:pt modelId="{9284398E-D855-5143-9E1A-9BB53264D79A}" type="sibTrans" cxnId="{96861C11-7BF9-6E40-9A99-C5AA5669110E}">
      <dgm:prSet/>
      <dgm:spPr/>
      <dgm:t>
        <a:bodyPr/>
        <a:lstStyle/>
        <a:p>
          <a:endParaRPr lang="en-US"/>
        </a:p>
      </dgm:t>
    </dgm:pt>
    <dgm:pt modelId="{EA47295C-C474-4341-BDA9-C2AAFB66936E}">
      <dgm:prSet/>
      <dgm:spPr>
        <a:solidFill>
          <a:schemeClr val="accent4">
            <a:lumMod val="60000"/>
            <a:lumOff val="40000"/>
          </a:schemeClr>
        </a:solidFill>
      </dgm:spPr>
      <dgm:t>
        <a:bodyPr/>
        <a:lstStyle/>
        <a:p>
          <a:r>
            <a:rPr lang="en-US" dirty="0"/>
            <a:t>Sitka</a:t>
          </a:r>
        </a:p>
      </dgm:t>
    </dgm:pt>
    <dgm:pt modelId="{12CC099F-5CDD-7543-916A-064648099DC4}" type="parTrans" cxnId="{7D20A730-8618-F847-ABA1-BB544283ECF2}">
      <dgm:prSet/>
      <dgm:spPr/>
      <dgm:t>
        <a:bodyPr/>
        <a:lstStyle/>
        <a:p>
          <a:endParaRPr lang="en-US" dirty="0"/>
        </a:p>
      </dgm:t>
    </dgm:pt>
    <dgm:pt modelId="{BBC8A97B-C2C0-F84C-8EF0-FA283999EB1D}" type="sibTrans" cxnId="{7D20A730-8618-F847-ABA1-BB544283ECF2}">
      <dgm:prSet/>
      <dgm:spPr/>
      <dgm:t>
        <a:bodyPr/>
        <a:lstStyle/>
        <a:p>
          <a:endParaRPr lang="en-US"/>
        </a:p>
      </dgm:t>
    </dgm:pt>
    <dgm:pt modelId="{1A738847-1E2B-4047-B97E-483FE0933CE4}">
      <dgm:prSet/>
      <dgm:spPr>
        <a:solidFill>
          <a:schemeClr val="accent4">
            <a:lumMod val="60000"/>
            <a:lumOff val="40000"/>
          </a:schemeClr>
        </a:solidFill>
      </dgm:spPr>
      <dgm:t>
        <a:bodyPr/>
        <a:lstStyle/>
        <a:p>
          <a:r>
            <a:rPr lang="en-US" dirty="0"/>
            <a:t>NSHC</a:t>
          </a:r>
        </a:p>
      </dgm:t>
    </dgm:pt>
    <dgm:pt modelId="{D2C10FFA-0500-4044-A3A5-5A0334AA4A6B}" type="parTrans" cxnId="{640D7F5B-710A-7646-9FC9-4B847AD3FDF3}">
      <dgm:prSet/>
      <dgm:spPr/>
      <dgm:t>
        <a:bodyPr/>
        <a:lstStyle/>
        <a:p>
          <a:endParaRPr lang="en-US" dirty="0"/>
        </a:p>
      </dgm:t>
    </dgm:pt>
    <dgm:pt modelId="{E6A89758-2812-6E4D-BCE3-D344177854F1}" type="sibTrans" cxnId="{640D7F5B-710A-7646-9FC9-4B847AD3FDF3}">
      <dgm:prSet/>
      <dgm:spPr/>
      <dgm:t>
        <a:bodyPr/>
        <a:lstStyle/>
        <a:p>
          <a:endParaRPr lang="en-US"/>
        </a:p>
      </dgm:t>
    </dgm:pt>
    <dgm:pt modelId="{E462E3C8-460C-7845-990A-A8A8AEBF28A9}">
      <dgm:prSet/>
      <dgm:spPr>
        <a:solidFill>
          <a:schemeClr val="accent2"/>
        </a:solidFill>
      </dgm:spPr>
      <dgm:t>
        <a:bodyPr/>
        <a:lstStyle/>
        <a:p>
          <a:r>
            <a:rPr lang="en-US" dirty="0"/>
            <a:t>Ketchikan</a:t>
          </a:r>
        </a:p>
      </dgm:t>
    </dgm:pt>
    <dgm:pt modelId="{36011EB8-E47C-ED4C-8AED-C896C9D65E68}" type="parTrans" cxnId="{DFE9EB2D-C7F8-614D-9C1A-4708C445B934}">
      <dgm:prSet/>
      <dgm:spPr/>
      <dgm:t>
        <a:bodyPr/>
        <a:lstStyle/>
        <a:p>
          <a:endParaRPr lang="en-US" dirty="0"/>
        </a:p>
      </dgm:t>
    </dgm:pt>
    <dgm:pt modelId="{0AE6BD0D-4F54-5444-BF50-C938A3833622}" type="sibTrans" cxnId="{DFE9EB2D-C7F8-614D-9C1A-4708C445B934}">
      <dgm:prSet/>
      <dgm:spPr/>
      <dgm:t>
        <a:bodyPr/>
        <a:lstStyle/>
        <a:p>
          <a:endParaRPr lang="en-US"/>
        </a:p>
      </dgm:t>
    </dgm:pt>
    <dgm:pt modelId="{0A101FD8-C48F-C541-8619-B6D524F6646F}" type="pres">
      <dgm:prSet presAssocID="{2941F945-ECB6-1D4A-921F-DEB586A9EFCD}" presName="cycle" presStyleCnt="0">
        <dgm:presLayoutVars>
          <dgm:chMax val="1"/>
          <dgm:dir/>
          <dgm:animLvl val="ctr"/>
          <dgm:resizeHandles val="exact"/>
        </dgm:presLayoutVars>
      </dgm:prSet>
      <dgm:spPr/>
      <dgm:t>
        <a:bodyPr/>
        <a:lstStyle/>
        <a:p>
          <a:endParaRPr lang="en-US"/>
        </a:p>
      </dgm:t>
    </dgm:pt>
    <dgm:pt modelId="{08ED75C2-EABC-6B4C-9265-180E53EA2F33}" type="pres">
      <dgm:prSet presAssocID="{70D3081D-0854-0E47-A08D-204E20C0B556}" presName="centerShape" presStyleLbl="node0" presStyleIdx="0" presStyleCnt="1" custScaleX="128708" custScaleY="135572"/>
      <dgm:spPr/>
      <dgm:t>
        <a:bodyPr/>
        <a:lstStyle/>
        <a:p>
          <a:endParaRPr lang="en-US"/>
        </a:p>
      </dgm:t>
    </dgm:pt>
    <dgm:pt modelId="{7588639F-647E-ED41-BC3D-F845747B1752}" type="pres">
      <dgm:prSet presAssocID="{F1B88FC6-CCD7-574E-97E0-F37B12B8CB6A}" presName="Name9" presStyleLbl="parChTrans1D2" presStyleIdx="0" presStyleCnt="16"/>
      <dgm:spPr/>
      <dgm:t>
        <a:bodyPr/>
        <a:lstStyle/>
        <a:p>
          <a:endParaRPr lang="en-US"/>
        </a:p>
      </dgm:t>
    </dgm:pt>
    <dgm:pt modelId="{B0F6D0C8-159D-3D45-BE30-329A7954C373}" type="pres">
      <dgm:prSet presAssocID="{F1B88FC6-CCD7-574E-97E0-F37B12B8CB6A}" presName="connTx" presStyleLbl="parChTrans1D2" presStyleIdx="0" presStyleCnt="16"/>
      <dgm:spPr/>
      <dgm:t>
        <a:bodyPr/>
        <a:lstStyle/>
        <a:p>
          <a:endParaRPr lang="en-US"/>
        </a:p>
      </dgm:t>
    </dgm:pt>
    <dgm:pt modelId="{BC9B81EA-0CDD-834A-A525-A5B181555387}" type="pres">
      <dgm:prSet presAssocID="{8A1F8E7B-6CDB-FD40-BC1B-48E25CEC83DA}" presName="node" presStyleLbl="node1" presStyleIdx="0" presStyleCnt="16">
        <dgm:presLayoutVars>
          <dgm:bulletEnabled val="1"/>
        </dgm:presLayoutVars>
      </dgm:prSet>
      <dgm:spPr/>
      <dgm:t>
        <a:bodyPr/>
        <a:lstStyle/>
        <a:p>
          <a:endParaRPr lang="en-US"/>
        </a:p>
      </dgm:t>
    </dgm:pt>
    <dgm:pt modelId="{5021433E-CB7B-0343-AE1D-B1784BF9C9E4}" type="pres">
      <dgm:prSet presAssocID="{5CA15074-F9CF-804A-AD9B-5E1CA5A99826}" presName="Name9" presStyleLbl="parChTrans1D2" presStyleIdx="1" presStyleCnt="16"/>
      <dgm:spPr/>
      <dgm:t>
        <a:bodyPr/>
        <a:lstStyle/>
        <a:p>
          <a:endParaRPr lang="en-US"/>
        </a:p>
      </dgm:t>
    </dgm:pt>
    <dgm:pt modelId="{F5601D9C-4100-AB44-B6C0-8DD2D5E173CC}" type="pres">
      <dgm:prSet presAssocID="{5CA15074-F9CF-804A-AD9B-5E1CA5A99826}" presName="connTx" presStyleLbl="parChTrans1D2" presStyleIdx="1" presStyleCnt="16"/>
      <dgm:spPr/>
      <dgm:t>
        <a:bodyPr/>
        <a:lstStyle/>
        <a:p>
          <a:endParaRPr lang="en-US"/>
        </a:p>
      </dgm:t>
    </dgm:pt>
    <dgm:pt modelId="{ADD74A65-82AA-1D41-9C77-8159E1EDF17A}" type="pres">
      <dgm:prSet presAssocID="{81181FBE-CDFC-A045-A8DA-9F05DCAF9DD4}" presName="node" presStyleLbl="node1" presStyleIdx="1" presStyleCnt="16">
        <dgm:presLayoutVars>
          <dgm:bulletEnabled val="1"/>
        </dgm:presLayoutVars>
      </dgm:prSet>
      <dgm:spPr/>
      <dgm:t>
        <a:bodyPr/>
        <a:lstStyle/>
        <a:p>
          <a:endParaRPr lang="en-US"/>
        </a:p>
      </dgm:t>
    </dgm:pt>
    <dgm:pt modelId="{F8FB8794-8C42-0F46-ADC6-D1C02E32F1D7}" type="pres">
      <dgm:prSet presAssocID="{79E5960D-D217-8947-AB20-9EF0FA378B52}" presName="Name9" presStyleLbl="parChTrans1D2" presStyleIdx="2" presStyleCnt="16"/>
      <dgm:spPr/>
      <dgm:t>
        <a:bodyPr/>
        <a:lstStyle/>
        <a:p>
          <a:endParaRPr lang="en-US"/>
        </a:p>
      </dgm:t>
    </dgm:pt>
    <dgm:pt modelId="{D018D2FC-3EC0-F342-8AB6-9AA84DA616E3}" type="pres">
      <dgm:prSet presAssocID="{79E5960D-D217-8947-AB20-9EF0FA378B52}" presName="connTx" presStyleLbl="parChTrans1D2" presStyleIdx="2" presStyleCnt="16"/>
      <dgm:spPr/>
      <dgm:t>
        <a:bodyPr/>
        <a:lstStyle/>
        <a:p>
          <a:endParaRPr lang="en-US"/>
        </a:p>
      </dgm:t>
    </dgm:pt>
    <dgm:pt modelId="{B7974C2D-CAC4-E840-BD5A-8DB0863D02A3}" type="pres">
      <dgm:prSet presAssocID="{40642DB0-85DC-0145-AD7B-9BC5F8F7806B}" presName="node" presStyleLbl="node1" presStyleIdx="2" presStyleCnt="16" custScaleX="186023" custScaleY="159710" custRadScaleRad="133239" custRadScaleInc="-22191">
        <dgm:presLayoutVars>
          <dgm:bulletEnabled val="1"/>
        </dgm:presLayoutVars>
      </dgm:prSet>
      <dgm:spPr/>
      <dgm:t>
        <a:bodyPr/>
        <a:lstStyle/>
        <a:p>
          <a:endParaRPr lang="en-US"/>
        </a:p>
      </dgm:t>
    </dgm:pt>
    <dgm:pt modelId="{F1363851-AA5D-AD4B-820D-63B870319453}" type="pres">
      <dgm:prSet presAssocID="{D9C95A0A-A240-5A4B-B0B2-D86F1DC6D5D5}" presName="Name9" presStyleLbl="parChTrans1D2" presStyleIdx="3" presStyleCnt="16"/>
      <dgm:spPr/>
      <dgm:t>
        <a:bodyPr/>
        <a:lstStyle/>
        <a:p>
          <a:endParaRPr lang="en-US"/>
        </a:p>
      </dgm:t>
    </dgm:pt>
    <dgm:pt modelId="{009C2A63-6097-5F48-B73A-C08E2A7DC96A}" type="pres">
      <dgm:prSet presAssocID="{D9C95A0A-A240-5A4B-B0B2-D86F1DC6D5D5}" presName="connTx" presStyleLbl="parChTrans1D2" presStyleIdx="3" presStyleCnt="16"/>
      <dgm:spPr/>
      <dgm:t>
        <a:bodyPr/>
        <a:lstStyle/>
        <a:p>
          <a:endParaRPr lang="en-US"/>
        </a:p>
      </dgm:t>
    </dgm:pt>
    <dgm:pt modelId="{0F03D332-8186-374D-A2E0-7ED3882A1D60}" type="pres">
      <dgm:prSet presAssocID="{2A8DA971-C814-9143-93A6-7419E5CBEB8D}" presName="node" presStyleLbl="node1" presStyleIdx="3" presStyleCnt="16">
        <dgm:presLayoutVars>
          <dgm:bulletEnabled val="1"/>
        </dgm:presLayoutVars>
      </dgm:prSet>
      <dgm:spPr/>
      <dgm:t>
        <a:bodyPr/>
        <a:lstStyle/>
        <a:p>
          <a:endParaRPr lang="en-US"/>
        </a:p>
      </dgm:t>
    </dgm:pt>
    <dgm:pt modelId="{3CA230E5-FD93-664F-99DB-C1E7ED34F4ED}" type="pres">
      <dgm:prSet presAssocID="{8AD65E0D-EBD2-A146-8488-988C541E8C7D}" presName="Name9" presStyleLbl="parChTrans1D2" presStyleIdx="4" presStyleCnt="16"/>
      <dgm:spPr/>
      <dgm:t>
        <a:bodyPr/>
        <a:lstStyle/>
        <a:p>
          <a:endParaRPr lang="en-US"/>
        </a:p>
      </dgm:t>
    </dgm:pt>
    <dgm:pt modelId="{D9061153-23FE-AA47-98CD-B0686365D4F8}" type="pres">
      <dgm:prSet presAssocID="{8AD65E0D-EBD2-A146-8488-988C541E8C7D}" presName="connTx" presStyleLbl="parChTrans1D2" presStyleIdx="4" presStyleCnt="16"/>
      <dgm:spPr/>
      <dgm:t>
        <a:bodyPr/>
        <a:lstStyle/>
        <a:p>
          <a:endParaRPr lang="en-US"/>
        </a:p>
      </dgm:t>
    </dgm:pt>
    <dgm:pt modelId="{F32AF124-7757-F34B-A9A8-D750C941F095}" type="pres">
      <dgm:prSet presAssocID="{79573E41-5F1C-0B41-8ACC-B323F5734F15}" presName="node" presStyleLbl="node1" presStyleIdx="4" presStyleCnt="16">
        <dgm:presLayoutVars>
          <dgm:bulletEnabled val="1"/>
        </dgm:presLayoutVars>
      </dgm:prSet>
      <dgm:spPr/>
      <dgm:t>
        <a:bodyPr/>
        <a:lstStyle/>
        <a:p>
          <a:endParaRPr lang="en-US"/>
        </a:p>
      </dgm:t>
    </dgm:pt>
    <dgm:pt modelId="{F56B2620-2C9B-C242-9047-DC293403E240}" type="pres">
      <dgm:prSet presAssocID="{E684814B-801A-994B-8DD3-AF7C0845E7EE}" presName="Name9" presStyleLbl="parChTrans1D2" presStyleIdx="5" presStyleCnt="16"/>
      <dgm:spPr/>
      <dgm:t>
        <a:bodyPr/>
        <a:lstStyle/>
        <a:p>
          <a:endParaRPr lang="en-US"/>
        </a:p>
      </dgm:t>
    </dgm:pt>
    <dgm:pt modelId="{C02896EF-0B98-6246-8B46-E8D53DB74BB0}" type="pres">
      <dgm:prSet presAssocID="{E684814B-801A-994B-8DD3-AF7C0845E7EE}" presName="connTx" presStyleLbl="parChTrans1D2" presStyleIdx="5" presStyleCnt="16"/>
      <dgm:spPr/>
      <dgm:t>
        <a:bodyPr/>
        <a:lstStyle/>
        <a:p>
          <a:endParaRPr lang="en-US"/>
        </a:p>
      </dgm:t>
    </dgm:pt>
    <dgm:pt modelId="{F77E3B33-6591-7C48-BCF9-74B1810CBE5A}" type="pres">
      <dgm:prSet presAssocID="{5A07CBC0-804D-C748-AEDB-1F12A9AC103A}" presName="node" presStyleLbl="node1" presStyleIdx="5" presStyleCnt="16">
        <dgm:presLayoutVars>
          <dgm:bulletEnabled val="1"/>
        </dgm:presLayoutVars>
      </dgm:prSet>
      <dgm:spPr/>
      <dgm:t>
        <a:bodyPr/>
        <a:lstStyle/>
        <a:p>
          <a:endParaRPr lang="en-US"/>
        </a:p>
      </dgm:t>
    </dgm:pt>
    <dgm:pt modelId="{348055CF-23A1-4545-94EC-9746806921B6}" type="pres">
      <dgm:prSet presAssocID="{98DCE0F1-57E2-E445-92C9-D4E6B3A77199}" presName="Name9" presStyleLbl="parChTrans1D2" presStyleIdx="6" presStyleCnt="16"/>
      <dgm:spPr/>
      <dgm:t>
        <a:bodyPr/>
        <a:lstStyle/>
        <a:p>
          <a:endParaRPr lang="en-US"/>
        </a:p>
      </dgm:t>
    </dgm:pt>
    <dgm:pt modelId="{ED94A50B-3457-5241-93DD-D1AE6C0D6C70}" type="pres">
      <dgm:prSet presAssocID="{98DCE0F1-57E2-E445-92C9-D4E6B3A77199}" presName="connTx" presStyleLbl="parChTrans1D2" presStyleIdx="6" presStyleCnt="16"/>
      <dgm:spPr/>
      <dgm:t>
        <a:bodyPr/>
        <a:lstStyle/>
        <a:p>
          <a:endParaRPr lang="en-US"/>
        </a:p>
      </dgm:t>
    </dgm:pt>
    <dgm:pt modelId="{6094EF80-CE68-8E4B-9650-3B0DC8F89494}" type="pres">
      <dgm:prSet presAssocID="{359BACD4-C04C-AE4D-B717-A33E6FB0DAD8}" presName="node" presStyleLbl="node1" presStyleIdx="6" presStyleCnt="16">
        <dgm:presLayoutVars>
          <dgm:bulletEnabled val="1"/>
        </dgm:presLayoutVars>
      </dgm:prSet>
      <dgm:spPr/>
      <dgm:t>
        <a:bodyPr/>
        <a:lstStyle/>
        <a:p>
          <a:endParaRPr lang="en-US"/>
        </a:p>
      </dgm:t>
    </dgm:pt>
    <dgm:pt modelId="{2FF6AFFD-B878-B140-BFE5-8CD80793809B}" type="pres">
      <dgm:prSet presAssocID="{4EB7D17F-C31E-424F-88B6-E0C1822C7839}" presName="Name9" presStyleLbl="parChTrans1D2" presStyleIdx="7" presStyleCnt="16"/>
      <dgm:spPr/>
      <dgm:t>
        <a:bodyPr/>
        <a:lstStyle/>
        <a:p>
          <a:endParaRPr lang="en-US"/>
        </a:p>
      </dgm:t>
    </dgm:pt>
    <dgm:pt modelId="{FA9F2EAF-0BD7-3A4D-9EA1-C36627951BD0}" type="pres">
      <dgm:prSet presAssocID="{4EB7D17F-C31E-424F-88B6-E0C1822C7839}" presName="connTx" presStyleLbl="parChTrans1D2" presStyleIdx="7" presStyleCnt="16"/>
      <dgm:spPr/>
      <dgm:t>
        <a:bodyPr/>
        <a:lstStyle/>
        <a:p>
          <a:endParaRPr lang="en-US"/>
        </a:p>
      </dgm:t>
    </dgm:pt>
    <dgm:pt modelId="{DDC28C70-65E3-1F4A-92C6-9B94D4BF4F48}" type="pres">
      <dgm:prSet presAssocID="{D31E125E-9652-C54F-8C32-A420F4FD4FEA}" presName="node" presStyleLbl="node1" presStyleIdx="7" presStyleCnt="16">
        <dgm:presLayoutVars>
          <dgm:bulletEnabled val="1"/>
        </dgm:presLayoutVars>
      </dgm:prSet>
      <dgm:spPr/>
      <dgm:t>
        <a:bodyPr/>
        <a:lstStyle/>
        <a:p>
          <a:endParaRPr lang="en-US"/>
        </a:p>
      </dgm:t>
    </dgm:pt>
    <dgm:pt modelId="{0106643C-72EE-F84C-8679-601580E3A839}" type="pres">
      <dgm:prSet presAssocID="{10B74E21-968E-F348-BDB3-A9666FE05917}" presName="Name9" presStyleLbl="parChTrans1D2" presStyleIdx="8" presStyleCnt="16"/>
      <dgm:spPr/>
      <dgm:t>
        <a:bodyPr/>
        <a:lstStyle/>
        <a:p>
          <a:endParaRPr lang="en-US"/>
        </a:p>
      </dgm:t>
    </dgm:pt>
    <dgm:pt modelId="{8B427F4B-0E63-F848-B94D-DCB3D5522016}" type="pres">
      <dgm:prSet presAssocID="{10B74E21-968E-F348-BDB3-A9666FE05917}" presName="connTx" presStyleLbl="parChTrans1D2" presStyleIdx="8" presStyleCnt="16"/>
      <dgm:spPr/>
      <dgm:t>
        <a:bodyPr/>
        <a:lstStyle/>
        <a:p>
          <a:endParaRPr lang="en-US"/>
        </a:p>
      </dgm:t>
    </dgm:pt>
    <dgm:pt modelId="{845F01E5-1416-254C-9503-7EE62E84B0CA}" type="pres">
      <dgm:prSet presAssocID="{ADB5BC2C-9A72-FF49-9CC7-652B2819FCE0}" presName="node" presStyleLbl="node1" presStyleIdx="8" presStyleCnt="16">
        <dgm:presLayoutVars>
          <dgm:bulletEnabled val="1"/>
        </dgm:presLayoutVars>
      </dgm:prSet>
      <dgm:spPr/>
      <dgm:t>
        <a:bodyPr/>
        <a:lstStyle/>
        <a:p>
          <a:endParaRPr lang="en-US"/>
        </a:p>
      </dgm:t>
    </dgm:pt>
    <dgm:pt modelId="{17CD55A5-6141-EE4E-A929-E16D3E789B14}" type="pres">
      <dgm:prSet presAssocID="{8664A81C-BBB1-FC49-B7A5-ECCE187D12C0}" presName="Name9" presStyleLbl="parChTrans1D2" presStyleIdx="9" presStyleCnt="16"/>
      <dgm:spPr/>
      <dgm:t>
        <a:bodyPr/>
        <a:lstStyle/>
        <a:p>
          <a:endParaRPr lang="en-US"/>
        </a:p>
      </dgm:t>
    </dgm:pt>
    <dgm:pt modelId="{D5BAA1F5-63B9-6F4B-B2CB-51AF45F61A8E}" type="pres">
      <dgm:prSet presAssocID="{8664A81C-BBB1-FC49-B7A5-ECCE187D12C0}" presName="connTx" presStyleLbl="parChTrans1D2" presStyleIdx="9" presStyleCnt="16"/>
      <dgm:spPr/>
      <dgm:t>
        <a:bodyPr/>
        <a:lstStyle/>
        <a:p>
          <a:endParaRPr lang="en-US"/>
        </a:p>
      </dgm:t>
    </dgm:pt>
    <dgm:pt modelId="{CDBE5D01-3D28-9A4B-844A-205A156929CE}" type="pres">
      <dgm:prSet presAssocID="{BBFD9766-3E2F-B04B-8534-C6731A6C1AD1}" presName="node" presStyleLbl="node1" presStyleIdx="9" presStyleCnt="16">
        <dgm:presLayoutVars>
          <dgm:bulletEnabled val="1"/>
        </dgm:presLayoutVars>
      </dgm:prSet>
      <dgm:spPr/>
      <dgm:t>
        <a:bodyPr/>
        <a:lstStyle/>
        <a:p>
          <a:endParaRPr lang="en-US"/>
        </a:p>
      </dgm:t>
    </dgm:pt>
    <dgm:pt modelId="{C9F3BC71-24B9-7C47-B287-E24B178D887F}" type="pres">
      <dgm:prSet presAssocID="{36011EB8-E47C-ED4C-8AED-C896C9D65E68}" presName="Name9" presStyleLbl="parChTrans1D2" presStyleIdx="10" presStyleCnt="16"/>
      <dgm:spPr/>
      <dgm:t>
        <a:bodyPr/>
        <a:lstStyle/>
        <a:p>
          <a:endParaRPr lang="en-US"/>
        </a:p>
      </dgm:t>
    </dgm:pt>
    <dgm:pt modelId="{A5BD9A64-3636-4143-A949-D1229CC70148}" type="pres">
      <dgm:prSet presAssocID="{36011EB8-E47C-ED4C-8AED-C896C9D65E68}" presName="connTx" presStyleLbl="parChTrans1D2" presStyleIdx="10" presStyleCnt="16"/>
      <dgm:spPr/>
      <dgm:t>
        <a:bodyPr/>
        <a:lstStyle/>
        <a:p>
          <a:endParaRPr lang="en-US"/>
        </a:p>
      </dgm:t>
    </dgm:pt>
    <dgm:pt modelId="{CE9F0364-B8C4-2544-A45C-22DE61ED01B8}" type="pres">
      <dgm:prSet presAssocID="{E462E3C8-460C-7845-990A-A8A8AEBF28A9}" presName="node" presStyleLbl="node1" presStyleIdx="10" presStyleCnt="16">
        <dgm:presLayoutVars>
          <dgm:bulletEnabled val="1"/>
        </dgm:presLayoutVars>
      </dgm:prSet>
      <dgm:spPr/>
      <dgm:t>
        <a:bodyPr/>
        <a:lstStyle/>
        <a:p>
          <a:endParaRPr lang="en-US"/>
        </a:p>
      </dgm:t>
    </dgm:pt>
    <dgm:pt modelId="{DD581429-C391-9B4F-94FE-28F37307ED5D}" type="pres">
      <dgm:prSet presAssocID="{D4EB1EE9-591C-B942-A1AC-AE14922A94DC}" presName="Name9" presStyleLbl="parChTrans1D2" presStyleIdx="11" presStyleCnt="16"/>
      <dgm:spPr/>
      <dgm:t>
        <a:bodyPr/>
        <a:lstStyle/>
        <a:p>
          <a:endParaRPr lang="en-US"/>
        </a:p>
      </dgm:t>
    </dgm:pt>
    <dgm:pt modelId="{8852A4C9-873E-AD4E-A0F1-99A346F1165B}" type="pres">
      <dgm:prSet presAssocID="{D4EB1EE9-591C-B942-A1AC-AE14922A94DC}" presName="connTx" presStyleLbl="parChTrans1D2" presStyleIdx="11" presStyleCnt="16"/>
      <dgm:spPr/>
      <dgm:t>
        <a:bodyPr/>
        <a:lstStyle/>
        <a:p>
          <a:endParaRPr lang="en-US"/>
        </a:p>
      </dgm:t>
    </dgm:pt>
    <dgm:pt modelId="{704F6E39-CDFE-CB46-AD73-CAB3CF5CFC97}" type="pres">
      <dgm:prSet presAssocID="{E7864A24-F7A7-FF47-BFC9-9A4AE0793021}" presName="node" presStyleLbl="node1" presStyleIdx="11" presStyleCnt="16">
        <dgm:presLayoutVars>
          <dgm:bulletEnabled val="1"/>
        </dgm:presLayoutVars>
      </dgm:prSet>
      <dgm:spPr/>
      <dgm:t>
        <a:bodyPr/>
        <a:lstStyle/>
        <a:p>
          <a:endParaRPr lang="en-US"/>
        </a:p>
      </dgm:t>
    </dgm:pt>
    <dgm:pt modelId="{C1836260-D81A-5F49-9663-26EFE0E2E49E}" type="pres">
      <dgm:prSet presAssocID="{E86343BC-85DF-414A-B66C-0666C2A17093}" presName="Name9" presStyleLbl="parChTrans1D2" presStyleIdx="12" presStyleCnt="16"/>
      <dgm:spPr/>
      <dgm:t>
        <a:bodyPr/>
        <a:lstStyle/>
        <a:p>
          <a:endParaRPr lang="en-US"/>
        </a:p>
      </dgm:t>
    </dgm:pt>
    <dgm:pt modelId="{5FAA36AC-7697-4744-BD78-9AAAC55C3C42}" type="pres">
      <dgm:prSet presAssocID="{E86343BC-85DF-414A-B66C-0666C2A17093}" presName="connTx" presStyleLbl="parChTrans1D2" presStyleIdx="12" presStyleCnt="16"/>
      <dgm:spPr/>
      <dgm:t>
        <a:bodyPr/>
        <a:lstStyle/>
        <a:p>
          <a:endParaRPr lang="en-US"/>
        </a:p>
      </dgm:t>
    </dgm:pt>
    <dgm:pt modelId="{9CCEA4BB-1F36-CB45-84FD-2F36745A6DF1}" type="pres">
      <dgm:prSet presAssocID="{B1BBC398-460B-6C47-8DB8-F057F536869C}" presName="node" presStyleLbl="node1" presStyleIdx="12" presStyleCnt="16">
        <dgm:presLayoutVars>
          <dgm:bulletEnabled val="1"/>
        </dgm:presLayoutVars>
      </dgm:prSet>
      <dgm:spPr/>
      <dgm:t>
        <a:bodyPr/>
        <a:lstStyle/>
        <a:p>
          <a:endParaRPr lang="en-US"/>
        </a:p>
      </dgm:t>
    </dgm:pt>
    <dgm:pt modelId="{2A584ABD-ED73-674A-A29D-A50E727B28A8}" type="pres">
      <dgm:prSet presAssocID="{12CC099F-5CDD-7543-916A-064648099DC4}" presName="Name9" presStyleLbl="parChTrans1D2" presStyleIdx="13" presStyleCnt="16"/>
      <dgm:spPr/>
      <dgm:t>
        <a:bodyPr/>
        <a:lstStyle/>
        <a:p>
          <a:endParaRPr lang="en-US"/>
        </a:p>
      </dgm:t>
    </dgm:pt>
    <dgm:pt modelId="{70F4406D-ACA4-4844-96B7-B615D7A3618A}" type="pres">
      <dgm:prSet presAssocID="{12CC099F-5CDD-7543-916A-064648099DC4}" presName="connTx" presStyleLbl="parChTrans1D2" presStyleIdx="13" presStyleCnt="16"/>
      <dgm:spPr/>
      <dgm:t>
        <a:bodyPr/>
        <a:lstStyle/>
        <a:p>
          <a:endParaRPr lang="en-US"/>
        </a:p>
      </dgm:t>
    </dgm:pt>
    <dgm:pt modelId="{1DA080A0-DA0E-E14D-B252-04BB66388FAC}" type="pres">
      <dgm:prSet presAssocID="{EA47295C-C474-4341-BDA9-C2AAFB66936E}" presName="node" presStyleLbl="node1" presStyleIdx="13" presStyleCnt="16">
        <dgm:presLayoutVars>
          <dgm:bulletEnabled val="1"/>
        </dgm:presLayoutVars>
      </dgm:prSet>
      <dgm:spPr/>
      <dgm:t>
        <a:bodyPr/>
        <a:lstStyle/>
        <a:p>
          <a:endParaRPr lang="en-US"/>
        </a:p>
      </dgm:t>
    </dgm:pt>
    <dgm:pt modelId="{362B5221-396B-D945-AC98-D2A9A7548865}" type="pres">
      <dgm:prSet presAssocID="{D2C10FFA-0500-4044-A3A5-5A0334AA4A6B}" presName="Name9" presStyleLbl="parChTrans1D2" presStyleIdx="14" presStyleCnt="16"/>
      <dgm:spPr/>
      <dgm:t>
        <a:bodyPr/>
        <a:lstStyle/>
        <a:p>
          <a:endParaRPr lang="en-US"/>
        </a:p>
      </dgm:t>
    </dgm:pt>
    <dgm:pt modelId="{7F27DDD8-C64A-0643-A7B3-3DA0C056DFEE}" type="pres">
      <dgm:prSet presAssocID="{D2C10FFA-0500-4044-A3A5-5A0334AA4A6B}" presName="connTx" presStyleLbl="parChTrans1D2" presStyleIdx="14" presStyleCnt="16"/>
      <dgm:spPr/>
      <dgm:t>
        <a:bodyPr/>
        <a:lstStyle/>
        <a:p>
          <a:endParaRPr lang="en-US"/>
        </a:p>
      </dgm:t>
    </dgm:pt>
    <dgm:pt modelId="{806D4A7C-39FA-894A-A7A7-F8AF82014361}" type="pres">
      <dgm:prSet presAssocID="{1A738847-1E2B-4047-B97E-483FE0933CE4}" presName="node" presStyleLbl="node1" presStyleIdx="14" presStyleCnt="16">
        <dgm:presLayoutVars>
          <dgm:bulletEnabled val="1"/>
        </dgm:presLayoutVars>
      </dgm:prSet>
      <dgm:spPr/>
      <dgm:t>
        <a:bodyPr/>
        <a:lstStyle/>
        <a:p>
          <a:endParaRPr lang="en-US"/>
        </a:p>
      </dgm:t>
    </dgm:pt>
    <dgm:pt modelId="{FC624091-D2DE-E840-990D-97552AF7ABDA}" type="pres">
      <dgm:prSet presAssocID="{9442CAAB-D5A8-E249-A912-93438AB42D65}" presName="Name9" presStyleLbl="parChTrans1D2" presStyleIdx="15" presStyleCnt="16"/>
      <dgm:spPr/>
      <dgm:t>
        <a:bodyPr/>
        <a:lstStyle/>
        <a:p>
          <a:endParaRPr lang="en-US"/>
        </a:p>
      </dgm:t>
    </dgm:pt>
    <dgm:pt modelId="{F0F4542F-CD1F-5A48-853F-18185106F36C}" type="pres">
      <dgm:prSet presAssocID="{9442CAAB-D5A8-E249-A912-93438AB42D65}" presName="connTx" presStyleLbl="parChTrans1D2" presStyleIdx="15" presStyleCnt="16"/>
      <dgm:spPr/>
      <dgm:t>
        <a:bodyPr/>
        <a:lstStyle/>
        <a:p>
          <a:endParaRPr lang="en-US"/>
        </a:p>
      </dgm:t>
    </dgm:pt>
    <dgm:pt modelId="{EBBC64A9-B8F1-484F-AA20-CDA0332CE5F5}" type="pres">
      <dgm:prSet presAssocID="{EF422740-DDC4-954A-AE42-612F1258B9E6}" presName="node" presStyleLbl="node1" presStyleIdx="15" presStyleCnt="16">
        <dgm:presLayoutVars>
          <dgm:bulletEnabled val="1"/>
        </dgm:presLayoutVars>
      </dgm:prSet>
      <dgm:spPr/>
      <dgm:t>
        <a:bodyPr/>
        <a:lstStyle/>
        <a:p>
          <a:endParaRPr lang="en-US"/>
        </a:p>
      </dgm:t>
    </dgm:pt>
  </dgm:ptLst>
  <dgm:cxnLst>
    <dgm:cxn modelId="{BA944247-C03B-4509-81D5-F7E6F53D3142}" type="presOf" srcId="{BBFD9766-3E2F-B04B-8534-C6731A6C1AD1}" destId="{CDBE5D01-3D28-9A4B-844A-205A156929CE}" srcOrd="0" destOrd="0" presId="urn:microsoft.com/office/officeart/2005/8/layout/radial1"/>
    <dgm:cxn modelId="{4C120F66-0C18-4B1F-A358-DB5E23E3C090}" type="presOf" srcId="{36011EB8-E47C-ED4C-8AED-C896C9D65E68}" destId="{C9F3BC71-24B9-7C47-B287-E24B178D887F}" srcOrd="0" destOrd="0" presId="urn:microsoft.com/office/officeart/2005/8/layout/radial1"/>
    <dgm:cxn modelId="{FE4F081D-48BF-46EE-BFA9-E8BF46793AA9}" type="presOf" srcId="{9442CAAB-D5A8-E249-A912-93438AB42D65}" destId="{FC624091-D2DE-E840-990D-97552AF7ABDA}" srcOrd="0" destOrd="0" presId="urn:microsoft.com/office/officeart/2005/8/layout/radial1"/>
    <dgm:cxn modelId="{166B2FCD-2C99-40E0-8D25-C914D8866168}" type="presOf" srcId="{8AD65E0D-EBD2-A146-8488-988C541E8C7D}" destId="{3CA230E5-FD93-664F-99DB-C1E7ED34F4ED}" srcOrd="0" destOrd="0" presId="urn:microsoft.com/office/officeart/2005/8/layout/radial1"/>
    <dgm:cxn modelId="{86D6E5F8-EE9A-464A-9E52-79DAB9D0F38F}" type="presOf" srcId="{10B74E21-968E-F348-BDB3-A9666FE05917}" destId="{8B427F4B-0E63-F848-B94D-DCB3D5522016}" srcOrd="1" destOrd="0" presId="urn:microsoft.com/office/officeart/2005/8/layout/radial1"/>
    <dgm:cxn modelId="{20F0272B-BD96-472D-B453-95F539F58915}" type="presOf" srcId="{EF422740-DDC4-954A-AE42-612F1258B9E6}" destId="{EBBC64A9-B8F1-484F-AA20-CDA0332CE5F5}" srcOrd="0" destOrd="0" presId="urn:microsoft.com/office/officeart/2005/8/layout/radial1"/>
    <dgm:cxn modelId="{A21EEB99-3F42-4CEB-9C87-8A25A6AF4053}" type="presOf" srcId="{40642DB0-85DC-0145-AD7B-9BC5F8F7806B}" destId="{B7974C2D-CAC4-E840-BD5A-8DB0863D02A3}" srcOrd="0" destOrd="0" presId="urn:microsoft.com/office/officeart/2005/8/layout/radial1"/>
    <dgm:cxn modelId="{E464C4D9-8AFF-4A01-A70A-0F2E7DB59CB4}" type="presOf" srcId="{F1B88FC6-CCD7-574E-97E0-F37B12B8CB6A}" destId="{7588639F-647E-ED41-BC3D-F845747B1752}" srcOrd="0" destOrd="0" presId="urn:microsoft.com/office/officeart/2005/8/layout/radial1"/>
    <dgm:cxn modelId="{BFA7EC1F-401D-4D4E-93E5-AF950C255DDD}" srcId="{70D3081D-0854-0E47-A08D-204E20C0B556}" destId="{81181FBE-CDFC-A045-A8DA-9F05DCAF9DD4}" srcOrd="1" destOrd="0" parTransId="{5CA15074-F9CF-804A-AD9B-5E1CA5A99826}" sibTransId="{2852F1EC-688E-4545-AC09-8F9363597453}"/>
    <dgm:cxn modelId="{640D7F5B-710A-7646-9FC9-4B847AD3FDF3}" srcId="{70D3081D-0854-0E47-A08D-204E20C0B556}" destId="{1A738847-1E2B-4047-B97E-483FE0933CE4}" srcOrd="14" destOrd="0" parTransId="{D2C10FFA-0500-4044-A3A5-5A0334AA4A6B}" sibTransId="{E6A89758-2812-6E4D-BCE3-D344177854F1}"/>
    <dgm:cxn modelId="{F77BAE9F-A0D4-AB4C-94E2-03D3F2D8EC4B}" srcId="{70D3081D-0854-0E47-A08D-204E20C0B556}" destId="{40642DB0-85DC-0145-AD7B-9BC5F8F7806B}" srcOrd="2" destOrd="0" parTransId="{79E5960D-D217-8947-AB20-9EF0FA378B52}" sibTransId="{A4E22304-85DB-DE42-B03B-4389CD8CAD81}"/>
    <dgm:cxn modelId="{6F1F0ADC-581B-4E0A-BE61-9E8949310A96}" type="presOf" srcId="{D9C95A0A-A240-5A4B-B0B2-D86F1DC6D5D5}" destId="{F1363851-AA5D-AD4B-820D-63B870319453}" srcOrd="0" destOrd="0" presId="urn:microsoft.com/office/officeart/2005/8/layout/radial1"/>
    <dgm:cxn modelId="{41A58DEC-AE4F-4FD4-97CF-FE2BA5690813}" type="presOf" srcId="{10B74E21-968E-F348-BDB3-A9666FE05917}" destId="{0106643C-72EE-F84C-8679-601580E3A839}" srcOrd="0" destOrd="0" presId="urn:microsoft.com/office/officeart/2005/8/layout/radial1"/>
    <dgm:cxn modelId="{C0DA6638-CA79-4035-877B-5A73129DDFCC}" type="presOf" srcId="{12CC099F-5CDD-7543-916A-064648099DC4}" destId="{2A584ABD-ED73-674A-A29D-A50E727B28A8}" srcOrd="0" destOrd="0" presId="urn:microsoft.com/office/officeart/2005/8/layout/radial1"/>
    <dgm:cxn modelId="{7FBF842A-ED95-4519-9C62-85A3AA837401}" type="presOf" srcId="{ADB5BC2C-9A72-FF49-9CC7-652B2819FCE0}" destId="{845F01E5-1416-254C-9503-7EE62E84B0CA}" srcOrd="0" destOrd="0" presId="urn:microsoft.com/office/officeart/2005/8/layout/radial1"/>
    <dgm:cxn modelId="{8562E0B5-5469-4DFE-B1CA-61DF3E2B4074}" type="presOf" srcId="{EA47295C-C474-4341-BDA9-C2AAFB66936E}" destId="{1DA080A0-DA0E-E14D-B252-04BB66388FAC}" srcOrd="0" destOrd="0" presId="urn:microsoft.com/office/officeart/2005/8/layout/radial1"/>
    <dgm:cxn modelId="{5353EFE6-14B0-4EB3-B1D1-3B980A39017A}" type="presOf" srcId="{36011EB8-E47C-ED4C-8AED-C896C9D65E68}" destId="{A5BD9A64-3636-4143-A949-D1229CC70148}" srcOrd="1" destOrd="0" presId="urn:microsoft.com/office/officeart/2005/8/layout/radial1"/>
    <dgm:cxn modelId="{C4FFB2E9-37E0-4A60-B93F-1990C3635737}" type="presOf" srcId="{D31E125E-9652-C54F-8C32-A420F4FD4FEA}" destId="{DDC28C70-65E3-1F4A-92C6-9B94D4BF4F48}" srcOrd="0" destOrd="0" presId="urn:microsoft.com/office/officeart/2005/8/layout/radial1"/>
    <dgm:cxn modelId="{0F19170F-9D27-4EE7-92B9-2C4A43F93CFA}" type="presOf" srcId="{F1B88FC6-CCD7-574E-97E0-F37B12B8CB6A}" destId="{B0F6D0C8-159D-3D45-BE30-329A7954C373}" srcOrd="1" destOrd="0" presId="urn:microsoft.com/office/officeart/2005/8/layout/radial1"/>
    <dgm:cxn modelId="{BFC41841-BBB0-4F9D-90F9-35B384EBFAB7}" type="presOf" srcId="{70D3081D-0854-0E47-A08D-204E20C0B556}" destId="{08ED75C2-EABC-6B4C-9265-180E53EA2F33}" srcOrd="0" destOrd="0" presId="urn:microsoft.com/office/officeart/2005/8/layout/radial1"/>
    <dgm:cxn modelId="{6EB5D587-8208-544D-A41F-8270FED6A999}" srcId="{70D3081D-0854-0E47-A08D-204E20C0B556}" destId="{79573E41-5F1C-0B41-8ACC-B323F5734F15}" srcOrd="4" destOrd="0" parTransId="{8AD65E0D-EBD2-A146-8488-988C541E8C7D}" sibTransId="{AA99344D-46F0-104E-9963-3A1C33E9F6F0}"/>
    <dgm:cxn modelId="{3AEE1599-B635-4954-8943-A5C72B27A98E}" type="presOf" srcId="{2941F945-ECB6-1D4A-921F-DEB586A9EFCD}" destId="{0A101FD8-C48F-C541-8619-B6D524F6646F}" srcOrd="0" destOrd="0" presId="urn:microsoft.com/office/officeart/2005/8/layout/radial1"/>
    <dgm:cxn modelId="{73DCF198-1A14-447E-AD9D-A64709FB7AFF}" type="presOf" srcId="{4EB7D17F-C31E-424F-88B6-E0C1822C7839}" destId="{2FF6AFFD-B878-B140-BFE5-8CD80793809B}" srcOrd="0" destOrd="0" presId="urn:microsoft.com/office/officeart/2005/8/layout/radial1"/>
    <dgm:cxn modelId="{FC58A0EC-27C6-44D5-B23B-B3017968ED8D}" type="presOf" srcId="{5CA15074-F9CF-804A-AD9B-5E1CA5A99826}" destId="{5021433E-CB7B-0343-AE1D-B1784BF9C9E4}" srcOrd="0" destOrd="0" presId="urn:microsoft.com/office/officeart/2005/8/layout/radial1"/>
    <dgm:cxn modelId="{612A4345-2266-4EC2-9A9E-CC966A94EFF3}" type="presOf" srcId="{5A07CBC0-804D-C748-AEDB-1F12A9AC103A}" destId="{F77E3B33-6591-7C48-BCF9-74B1810CBE5A}" srcOrd="0" destOrd="0" presId="urn:microsoft.com/office/officeart/2005/8/layout/radial1"/>
    <dgm:cxn modelId="{62DEC52F-AEDB-4339-91A3-A74D5C2472FA}" type="presOf" srcId="{79573E41-5F1C-0B41-8ACC-B323F5734F15}" destId="{F32AF124-7757-F34B-A9A8-D750C941F095}" srcOrd="0" destOrd="0" presId="urn:microsoft.com/office/officeart/2005/8/layout/radial1"/>
    <dgm:cxn modelId="{B1FE6869-25FF-4F6C-BDB5-37FE62155D8F}" type="presOf" srcId="{79E5960D-D217-8947-AB20-9EF0FA378B52}" destId="{D018D2FC-3EC0-F342-8AB6-9AA84DA616E3}" srcOrd="1" destOrd="0" presId="urn:microsoft.com/office/officeart/2005/8/layout/radial1"/>
    <dgm:cxn modelId="{C2FD8EFD-DD48-4157-9AB0-F929BE69ABAE}" type="presOf" srcId="{D2C10FFA-0500-4044-A3A5-5A0334AA4A6B}" destId="{362B5221-396B-D945-AC98-D2A9A7548865}" srcOrd="0" destOrd="0" presId="urn:microsoft.com/office/officeart/2005/8/layout/radial1"/>
    <dgm:cxn modelId="{D883D241-6BB9-458E-B47F-23DB0F333B5F}" type="presOf" srcId="{E86343BC-85DF-414A-B66C-0666C2A17093}" destId="{5FAA36AC-7697-4744-BD78-9AAAC55C3C42}" srcOrd="1" destOrd="0" presId="urn:microsoft.com/office/officeart/2005/8/layout/radial1"/>
    <dgm:cxn modelId="{E0CC27BE-2D1B-437E-9E12-F26D7887A829}" type="presOf" srcId="{B1BBC398-460B-6C47-8DB8-F057F536869C}" destId="{9CCEA4BB-1F36-CB45-84FD-2F36745A6DF1}" srcOrd="0" destOrd="0" presId="urn:microsoft.com/office/officeart/2005/8/layout/radial1"/>
    <dgm:cxn modelId="{BA05E0A6-0A5D-B849-8B8B-82D75CED7E3B}" srcId="{70D3081D-0854-0E47-A08D-204E20C0B556}" destId="{B1BBC398-460B-6C47-8DB8-F057F536869C}" srcOrd="12" destOrd="0" parTransId="{E86343BC-85DF-414A-B66C-0666C2A17093}" sibTransId="{90697174-4925-E846-883F-F43B75236770}"/>
    <dgm:cxn modelId="{B34BC30C-4C42-4F16-9FF7-2AFCC61CAA39}" type="presOf" srcId="{81181FBE-CDFC-A045-A8DA-9F05DCAF9DD4}" destId="{ADD74A65-82AA-1D41-9C77-8159E1EDF17A}" srcOrd="0" destOrd="0" presId="urn:microsoft.com/office/officeart/2005/8/layout/radial1"/>
    <dgm:cxn modelId="{8A400E13-70F8-47B7-B5EF-A484BC35F87B}" type="presOf" srcId="{D9C95A0A-A240-5A4B-B0B2-D86F1DC6D5D5}" destId="{009C2A63-6097-5F48-B73A-C08E2A7DC96A}" srcOrd="1" destOrd="0" presId="urn:microsoft.com/office/officeart/2005/8/layout/radial1"/>
    <dgm:cxn modelId="{AD40B6F6-B91C-48A4-9202-522FF3C42A3E}" type="presOf" srcId="{E684814B-801A-994B-8DD3-AF7C0845E7EE}" destId="{C02896EF-0B98-6246-8B46-E8D53DB74BB0}" srcOrd="1" destOrd="0" presId="urn:microsoft.com/office/officeart/2005/8/layout/radial1"/>
    <dgm:cxn modelId="{335B5D7E-CBD4-454A-AD5F-C8EACC08611B}" type="presOf" srcId="{D4EB1EE9-591C-B942-A1AC-AE14922A94DC}" destId="{8852A4C9-873E-AD4E-A0F1-99A346F1165B}" srcOrd="1" destOrd="0" presId="urn:microsoft.com/office/officeart/2005/8/layout/radial1"/>
    <dgm:cxn modelId="{12B9EC08-ACF2-7F4D-9752-4A6C51BE81F2}" srcId="{70D3081D-0854-0E47-A08D-204E20C0B556}" destId="{359BACD4-C04C-AE4D-B717-A33E6FB0DAD8}" srcOrd="6" destOrd="0" parTransId="{98DCE0F1-57E2-E445-92C9-D4E6B3A77199}" sibTransId="{E85393DE-DF17-504C-9B10-5EA5884B4C0A}"/>
    <dgm:cxn modelId="{BF7AE18F-AE28-4A1F-A97F-B8872D0779F8}" type="presOf" srcId="{2A8DA971-C814-9143-93A6-7419E5CBEB8D}" destId="{0F03D332-8186-374D-A2E0-7ED3882A1D60}" srcOrd="0" destOrd="0" presId="urn:microsoft.com/office/officeart/2005/8/layout/radial1"/>
    <dgm:cxn modelId="{5DFDDEF0-10C1-4184-AE5E-59770B4146ED}" type="presOf" srcId="{8A1F8E7B-6CDB-FD40-BC1B-48E25CEC83DA}" destId="{BC9B81EA-0CDD-834A-A525-A5B181555387}" srcOrd="0" destOrd="0" presId="urn:microsoft.com/office/officeart/2005/8/layout/radial1"/>
    <dgm:cxn modelId="{B47EBDBA-9010-3548-A8E0-8A7DBFCE9462}" srcId="{70D3081D-0854-0E47-A08D-204E20C0B556}" destId="{5A07CBC0-804D-C748-AEDB-1F12A9AC103A}" srcOrd="5" destOrd="0" parTransId="{E684814B-801A-994B-8DD3-AF7C0845E7EE}" sibTransId="{0CD68299-8A14-0144-A3A4-27A918994D6C}"/>
    <dgm:cxn modelId="{E88F1D91-AB9E-4E22-9E6C-77B505238D9D}" type="presOf" srcId="{D4EB1EE9-591C-B942-A1AC-AE14922A94DC}" destId="{DD581429-C391-9B4F-94FE-28F37307ED5D}" srcOrd="0" destOrd="0" presId="urn:microsoft.com/office/officeart/2005/8/layout/radial1"/>
    <dgm:cxn modelId="{23420D0E-B9C6-4912-804F-E7DAC1FC97B3}" type="presOf" srcId="{12CC099F-5CDD-7543-916A-064648099DC4}" destId="{70F4406D-ACA4-4844-96B7-B615D7A3618A}" srcOrd="1" destOrd="0" presId="urn:microsoft.com/office/officeart/2005/8/layout/radial1"/>
    <dgm:cxn modelId="{10193947-913E-4BE2-A7B7-8AC2E76726D6}" type="presOf" srcId="{9442CAAB-D5A8-E249-A912-93438AB42D65}" destId="{F0F4542F-CD1F-5A48-853F-18185106F36C}" srcOrd="1" destOrd="0" presId="urn:microsoft.com/office/officeart/2005/8/layout/radial1"/>
    <dgm:cxn modelId="{C6742B86-3974-4AF4-81EA-6F18C2546610}" type="presOf" srcId="{98DCE0F1-57E2-E445-92C9-D4E6B3A77199}" destId="{ED94A50B-3457-5241-93DD-D1AE6C0D6C70}" srcOrd="1" destOrd="0" presId="urn:microsoft.com/office/officeart/2005/8/layout/radial1"/>
    <dgm:cxn modelId="{155D8D21-B8A5-4220-BAED-A93E13B0ABDC}" type="presOf" srcId="{5CA15074-F9CF-804A-AD9B-5E1CA5A99826}" destId="{F5601D9C-4100-AB44-B6C0-8DD2D5E173CC}" srcOrd="1" destOrd="0" presId="urn:microsoft.com/office/officeart/2005/8/layout/radial1"/>
    <dgm:cxn modelId="{7D20A730-8618-F847-ABA1-BB544283ECF2}" srcId="{70D3081D-0854-0E47-A08D-204E20C0B556}" destId="{EA47295C-C474-4341-BDA9-C2AAFB66936E}" srcOrd="13" destOrd="0" parTransId="{12CC099F-5CDD-7543-916A-064648099DC4}" sibTransId="{BBC8A97B-C2C0-F84C-8EF0-FA283999EB1D}"/>
    <dgm:cxn modelId="{B327F87A-8532-4135-AAC3-65E7AB1AC1A2}" type="presOf" srcId="{E7864A24-F7A7-FF47-BFC9-9A4AE0793021}" destId="{704F6E39-CDFE-CB46-AD73-CAB3CF5CFC97}" srcOrd="0" destOrd="0" presId="urn:microsoft.com/office/officeart/2005/8/layout/radial1"/>
    <dgm:cxn modelId="{5199AB14-F2CD-4D69-9770-E6505CD0464B}" type="presOf" srcId="{1A738847-1E2B-4047-B97E-483FE0933CE4}" destId="{806D4A7C-39FA-894A-A7A7-F8AF82014361}" srcOrd="0" destOrd="0" presId="urn:microsoft.com/office/officeart/2005/8/layout/radial1"/>
    <dgm:cxn modelId="{7A389ABB-FD17-4B77-BBE9-96D92EB83C7A}" type="presOf" srcId="{8664A81C-BBB1-FC49-B7A5-ECCE187D12C0}" destId="{D5BAA1F5-63B9-6F4B-B2CB-51AF45F61A8E}" srcOrd="1" destOrd="0" presId="urn:microsoft.com/office/officeart/2005/8/layout/radial1"/>
    <dgm:cxn modelId="{0C9D47F3-7843-A843-BED6-5F7FE36F446A}" srcId="{70D3081D-0854-0E47-A08D-204E20C0B556}" destId="{ADB5BC2C-9A72-FF49-9CC7-652B2819FCE0}" srcOrd="8" destOrd="0" parTransId="{10B74E21-968E-F348-BDB3-A9666FE05917}" sibTransId="{0DB4E161-58D8-A948-8E3B-CAA34CBAC3E2}"/>
    <dgm:cxn modelId="{E0D909A6-2B7A-4DA0-827C-B73565A5F192}" type="presOf" srcId="{E86343BC-85DF-414A-B66C-0666C2A17093}" destId="{C1836260-D81A-5F49-9663-26EFE0E2E49E}" srcOrd="0" destOrd="0" presId="urn:microsoft.com/office/officeart/2005/8/layout/radial1"/>
    <dgm:cxn modelId="{A32D5796-409E-4972-9794-1CC33A5B8EC1}" type="presOf" srcId="{8664A81C-BBB1-FC49-B7A5-ECCE187D12C0}" destId="{17CD55A5-6141-EE4E-A929-E16D3E789B14}" srcOrd="0" destOrd="0" presId="urn:microsoft.com/office/officeart/2005/8/layout/radial1"/>
    <dgm:cxn modelId="{DA7C0711-2EF8-4FC5-A6E8-848299E76A9F}" type="presOf" srcId="{359BACD4-C04C-AE4D-B717-A33E6FB0DAD8}" destId="{6094EF80-CE68-8E4B-9650-3B0DC8F89494}" srcOrd="0" destOrd="0" presId="urn:microsoft.com/office/officeart/2005/8/layout/radial1"/>
    <dgm:cxn modelId="{B61B3B31-25CB-DD45-A5B8-E89869C81439}" srcId="{70D3081D-0854-0E47-A08D-204E20C0B556}" destId="{2A8DA971-C814-9143-93A6-7419E5CBEB8D}" srcOrd="3" destOrd="0" parTransId="{D9C95A0A-A240-5A4B-B0B2-D86F1DC6D5D5}" sibTransId="{22E8E223-334B-B341-A4AC-F241A0216064}"/>
    <dgm:cxn modelId="{37DD20B0-3E38-4DC4-A847-64810D564E08}" type="presOf" srcId="{79E5960D-D217-8947-AB20-9EF0FA378B52}" destId="{F8FB8794-8C42-0F46-ADC6-D1C02E32F1D7}" srcOrd="0" destOrd="0" presId="urn:microsoft.com/office/officeart/2005/8/layout/radial1"/>
    <dgm:cxn modelId="{9865A5D0-A34C-8A4E-B4B2-795172861025}" srcId="{2941F945-ECB6-1D4A-921F-DEB586A9EFCD}" destId="{70D3081D-0854-0E47-A08D-204E20C0B556}" srcOrd="0" destOrd="0" parTransId="{B4B93B7B-1558-4F4C-BA57-F1687233B746}" sibTransId="{98A5021C-6361-4E43-83FB-61323A119619}"/>
    <dgm:cxn modelId="{F6CD0FF1-7EBF-4B05-A6C6-CD4EB3B0FDCA}" type="presOf" srcId="{D2C10FFA-0500-4044-A3A5-5A0334AA4A6B}" destId="{7F27DDD8-C64A-0643-A7B3-3DA0C056DFEE}" srcOrd="1" destOrd="0" presId="urn:microsoft.com/office/officeart/2005/8/layout/radial1"/>
    <dgm:cxn modelId="{25A6B95C-6FB3-4B5E-B9E0-3CDC8FC2E0DE}" type="presOf" srcId="{E684814B-801A-994B-8DD3-AF7C0845E7EE}" destId="{F56B2620-2C9B-C242-9047-DC293403E240}" srcOrd="0" destOrd="0" presId="urn:microsoft.com/office/officeart/2005/8/layout/radial1"/>
    <dgm:cxn modelId="{2E100360-810B-4F4F-9A38-4F896FBD7C69}" type="presOf" srcId="{4EB7D17F-C31E-424F-88B6-E0C1822C7839}" destId="{FA9F2EAF-0BD7-3A4D-9EA1-C36627951BD0}" srcOrd="1" destOrd="0" presId="urn:microsoft.com/office/officeart/2005/8/layout/radial1"/>
    <dgm:cxn modelId="{11A9A820-2B5D-4B58-8733-921C1E6970FB}" type="presOf" srcId="{E462E3C8-460C-7845-990A-A8A8AEBF28A9}" destId="{CE9F0364-B8C4-2544-A45C-22DE61ED01B8}" srcOrd="0" destOrd="0" presId="urn:microsoft.com/office/officeart/2005/8/layout/radial1"/>
    <dgm:cxn modelId="{DFE9EB2D-C7F8-614D-9C1A-4708C445B934}" srcId="{70D3081D-0854-0E47-A08D-204E20C0B556}" destId="{E462E3C8-460C-7845-990A-A8A8AEBF28A9}" srcOrd="10" destOrd="0" parTransId="{36011EB8-E47C-ED4C-8AED-C896C9D65E68}" sibTransId="{0AE6BD0D-4F54-5444-BF50-C938A3833622}"/>
    <dgm:cxn modelId="{84CC192B-34D7-D142-845D-99F00836290B}" srcId="{70D3081D-0854-0E47-A08D-204E20C0B556}" destId="{E7864A24-F7A7-FF47-BFC9-9A4AE0793021}" srcOrd="11" destOrd="0" parTransId="{D4EB1EE9-591C-B942-A1AC-AE14922A94DC}" sibTransId="{35911294-A854-724E-B55B-85022288A6FB}"/>
    <dgm:cxn modelId="{9BCD778C-CA8E-4F9F-8884-99DF2D00179B}" type="presOf" srcId="{8AD65E0D-EBD2-A146-8488-988C541E8C7D}" destId="{D9061153-23FE-AA47-98CD-B0686365D4F8}" srcOrd="1" destOrd="0" presId="urn:microsoft.com/office/officeart/2005/8/layout/radial1"/>
    <dgm:cxn modelId="{9682373A-87EA-4D65-8CC2-1537828D66D8}" type="presOf" srcId="{98DCE0F1-57E2-E445-92C9-D4E6B3A77199}" destId="{348055CF-23A1-4545-94EC-9746806921B6}" srcOrd="0" destOrd="0" presId="urn:microsoft.com/office/officeart/2005/8/layout/radial1"/>
    <dgm:cxn modelId="{96861C11-7BF9-6E40-9A99-C5AA5669110E}" srcId="{70D3081D-0854-0E47-A08D-204E20C0B556}" destId="{EF422740-DDC4-954A-AE42-612F1258B9E6}" srcOrd="15" destOrd="0" parTransId="{9442CAAB-D5A8-E249-A912-93438AB42D65}" sibTransId="{9284398E-D855-5143-9E1A-9BB53264D79A}"/>
    <dgm:cxn modelId="{A9474631-0A14-E945-974E-FD0AC6EBA42F}" srcId="{70D3081D-0854-0E47-A08D-204E20C0B556}" destId="{BBFD9766-3E2F-B04B-8534-C6731A6C1AD1}" srcOrd="9" destOrd="0" parTransId="{8664A81C-BBB1-FC49-B7A5-ECCE187D12C0}" sibTransId="{67155732-DF21-2841-A107-E871C90FC655}"/>
    <dgm:cxn modelId="{A840C54C-01DA-D646-931D-D8E883C20F5E}" srcId="{70D3081D-0854-0E47-A08D-204E20C0B556}" destId="{D31E125E-9652-C54F-8C32-A420F4FD4FEA}" srcOrd="7" destOrd="0" parTransId="{4EB7D17F-C31E-424F-88B6-E0C1822C7839}" sibTransId="{95D5D497-0432-4E4F-93F9-0DE8CCDA9877}"/>
    <dgm:cxn modelId="{616E2913-3AF5-9849-B0E2-087590ADE252}" srcId="{70D3081D-0854-0E47-A08D-204E20C0B556}" destId="{8A1F8E7B-6CDB-FD40-BC1B-48E25CEC83DA}" srcOrd="0" destOrd="0" parTransId="{F1B88FC6-CCD7-574E-97E0-F37B12B8CB6A}" sibTransId="{397D2DA2-DBF2-C941-A123-E0B6A42F2C32}"/>
    <dgm:cxn modelId="{200DEFB2-63E0-488B-952D-5774360CCEAA}" type="presParOf" srcId="{0A101FD8-C48F-C541-8619-B6D524F6646F}" destId="{08ED75C2-EABC-6B4C-9265-180E53EA2F33}" srcOrd="0" destOrd="0" presId="urn:microsoft.com/office/officeart/2005/8/layout/radial1"/>
    <dgm:cxn modelId="{534A712E-5884-4851-AD16-39EF37618612}" type="presParOf" srcId="{0A101FD8-C48F-C541-8619-B6D524F6646F}" destId="{7588639F-647E-ED41-BC3D-F845747B1752}" srcOrd="1" destOrd="0" presId="urn:microsoft.com/office/officeart/2005/8/layout/radial1"/>
    <dgm:cxn modelId="{F8178416-3805-4065-9D76-5AEEFE9441BC}" type="presParOf" srcId="{7588639F-647E-ED41-BC3D-F845747B1752}" destId="{B0F6D0C8-159D-3D45-BE30-329A7954C373}" srcOrd="0" destOrd="0" presId="urn:microsoft.com/office/officeart/2005/8/layout/radial1"/>
    <dgm:cxn modelId="{E2E9B1E2-FDE6-478F-95CC-17F67E7726B7}" type="presParOf" srcId="{0A101FD8-C48F-C541-8619-B6D524F6646F}" destId="{BC9B81EA-0CDD-834A-A525-A5B181555387}" srcOrd="2" destOrd="0" presId="urn:microsoft.com/office/officeart/2005/8/layout/radial1"/>
    <dgm:cxn modelId="{79AF2EF5-CF08-49CB-B972-56CDBD45E048}" type="presParOf" srcId="{0A101FD8-C48F-C541-8619-B6D524F6646F}" destId="{5021433E-CB7B-0343-AE1D-B1784BF9C9E4}" srcOrd="3" destOrd="0" presId="urn:microsoft.com/office/officeart/2005/8/layout/radial1"/>
    <dgm:cxn modelId="{EDA621D2-7626-42E4-968F-2EF7C2DBC49F}" type="presParOf" srcId="{5021433E-CB7B-0343-AE1D-B1784BF9C9E4}" destId="{F5601D9C-4100-AB44-B6C0-8DD2D5E173CC}" srcOrd="0" destOrd="0" presId="urn:microsoft.com/office/officeart/2005/8/layout/radial1"/>
    <dgm:cxn modelId="{467979B9-841C-4ED3-876A-B7AAC3F49C6F}" type="presParOf" srcId="{0A101FD8-C48F-C541-8619-B6D524F6646F}" destId="{ADD74A65-82AA-1D41-9C77-8159E1EDF17A}" srcOrd="4" destOrd="0" presId="urn:microsoft.com/office/officeart/2005/8/layout/radial1"/>
    <dgm:cxn modelId="{65047BD3-B9C9-4374-8440-D7E4B6C4BE27}" type="presParOf" srcId="{0A101FD8-C48F-C541-8619-B6D524F6646F}" destId="{F8FB8794-8C42-0F46-ADC6-D1C02E32F1D7}" srcOrd="5" destOrd="0" presId="urn:microsoft.com/office/officeart/2005/8/layout/radial1"/>
    <dgm:cxn modelId="{BEBAF435-2CC7-4699-BE62-47DEAF7C09AF}" type="presParOf" srcId="{F8FB8794-8C42-0F46-ADC6-D1C02E32F1D7}" destId="{D018D2FC-3EC0-F342-8AB6-9AA84DA616E3}" srcOrd="0" destOrd="0" presId="urn:microsoft.com/office/officeart/2005/8/layout/radial1"/>
    <dgm:cxn modelId="{768B34F9-EA75-48BF-9F19-109668A57B76}" type="presParOf" srcId="{0A101FD8-C48F-C541-8619-B6D524F6646F}" destId="{B7974C2D-CAC4-E840-BD5A-8DB0863D02A3}" srcOrd="6" destOrd="0" presId="urn:microsoft.com/office/officeart/2005/8/layout/radial1"/>
    <dgm:cxn modelId="{BB4D8FDF-5B55-4B04-AEAE-855A99CC12B0}" type="presParOf" srcId="{0A101FD8-C48F-C541-8619-B6D524F6646F}" destId="{F1363851-AA5D-AD4B-820D-63B870319453}" srcOrd="7" destOrd="0" presId="urn:microsoft.com/office/officeart/2005/8/layout/radial1"/>
    <dgm:cxn modelId="{E993D3BF-EB92-46BF-9E81-30A82F73A10F}" type="presParOf" srcId="{F1363851-AA5D-AD4B-820D-63B870319453}" destId="{009C2A63-6097-5F48-B73A-C08E2A7DC96A}" srcOrd="0" destOrd="0" presId="urn:microsoft.com/office/officeart/2005/8/layout/radial1"/>
    <dgm:cxn modelId="{F713F819-355B-465A-9795-41A7C0C76E52}" type="presParOf" srcId="{0A101FD8-C48F-C541-8619-B6D524F6646F}" destId="{0F03D332-8186-374D-A2E0-7ED3882A1D60}" srcOrd="8" destOrd="0" presId="urn:microsoft.com/office/officeart/2005/8/layout/radial1"/>
    <dgm:cxn modelId="{3BE36AD7-6ABD-4C7B-B14E-7B9163AD1490}" type="presParOf" srcId="{0A101FD8-C48F-C541-8619-B6D524F6646F}" destId="{3CA230E5-FD93-664F-99DB-C1E7ED34F4ED}" srcOrd="9" destOrd="0" presId="urn:microsoft.com/office/officeart/2005/8/layout/radial1"/>
    <dgm:cxn modelId="{7B7E13FB-B545-4012-8A9D-6F2862693BA7}" type="presParOf" srcId="{3CA230E5-FD93-664F-99DB-C1E7ED34F4ED}" destId="{D9061153-23FE-AA47-98CD-B0686365D4F8}" srcOrd="0" destOrd="0" presId="urn:microsoft.com/office/officeart/2005/8/layout/radial1"/>
    <dgm:cxn modelId="{7E341A84-3B98-46F3-B2EA-BFD80A570DF5}" type="presParOf" srcId="{0A101FD8-C48F-C541-8619-B6D524F6646F}" destId="{F32AF124-7757-F34B-A9A8-D750C941F095}" srcOrd="10" destOrd="0" presId="urn:microsoft.com/office/officeart/2005/8/layout/radial1"/>
    <dgm:cxn modelId="{7A7A33B5-CADB-4512-B89D-47ABF2176AC2}" type="presParOf" srcId="{0A101FD8-C48F-C541-8619-B6D524F6646F}" destId="{F56B2620-2C9B-C242-9047-DC293403E240}" srcOrd="11" destOrd="0" presId="urn:microsoft.com/office/officeart/2005/8/layout/radial1"/>
    <dgm:cxn modelId="{BDE1C238-E3CE-4E5C-B005-624DE361D5AE}" type="presParOf" srcId="{F56B2620-2C9B-C242-9047-DC293403E240}" destId="{C02896EF-0B98-6246-8B46-E8D53DB74BB0}" srcOrd="0" destOrd="0" presId="urn:microsoft.com/office/officeart/2005/8/layout/radial1"/>
    <dgm:cxn modelId="{DA27B03A-CA02-4E21-9490-E076B10A480F}" type="presParOf" srcId="{0A101FD8-C48F-C541-8619-B6D524F6646F}" destId="{F77E3B33-6591-7C48-BCF9-74B1810CBE5A}" srcOrd="12" destOrd="0" presId="urn:microsoft.com/office/officeart/2005/8/layout/radial1"/>
    <dgm:cxn modelId="{2B450D88-F520-4F45-9BF3-68D3C33677C8}" type="presParOf" srcId="{0A101FD8-C48F-C541-8619-B6D524F6646F}" destId="{348055CF-23A1-4545-94EC-9746806921B6}" srcOrd="13" destOrd="0" presId="urn:microsoft.com/office/officeart/2005/8/layout/radial1"/>
    <dgm:cxn modelId="{3ADFBF43-9DAE-47AB-87E9-9F936560E27B}" type="presParOf" srcId="{348055CF-23A1-4545-94EC-9746806921B6}" destId="{ED94A50B-3457-5241-93DD-D1AE6C0D6C70}" srcOrd="0" destOrd="0" presId="urn:microsoft.com/office/officeart/2005/8/layout/radial1"/>
    <dgm:cxn modelId="{08A91D77-10BC-4F66-B0D2-09A97B4E0338}" type="presParOf" srcId="{0A101FD8-C48F-C541-8619-B6D524F6646F}" destId="{6094EF80-CE68-8E4B-9650-3B0DC8F89494}" srcOrd="14" destOrd="0" presId="urn:microsoft.com/office/officeart/2005/8/layout/radial1"/>
    <dgm:cxn modelId="{A5BCAD49-C1CC-47B9-96B6-32B14F561387}" type="presParOf" srcId="{0A101FD8-C48F-C541-8619-B6D524F6646F}" destId="{2FF6AFFD-B878-B140-BFE5-8CD80793809B}" srcOrd="15" destOrd="0" presId="urn:microsoft.com/office/officeart/2005/8/layout/radial1"/>
    <dgm:cxn modelId="{531798C6-62A2-43FD-A14D-4034E71BD440}" type="presParOf" srcId="{2FF6AFFD-B878-B140-BFE5-8CD80793809B}" destId="{FA9F2EAF-0BD7-3A4D-9EA1-C36627951BD0}" srcOrd="0" destOrd="0" presId="urn:microsoft.com/office/officeart/2005/8/layout/radial1"/>
    <dgm:cxn modelId="{C0401B4C-3C85-45E3-B26E-4D523D7DF252}" type="presParOf" srcId="{0A101FD8-C48F-C541-8619-B6D524F6646F}" destId="{DDC28C70-65E3-1F4A-92C6-9B94D4BF4F48}" srcOrd="16" destOrd="0" presId="urn:microsoft.com/office/officeart/2005/8/layout/radial1"/>
    <dgm:cxn modelId="{B8938AF9-BFE9-4FAE-B77B-03AE7C574BB0}" type="presParOf" srcId="{0A101FD8-C48F-C541-8619-B6D524F6646F}" destId="{0106643C-72EE-F84C-8679-601580E3A839}" srcOrd="17" destOrd="0" presId="urn:microsoft.com/office/officeart/2005/8/layout/radial1"/>
    <dgm:cxn modelId="{677E60C9-3C88-4A88-80BB-9783ADC83E2E}" type="presParOf" srcId="{0106643C-72EE-F84C-8679-601580E3A839}" destId="{8B427F4B-0E63-F848-B94D-DCB3D5522016}" srcOrd="0" destOrd="0" presId="urn:microsoft.com/office/officeart/2005/8/layout/radial1"/>
    <dgm:cxn modelId="{9A05656A-C7A7-456A-86A0-F591B3A57726}" type="presParOf" srcId="{0A101FD8-C48F-C541-8619-B6D524F6646F}" destId="{845F01E5-1416-254C-9503-7EE62E84B0CA}" srcOrd="18" destOrd="0" presId="urn:microsoft.com/office/officeart/2005/8/layout/radial1"/>
    <dgm:cxn modelId="{3B41C71A-73DF-42E0-83B4-46CB0C203B43}" type="presParOf" srcId="{0A101FD8-C48F-C541-8619-B6D524F6646F}" destId="{17CD55A5-6141-EE4E-A929-E16D3E789B14}" srcOrd="19" destOrd="0" presId="urn:microsoft.com/office/officeart/2005/8/layout/radial1"/>
    <dgm:cxn modelId="{8D89B121-717E-429C-83A5-B4CC673E6BF5}" type="presParOf" srcId="{17CD55A5-6141-EE4E-A929-E16D3E789B14}" destId="{D5BAA1F5-63B9-6F4B-B2CB-51AF45F61A8E}" srcOrd="0" destOrd="0" presId="urn:microsoft.com/office/officeart/2005/8/layout/radial1"/>
    <dgm:cxn modelId="{9FC1E4CF-CBD9-4E53-ADFD-AC08FFFEF4E2}" type="presParOf" srcId="{0A101FD8-C48F-C541-8619-B6D524F6646F}" destId="{CDBE5D01-3D28-9A4B-844A-205A156929CE}" srcOrd="20" destOrd="0" presId="urn:microsoft.com/office/officeart/2005/8/layout/radial1"/>
    <dgm:cxn modelId="{06C81F43-FB9D-4296-9176-7FEFFC1BE3EE}" type="presParOf" srcId="{0A101FD8-C48F-C541-8619-B6D524F6646F}" destId="{C9F3BC71-24B9-7C47-B287-E24B178D887F}" srcOrd="21" destOrd="0" presId="urn:microsoft.com/office/officeart/2005/8/layout/radial1"/>
    <dgm:cxn modelId="{559AB289-BF93-4AAA-A7E4-8D119FC8D7E1}" type="presParOf" srcId="{C9F3BC71-24B9-7C47-B287-E24B178D887F}" destId="{A5BD9A64-3636-4143-A949-D1229CC70148}" srcOrd="0" destOrd="0" presId="urn:microsoft.com/office/officeart/2005/8/layout/radial1"/>
    <dgm:cxn modelId="{ED7DD2FE-BCB8-434A-8799-96437B9BDAC4}" type="presParOf" srcId="{0A101FD8-C48F-C541-8619-B6D524F6646F}" destId="{CE9F0364-B8C4-2544-A45C-22DE61ED01B8}" srcOrd="22" destOrd="0" presId="urn:microsoft.com/office/officeart/2005/8/layout/radial1"/>
    <dgm:cxn modelId="{0F23E7C1-7EA5-4AE8-BA0A-F563DF5F6011}" type="presParOf" srcId="{0A101FD8-C48F-C541-8619-B6D524F6646F}" destId="{DD581429-C391-9B4F-94FE-28F37307ED5D}" srcOrd="23" destOrd="0" presId="urn:microsoft.com/office/officeart/2005/8/layout/radial1"/>
    <dgm:cxn modelId="{29BD76F6-3AAE-4116-9404-61FEDDA04014}" type="presParOf" srcId="{DD581429-C391-9B4F-94FE-28F37307ED5D}" destId="{8852A4C9-873E-AD4E-A0F1-99A346F1165B}" srcOrd="0" destOrd="0" presId="urn:microsoft.com/office/officeart/2005/8/layout/radial1"/>
    <dgm:cxn modelId="{C3482019-3B06-43C8-B7F0-E358D8FB6290}" type="presParOf" srcId="{0A101FD8-C48F-C541-8619-B6D524F6646F}" destId="{704F6E39-CDFE-CB46-AD73-CAB3CF5CFC97}" srcOrd="24" destOrd="0" presId="urn:microsoft.com/office/officeart/2005/8/layout/radial1"/>
    <dgm:cxn modelId="{EF4B3A21-EC25-4680-B127-E6ED81BFA070}" type="presParOf" srcId="{0A101FD8-C48F-C541-8619-B6D524F6646F}" destId="{C1836260-D81A-5F49-9663-26EFE0E2E49E}" srcOrd="25" destOrd="0" presId="urn:microsoft.com/office/officeart/2005/8/layout/radial1"/>
    <dgm:cxn modelId="{4CFDCF6A-6632-4A29-AA90-5481887E71AA}" type="presParOf" srcId="{C1836260-D81A-5F49-9663-26EFE0E2E49E}" destId="{5FAA36AC-7697-4744-BD78-9AAAC55C3C42}" srcOrd="0" destOrd="0" presId="urn:microsoft.com/office/officeart/2005/8/layout/radial1"/>
    <dgm:cxn modelId="{CBD4CDD8-B65B-414B-8C10-412DC49452AE}" type="presParOf" srcId="{0A101FD8-C48F-C541-8619-B6D524F6646F}" destId="{9CCEA4BB-1F36-CB45-84FD-2F36745A6DF1}" srcOrd="26" destOrd="0" presId="urn:microsoft.com/office/officeart/2005/8/layout/radial1"/>
    <dgm:cxn modelId="{B4EEEFE3-EC88-4D35-9450-E999E41A934A}" type="presParOf" srcId="{0A101FD8-C48F-C541-8619-B6D524F6646F}" destId="{2A584ABD-ED73-674A-A29D-A50E727B28A8}" srcOrd="27" destOrd="0" presId="urn:microsoft.com/office/officeart/2005/8/layout/radial1"/>
    <dgm:cxn modelId="{044A7C8F-71DF-496C-9FEA-3076AD528767}" type="presParOf" srcId="{2A584ABD-ED73-674A-A29D-A50E727B28A8}" destId="{70F4406D-ACA4-4844-96B7-B615D7A3618A}" srcOrd="0" destOrd="0" presId="urn:microsoft.com/office/officeart/2005/8/layout/radial1"/>
    <dgm:cxn modelId="{D4E12B0A-8027-43E9-9EA2-3B3E47C06889}" type="presParOf" srcId="{0A101FD8-C48F-C541-8619-B6D524F6646F}" destId="{1DA080A0-DA0E-E14D-B252-04BB66388FAC}" srcOrd="28" destOrd="0" presId="urn:microsoft.com/office/officeart/2005/8/layout/radial1"/>
    <dgm:cxn modelId="{1867D2A2-E3FF-47CC-9555-456023E3E24E}" type="presParOf" srcId="{0A101FD8-C48F-C541-8619-B6D524F6646F}" destId="{362B5221-396B-D945-AC98-D2A9A7548865}" srcOrd="29" destOrd="0" presId="urn:microsoft.com/office/officeart/2005/8/layout/radial1"/>
    <dgm:cxn modelId="{B3D6EA5D-B689-4ED5-9CFD-2F5965A952CA}" type="presParOf" srcId="{362B5221-396B-D945-AC98-D2A9A7548865}" destId="{7F27DDD8-C64A-0643-A7B3-3DA0C056DFEE}" srcOrd="0" destOrd="0" presId="urn:microsoft.com/office/officeart/2005/8/layout/radial1"/>
    <dgm:cxn modelId="{81ACFDE0-00A5-4086-8AEA-BA2785BC8263}" type="presParOf" srcId="{0A101FD8-C48F-C541-8619-B6D524F6646F}" destId="{806D4A7C-39FA-894A-A7A7-F8AF82014361}" srcOrd="30" destOrd="0" presId="urn:microsoft.com/office/officeart/2005/8/layout/radial1"/>
    <dgm:cxn modelId="{535C65E7-78E7-4470-BB25-A413490E0770}" type="presParOf" srcId="{0A101FD8-C48F-C541-8619-B6D524F6646F}" destId="{FC624091-D2DE-E840-990D-97552AF7ABDA}" srcOrd="31" destOrd="0" presId="urn:microsoft.com/office/officeart/2005/8/layout/radial1"/>
    <dgm:cxn modelId="{27DF26EC-D983-45A9-BFDB-7FC6DA2F03B7}" type="presParOf" srcId="{FC624091-D2DE-E840-990D-97552AF7ABDA}" destId="{F0F4542F-CD1F-5A48-853F-18185106F36C}" srcOrd="0" destOrd="0" presId="urn:microsoft.com/office/officeart/2005/8/layout/radial1"/>
    <dgm:cxn modelId="{A42594B9-D2DD-474F-88AF-413A2D9DB7BE}" type="presParOf" srcId="{0A101FD8-C48F-C541-8619-B6D524F6646F}" destId="{EBBC64A9-B8F1-484F-AA20-CDA0332CE5F5}" srcOrd="3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2944F-F2C7-DA4F-8FF7-4FAACC133630}">
      <dsp:nvSpPr>
        <dsp:cNvPr id="0" name=""/>
        <dsp:cNvSpPr/>
      </dsp:nvSpPr>
      <dsp:spPr>
        <a:xfrm>
          <a:off x="2645571" y="2804436"/>
          <a:ext cx="2367176" cy="2246647"/>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EI/ECSE Comprehensive Assessment System </a:t>
          </a:r>
        </a:p>
        <a:p>
          <a:pPr lvl="0" algn="ctr" defTabSz="889000">
            <a:lnSpc>
              <a:spcPct val="90000"/>
            </a:lnSpc>
            <a:spcBef>
              <a:spcPct val="0"/>
            </a:spcBef>
            <a:spcAft>
              <a:spcPct val="35000"/>
            </a:spcAft>
          </a:pPr>
          <a:r>
            <a:rPr lang="en-US" sz="2000" kern="1200" dirty="0" smtClean="0"/>
            <a:t>Birth -5</a:t>
          </a:r>
          <a:endParaRPr lang="en-US" sz="2000" kern="1200" dirty="0"/>
        </a:p>
      </dsp:txBody>
      <dsp:txXfrm>
        <a:off x="2992236" y="3133450"/>
        <a:ext cx="1673846" cy="1588619"/>
      </dsp:txXfrm>
    </dsp:sp>
    <dsp:sp modelId="{EE830FC0-7A0B-C342-9C7D-196D6E351A13}">
      <dsp:nvSpPr>
        <dsp:cNvPr id="0" name=""/>
        <dsp:cNvSpPr/>
      </dsp:nvSpPr>
      <dsp:spPr>
        <a:xfrm rot="11700000">
          <a:off x="955019" y="3086675"/>
          <a:ext cx="1669658" cy="589307"/>
        </a:xfrm>
        <a:prstGeom prst="lef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A0C7633-E637-A246-A5FD-1FCCD70FFF5B}">
      <dsp:nvSpPr>
        <dsp:cNvPr id="0" name=""/>
        <dsp:cNvSpPr/>
      </dsp:nvSpPr>
      <dsp:spPr>
        <a:xfrm>
          <a:off x="1286" y="2379515"/>
          <a:ext cx="1964359" cy="1571487"/>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Developmental Screening</a:t>
          </a:r>
          <a:endParaRPr lang="en-US" sz="2200" kern="1200" dirty="0"/>
        </a:p>
      </dsp:txBody>
      <dsp:txXfrm>
        <a:off x="47313" y="2425542"/>
        <a:ext cx="1872305" cy="1479433"/>
      </dsp:txXfrm>
    </dsp:sp>
    <dsp:sp modelId="{AA03BC11-522E-654F-888F-0DFACCB99E12}">
      <dsp:nvSpPr>
        <dsp:cNvPr id="0" name=""/>
        <dsp:cNvSpPr/>
      </dsp:nvSpPr>
      <dsp:spPr>
        <a:xfrm rot="14700000">
          <a:off x="2089574" y="1739290"/>
          <a:ext cx="1712968" cy="589307"/>
        </a:xfrm>
        <a:prstGeom prst="leftArrow">
          <a:avLst>
            <a:gd name="adj1" fmla="val 60000"/>
            <a:gd name="adj2" fmla="val 50000"/>
          </a:avLst>
        </a:prstGeom>
        <a:solidFill>
          <a:schemeClr val="accent4">
            <a:hueOff val="-1488257"/>
            <a:satOff val="8966"/>
            <a:lumOff val="719"/>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EF51B98-1187-8348-B6DF-15B5EDB0C9E9}">
      <dsp:nvSpPr>
        <dsp:cNvPr id="0" name=""/>
        <dsp:cNvSpPr/>
      </dsp:nvSpPr>
      <dsp:spPr>
        <a:xfrm>
          <a:off x="1601913" y="471962"/>
          <a:ext cx="1964359" cy="1571487"/>
        </a:xfrm>
        <a:prstGeom prst="roundRect">
          <a:avLst>
            <a:gd name="adj" fmla="val 10000"/>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Evaluation and Eligibility</a:t>
          </a:r>
          <a:endParaRPr lang="en-US" sz="2200" kern="1200" dirty="0"/>
        </a:p>
      </dsp:txBody>
      <dsp:txXfrm>
        <a:off x="1647940" y="517989"/>
        <a:ext cx="1872305" cy="1479433"/>
      </dsp:txXfrm>
    </dsp:sp>
    <dsp:sp modelId="{9843B634-514E-D843-B444-D83FB6FF8B1D}">
      <dsp:nvSpPr>
        <dsp:cNvPr id="0" name=""/>
        <dsp:cNvSpPr/>
      </dsp:nvSpPr>
      <dsp:spPr>
        <a:xfrm rot="17700000">
          <a:off x="3855776" y="1739290"/>
          <a:ext cx="1712968" cy="589307"/>
        </a:xfrm>
        <a:prstGeom prst="leftArrow">
          <a:avLst>
            <a:gd name="adj1" fmla="val 60000"/>
            <a:gd name="adj2" fmla="val 50000"/>
          </a:avLst>
        </a:prstGeom>
        <a:solidFill>
          <a:schemeClr val="accent4">
            <a:hueOff val="-2976514"/>
            <a:satOff val="17933"/>
            <a:lumOff val="143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13436EF-A53C-0849-ACC1-6D941B711D65}">
      <dsp:nvSpPr>
        <dsp:cNvPr id="0" name=""/>
        <dsp:cNvSpPr/>
      </dsp:nvSpPr>
      <dsp:spPr>
        <a:xfrm>
          <a:off x="4092047" y="471962"/>
          <a:ext cx="1964359" cy="1571487"/>
        </a:xfrm>
        <a:prstGeom prst="roundRect">
          <a:avLst>
            <a:gd name="adj" fmla="val 10000"/>
          </a:avLst>
        </a:prstGeom>
        <a:solidFill>
          <a:schemeClr val="accent4">
            <a:hueOff val="-2976514"/>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Child Outcomes Measurement System</a:t>
          </a:r>
          <a:endParaRPr lang="en-US" sz="2200" kern="1200" dirty="0"/>
        </a:p>
      </dsp:txBody>
      <dsp:txXfrm>
        <a:off x="4138074" y="517989"/>
        <a:ext cx="1872305" cy="1479433"/>
      </dsp:txXfrm>
    </dsp:sp>
    <dsp:sp modelId="{FAB77F76-A0E4-7A46-9D79-3F8F21594610}">
      <dsp:nvSpPr>
        <dsp:cNvPr id="0" name=""/>
        <dsp:cNvSpPr/>
      </dsp:nvSpPr>
      <dsp:spPr>
        <a:xfrm rot="20700000">
          <a:off x="5033641" y="3086675"/>
          <a:ext cx="1669658" cy="589307"/>
        </a:xfrm>
        <a:prstGeom prst="leftArrow">
          <a:avLst>
            <a:gd name="adj1" fmla="val 60000"/>
            <a:gd name="adj2" fmla="val 50000"/>
          </a:avLst>
        </a:prstGeom>
        <a:solidFill>
          <a:schemeClr val="accent4">
            <a:hueOff val="-4464771"/>
            <a:satOff val="26899"/>
            <a:lumOff val="21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D6484D2-EAE0-0449-A0B4-CBB51E1DF7BD}">
      <dsp:nvSpPr>
        <dsp:cNvPr id="0" name=""/>
        <dsp:cNvSpPr/>
      </dsp:nvSpPr>
      <dsp:spPr>
        <a:xfrm>
          <a:off x="5692674" y="2379515"/>
          <a:ext cx="1964359" cy="1571487"/>
        </a:xfrm>
        <a:prstGeom prst="roundRect">
          <a:avLst>
            <a:gd name="adj" fmla="val 10000"/>
          </a:avLst>
        </a:prstGeom>
        <a:solidFill>
          <a:schemeClr val="accent4">
            <a:hueOff val="-4464771"/>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Formative Assessment</a:t>
          </a:r>
          <a:endParaRPr lang="en-US" sz="2200" kern="1200" dirty="0"/>
        </a:p>
      </dsp:txBody>
      <dsp:txXfrm>
        <a:off x="5738701" y="2425542"/>
        <a:ext cx="1872305" cy="1479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96AAD-6FF5-4AEE-8281-B45F2FB7FC8F}">
      <dsp:nvSpPr>
        <dsp:cNvPr id="0" name=""/>
        <dsp:cNvSpPr/>
      </dsp:nvSpPr>
      <dsp:spPr>
        <a:xfrm>
          <a:off x="1665586" y="599996"/>
          <a:ext cx="4103526" cy="4103526"/>
        </a:xfrm>
        <a:prstGeom prst="blockArc">
          <a:avLst>
            <a:gd name="adj1" fmla="val 12600000"/>
            <a:gd name="adj2" fmla="val 16200000"/>
            <a:gd name="adj3" fmla="val 4521"/>
          </a:avLst>
        </a:prstGeom>
        <a:solidFill>
          <a:schemeClr val="accent4">
            <a:hueOff val="-4464771"/>
            <a:satOff val="26899"/>
            <a:lumOff val="21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56665C0-EEB6-485E-9C93-E21EB722AA3A}">
      <dsp:nvSpPr>
        <dsp:cNvPr id="0" name=""/>
        <dsp:cNvSpPr/>
      </dsp:nvSpPr>
      <dsp:spPr>
        <a:xfrm>
          <a:off x="1665586" y="599996"/>
          <a:ext cx="4103526" cy="4103526"/>
        </a:xfrm>
        <a:prstGeom prst="blockArc">
          <a:avLst>
            <a:gd name="adj1" fmla="val 9000000"/>
            <a:gd name="adj2" fmla="val 12600000"/>
            <a:gd name="adj3" fmla="val 4521"/>
          </a:avLst>
        </a:prstGeom>
        <a:solidFill>
          <a:schemeClr val="accent4">
            <a:hueOff val="-3571817"/>
            <a:satOff val="21519"/>
            <a:lumOff val="172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732DFC0-923D-48FC-A768-CB6B93349305}">
      <dsp:nvSpPr>
        <dsp:cNvPr id="0" name=""/>
        <dsp:cNvSpPr/>
      </dsp:nvSpPr>
      <dsp:spPr>
        <a:xfrm>
          <a:off x="1665586" y="599996"/>
          <a:ext cx="4103526" cy="4103526"/>
        </a:xfrm>
        <a:prstGeom prst="blockArc">
          <a:avLst>
            <a:gd name="adj1" fmla="val 5400000"/>
            <a:gd name="adj2" fmla="val 9000000"/>
            <a:gd name="adj3" fmla="val 4521"/>
          </a:avLst>
        </a:prstGeom>
        <a:solidFill>
          <a:schemeClr val="accent4">
            <a:hueOff val="-2678863"/>
            <a:satOff val="16139"/>
            <a:lumOff val="129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9E8865D-A68E-4781-BB78-2204B21F0F3A}">
      <dsp:nvSpPr>
        <dsp:cNvPr id="0" name=""/>
        <dsp:cNvSpPr/>
      </dsp:nvSpPr>
      <dsp:spPr>
        <a:xfrm>
          <a:off x="1665586" y="599996"/>
          <a:ext cx="4103526" cy="4103526"/>
        </a:xfrm>
        <a:prstGeom prst="blockArc">
          <a:avLst>
            <a:gd name="adj1" fmla="val 1800000"/>
            <a:gd name="adj2" fmla="val 5400000"/>
            <a:gd name="adj3" fmla="val 4521"/>
          </a:avLst>
        </a:prstGeom>
        <a:solidFill>
          <a:schemeClr val="accent4">
            <a:hueOff val="-1785909"/>
            <a:satOff val="10760"/>
            <a:lumOff val="862"/>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DB5004E-8938-4D5A-A5AF-CF513CC2B79B}">
      <dsp:nvSpPr>
        <dsp:cNvPr id="0" name=""/>
        <dsp:cNvSpPr/>
      </dsp:nvSpPr>
      <dsp:spPr>
        <a:xfrm>
          <a:off x="1665586" y="599996"/>
          <a:ext cx="4103526" cy="4103526"/>
        </a:xfrm>
        <a:prstGeom prst="blockArc">
          <a:avLst>
            <a:gd name="adj1" fmla="val 19800000"/>
            <a:gd name="adj2" fmla="val 1800000"/>
            <a:gd name="adj3" fmla="val 4521"/>
          </a:avLst>
        </a:prstGeom>
        <a:solidFill>
          <a:schemeClr val="accent4">
            <a:hueOff val="-892954"/>
            <a:satOff val="5380"/>
            <a:lumOff val="43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3F88434-E8F8-459F-AF66-276381BB4A92}">
      <dsp:nvSpPr>
        <dsp:cNvPr id="0" name=""/>
        <dsp:cNvSpPr/>
      </dsp:nvSpPr>
      <dsp:spPr>
        <a:xfrm>
          <a:off x="1665586" y="599996"/>
          <a:ext cx="4103526" cy="4103526"/>
        </a:xfrm>
        <a:prstGeom prst="blockArc">
          <a:avLst>
            <a:gd name="adj1" fmla="val 16200000"/>
            <a:gd name="adj2" fmla="val 19800000"/>
            <a:gd name="adj3" fmla="val 4521"/>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0731DE3-6883-44F1-A2EA-325AA83F579F}">
      <dsp:nvSpPr>
        <dsp:cNvPr id="0" name=""/>
        <dsp:cNvSpPr/>
      </dsp:nvSpPr>
      <dsp:spPr>
        <a:xfrm>
          <a:off x="2797088" y="1731498"/>
          <a:ext cx="1840523" cy="1840523"/>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u="sng" kern="1200" dirty="0" smtClean="0"/>
            <a:t>Core Team</a:t>
          </a:r>
        </a:p>
        <a:p>
          <a:pPr lvl="0" algn="ctr" defTabSz="755650">
            <a:lnSpc>
              <a:spcPct val="90000"/>
            </a:lnSpc>
            <a:spcBef>
              <a:spcPct val="0"/>
            </a:spcBef>
            <a:spcAft>
              <a:spcPct val="35000"/>
            </a:spcAft>
          </a:pPr>
          <a:r>
            <a:rPr lang="en-US" sz="1700" kern="1200" dirty="0" smtClean="0"/>
            <a:t>RIDE</a:t>
          </a:r>
        </a:p>
        <a:p>
          <a:pPr lvl="0" algn="ctr" defTabSz="755650">
            <a:lnSpc>
              <a:spcPct val="90000"/>
            </a:lnSpc>
            <a:spcBef>
              <a:spcPct val="0"/>
            </a:spcBef>
            <a:spcAft>
              <a:spcPct val="35000"/>
            </a:spcAft>
          </a:pPr>
          <a:r>
            <a:rPr lang="en-US" sz="1700" kern="1200" dirty="0" smtClean="0"/>
            <a:t>HEALTH</a:t>
          </a:r>
        </a:p>
        <a:p>
          <a:pPr lvl="0" algn="ctr" defTabSz="755650">
            <a:lnSpc>
              <a:spcPct val="90000"/>
            </a:lnSpc>
            <a:spcBef>
              <a:spcPct val="0"/>
            </a:spcBef>
            <a:spcAft>
              <a:spcPct val="35000"/>
            </a:spcAft>
          </a:pPr>
          <a:r>
            <a:rPr lang="en-US" sz="1700" kern="1200" dirty="0" smtClean="0"/>
            <a:t>HLN</a:t>
          </a:r>
          <a:endParaRPr lang="en-US" sz="1700" kern="1200" dirty="0"/>
        </a:p>
      </dsp:txBody>
      <dsp:txXfrm>
        <a:off x="3066626" y="2001036"/>
        <a:ext cx="1301447" cy="1301447"/>
      </dsp:txXfrm>
    </dsp:sp>
    <dsp:sp modelId="{7DA151D6-1ACB-43B6-AADD-284BD9888FF7}">
      <dsp:nvSpPr>
        <dsp:cNvPr id="0" name=""/>
        <dsp:cNvSpPr/>
      </dsp:nvSpPr>
      <dsp:spPr>
        <a:xfrm>
          <a:off x="3073166" y="2194"/>
          <a:ext cx="1288366" cy="1288366"/>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Early Learning Council</a:t>
          </a:r>
        </a:p>
        <a:p>
          <a:pPr lvl="0" algn="ctr" defTabSz="533400">
            <a:lnSpc>
              <a:spcPct val="90000"/>
            </a:lnSpc>
            <a:spcBef>
              <a:spcPct val="0"/>
            </a:spcBef>
            <a:spcAft>
              <a:spcPct val="35000"/>
            </a:spcAft>
          </a:pPr>
          <a:r>
            <a:rPr lang="en-US" sz="1200" kern="1200" dirty="0" smtClean="0"/>
            <a:t>Sub-Committee</a:t>
          </a:r>
          <a:endParaRPr lang="en-US" sz="1200" kern="1200" dirty="0"/>
        </a:p>
      </dsp:txBody>
      <dsp:txXfrm>
        <a:off x="3261843" y="190871"/>
        <a:ext cx="911012" cy="911012"/>
      </dsp:txXfrm>
    </dsp:sp>
    <dsp:sp modelId="{7BAA0918-9668-4ED7-9CD5-35670BA38981}">
      <dsp:nvSpPr>
        <dsp:cNvPr id="0" name=""/>
        <dsp:cNvSpPr/>
      </dsp:nvSpPr>
      <dsp:spPr>
        <a:xfrm>
          <a:off x="4809878" y="1004885"/>
          <a:ext cx="1288366" cy="1288366"/>
        </a:xfrm>
        <a:prstGeom prst="ellipse">
          <a:avLst/>
        </a:prstGeom>
        <a:solidFill>
          <a:schemeClr val="accent4">
            <a:hueOff val="-892954"/>
            <a:satOff val="5380"/>
            <a:lumOff val="43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RTT ELC Coordinating and Data Team</a:t>
          </a:r>
          <a:endParaRPr lang="en-US" sz="1200" kern="1200" dirty="0"/>
        </a:p>
      </dsp:txBody>
      <dsp:txXfrm>
        <a:off x="4998555" y="1193562"/>
        <a:ext cx="911012" cy="911012"/>
      </dsp:txXfrm>
    </dsp:sp>
    <dsp:sp modelId="{AF8D000B-E3AB-4C0B-B03D-31E92B5E207F}">
      <dsp:nvSpPr>
        <dsp:cNvPr id="0" name=""/>
        <dsp:cNvSpPr/>
      </dsp:nvSpPr>
      <dsp:spPr>
        <a:xfrm>
          <a:off x="4809878" y="3010267"/>
          <a:ext cx="1288366" cy="1288366"/>
        </a:xfrm>
        <a:prstGeom prst="ellipse">
          <a:avLst/>
        </a:prstGeom>
        <a:solidFill>
          <a:schemeClr val="accent4">
            <a:hueOff val="-1785909"/>
            <a:satOff val="10760"/>
            <a:lumOff val="86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RIDE/Health Legal </a:t>
          </a:r>
          <a:endParaRPr lang="en-US" sz="1200" kern="1200" dirty="0"/>
        </a:p>
      </dsp:txBody>
      <dsp:txXfrm>
        <a:off x="4998555" y="3198944"/>
        <a:ext cx="911012" cy="911012"/>
      </dsp:txXfrm>
    </dsp:sp>
    <dsp:sp modelId="{9AE1340C-705F-42BB-BD86-2F9B451B8A88}">
      <dsp:nvSpPr>
        <dsp:cNvPr id="0" name=""/>
        <dsp:cNvSpPr/>
      </dsp:nvSpPr>
      <dsp:spPr>
        <a:xfrm>
          <a:off x="3073166" y="4012958"/>
          <a:ext cx="1288366" cy="1288366"/>
        </a:xfrm>
        <a:prstGeom prst="ellipse">
          <a:avLst/>
        </a:prstGeom>
        <a:solidFill>
          <a:schemeClr val="accent4">
            <a:hueOff val="-2678863"/>
            <a:satOff val="16139"/>
            <a:lumOff val="1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Department of Children, Youth and Families</a:t>
          </a:r>
          <a:endParaRPr lang="en-US" sz="1200" kern="1200" dirty="0"/>
        </a:p>
      </dsp:txBody>
      <dsp:txXfrm>
        <a:off x="3261843" y="4201635"/>
        <a:ext cx="911012" cy="911012"/>
      </dsp:txXfrm>
    </dsp:sp>
    <dsp:sp modelId="{66BD240C-441D-4447-9548-2BC392520C78}">
      <dsp:nvSpPr>
        <dsp:cNvPr id="0" name=""/>
        <dsp:cNvSpPr/>
      </dsp:nvSpPr>
      <dsp:spPr>
        <a:xfrm>
          <a:off x="1336454" y="3010267"/>
          <a:ext cx="1288366" cy="1288366"/>
        </a:xfrm>
        <a:prstGeom prst="ellipse">
          <a:avLst/>
        </a:prstGeom>
        <a:solidFill>
          <a:schemeClr val="accent4">
            <a:hueOff val="-3571817"/>
            <a:satOff val="21519"/>
            <a:lumOff val="172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RIDE Early Childhood Team</a:t>
          </a:r>
          <a:endParaRPr lang="en-US" sz="1200" kern="1200" dirty="0"/>
        </a:p>
      </dsp:txBody>
      <dsp:txXfrm>
        <a:off x="1525131" y="3198944"/>
        <a:ext cx="911012" cy="911012"/>
      </dsp:txXfrm>
    </dsp:sp>
    <dsp:sp modelId="{D610F34F-7785-4904-A34C-ED5A76D57CAE}">
      <dsp:nvSpPr>
        <dsp:cNvPr id="0" name=""/>
        <dsp:cNvSpPr/>
      </dsp:nvSpPr>
      <dsp:spPr>
        <a:xfrm>
          <a:off x="1336454" y="1004885"/>
          <a:ext cx="1288366" cy="1288366"/>
        </a:xfrm>
        <a:prstGeom prst="ellipse">
          <a:avLst/>
        </a:prstGeom>
        <a:solidFill>
          <a:schemeClr val="accent4">
            <a:hueOff val="-4464771"/>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Child Outreach Coordinators</a:t>
          </a:r>
          <a:endParaRPr lang="en-US" sz="1200" kern="1200" dirty="0"/>
        </a:p>
      </dsp:txBody>
      <dsp:txXfrm>
        <a:off x="1525131" y="1193562"/>
        <a:ext cx="911012" cy="911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FABDB-B28B-473F-B58B-265CB5A4BBC8}">
      <dsp:nvSpPr>
        <dsp:cNvPr id="0" name=""/>
        <dsp:cNvSpPr/>
      </dsp:nvSpPr>
      <dsp:spPr>
        <a:xfrm>
          <a:off x="0" y="405847"/>
          <a:ext cx="6096000" cy="403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33FB9A-D3B8-453B-A8D5-5ABEE8B98F17}">
      <dsp:nvSpPr>
        <dsp:cNvPr id="0" name=""/>
        <dsp:cNvSpPr/>
      </dsp:nvSpPr>
      <dsp:spPr>
        <a:xfrm>
          <a:off x="260317" y="169687"/>
          <a:ext cx="4267200" cy="472320"/>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scope of work</a:t>
          </a:r>
          <a:endParaRPr lang="en-US" sz="1600" kern="1200" dirty="0"/>
        </a:p>
      </dsp:txBody>
      <dsp:txXfrm>
        <a:off x="283374" y="192744"/>
        <a:ext cx="4221086" cy="426206"/>
      </dsp:txXfrm>
    </dsp:sp>
    <dsp:sp modelId="{6751D8A2-09A7-48DF-BBD5-D0E56A62FA84}">
      <dsp:nvSpPr>
        <dsp:cNvPr id="0" name=""/>
        <dsp:cNvSpPr/>
      </dsp:nvSpPr>
      <dsp:spPr>
        <a:xfrm>
          <a:off x="0" y="1131607"/>
          <a:ext cx="6096000" cy="403200"/>
        </a:xfrm>
        <a:prstGeom prst="rect">
          <a:avLst/>
        </a:prstGeom>
        <a:solidFill>
          <a:schemeClr val="lt1">
            <a:alpha val="90000"/>
            <a:hueOff val="0"/>
            <a:satOff val="0"/>
            <a:lumOff val="0"/>
            <a:alphaOff val="0"/>
          </a:schemeClr>
        </a:solidFill>
        <a:ln w="25400" cap="flat" cmpd="sng" algn="ctr">
          <a:solidFill>
            <a:schemeClr val="accent4">
              <a:hueOff val="-637824"/>
              <a:satOff val="3843"/>
              <a:lumOff val="308"/>
              <a:alphaOff val="0"/>
            </a:schemeClr>
          </a:solidFill>
          <a:prstDash val="solid"/>
        </a:ln>
        <a:effectLst/>
      </dsp:spPr>
      <dsp:style>
        <a:lnRef idx="2">
          <a:scrgbClr r="0" g="0" b="0"/>
        </a:lnRef>
        <a:fillRef idx="1">
          <a:scrgbClr r="0" g="0" b="0"/>
        </a:fillRef>
        <a:effectRef idx="0">
          <a:scrgbClr r="0" g="0" b="0"/>
        </a:effectRef>
        <a:fontRef idx="minor"/>
      </dsp:style>
    </dsp:sp>
    <dsp:sp modelId="{315F3A8A-2AC3-4960-824E-63F4F940D1BA}">
      <dsp:nvSpPr>
        <dsp:cNvPr id="0" name=""/>
        <dsp:cNvSpPr/>
      </dsp:nvSpPr>
      <dsp:spPr>
        <a:xfrm>
          <a:off x="304800" y="895447"/>
          <a:ext cx="4267200" cy="472320"/>
        </a:xfrm>
        <a:prstGeom prst="roundRect">
          <a:avLst/>
        </a:prstGeom>
        <a:solidFill>
          <a:schemeClr val="accent4">
            <a:hueOff val="-637824"/>
            <a:satOff val="3843"/>
            <a:lumOff val="30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detailed requirements</a:t>
          </a:r>
          <a:endParaRPr lang="en-US" sz="1600" kern="1200" dirty="0"/>
        </a:p>
      </dsp:txBody>
      <dsp:txXfrm>
        <a:off x="327857" y="918504"/>
        <a:ext cx="4221086" cy="426206"/>
      </dsp:txXfrm>
    </dsp:sp>
    <dsp:sp modelId="{230AA40A-6DBA-446E-8C75-B6D8233558DB}">
      <dsp:nvSpPr>
        <dsp:cNvPr id="0" name=""/>
        <dsp:cNvSpPr/>
      </dsp:nvSpPr>
      <dsp:spPr>
        <a:xfrm>
          <a:off x="0" y="1857367"/>
          <a:ext cx="6096000" cy="403200"/>
        </a:xfrm>
        <a:prstGeom prst="rect">
          <a:avLst/>
        </a:prstGeom>
        <a:solidFill>
          <a:schemeClr val="lt1">
            <a:alpha val="90000"/>
            <a:hueOff val="0"/>
            <a:satOff val="0"/>
            <a:lumOff val="0"/>
            <a:alphaOff val="0"/>
          </a:schemeClr>
        </a:solidFill>
        <a:ln w="25400" cap="flat" cmpd="sng" algn="ctr">
          <a:solidFill>
            <a:schemeClr val="accent4">
              <a:hueOff val="-1275649"/>
              <a:satOff val="7685"/>
              <a:lumOff val="616"/>
              <a:alphaOff val="0"/>
            </a:schemeClr>
          </a:solidFill>
          <a:prstDash val="solid"/>
        </a:ln>
        <a:effectLst/>
      </dsp:spPr>
      <dsp:style>
        <a:lnRef idx="2">
          <a:scrgbClr r="0" g="0" b="0"/>
        </a:lnRef>
        <a:fillRef idx="1">
          <a:scrgbClr r="0" g="0" b="0"/>
        </a:fillRef>
        <a:effectRef idx="0">
          <a:scrgbClr r="0" g="0" b="0"/>
        </a:effectRef>
        <a:fontRef idx="minor"/>
      </dsp:style>
    </dsp:sp>
    <dsp:sp modelId="{C40984E2-74AE-47D0-9022-84BB8DF27FDE}">
      <dsp:nvSpPr>
        <dsp:cNvPr id="0" name=""/>
        <dsp:cNvSpPr/>
      </dsp:nvSpPr>
      <dsp:spPr>
        <a:xfrm>
          <a:off x="304800" y="1621207"/>
          <a:ext cx="4267200" cy="472320"/>
        </a:xfrm>
        <a:prstGeom prst="roundRect">
          <a:avLst/>
        </a:prstGeom>
        <a:solidFill>
          <a:schemeClr val="accent4">
            <a:hueOff val="-1275649"/>
            <a:satOff val="7685"/>
            <a:lumOff val="61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desired workflow</a:t>
          </a:r>
          <a:endParaRPr lang="en-US" sz="1600" kern="1200" dirty="0"/>
        </a:p>
      </dsp:txBody>
      <dsp:txXfrm>
        <a:off x="327857" y="1644264"/>
        <a:ext cx="4221086" cy="426206"/>
      </dsp:txXfrm>
    </dsp:sp>
    <dsp:sp modelId="{B475E462-67AC-4FB5-BAF9-C4B0C46CE22F}">
      <dsp:nvSpPr>
        <dsp:cNvPr id="0" name=""/>
        <dsp:cNvSpPr/>
      </dsp:nvSpPr>
      <dsp:spPr>
        <a:xfrm>
          <a:off x="0" y="2583127"/>
          <a:ext cx="6096000" cy="403200"/>
        </a:xfrm>
        <a:prstGeom prst="rect">
          <a:avLst/>
        </a:prstGeom>
        <a:solidFill>
          <a:schemeClr val="lt1">
            <a:alpha val="90000"/>
            <a:hueOff val="0"/>
            <a:satOff val="0"/>
            <a:lumOff val="0"/>
            <a:alphaOff val="0"/>
          </a:schemeClr>
        </a:solidFill>
        <a:ln w="25400" cap="flat" cmpd="sng" algn="ctr">
          <a:solidFill>
            <a:schemeClr val="accent4">
              <a:hueOff val="-1913473"/>
              <a:satOff val="11528"/>
              <a:lumOff val="924"/>
              <a:alphaOff val="0"/>
            </a:schemeClr>
          </a:solidFill>
          <a:prstDash val="solid"/>
        </a:ln>
        <a:effectLst/>
      </dsp:spPr>
      <dsp:style>
        <a:lnRef idx="2">
          <a:scrgbClr r="0" g="0" b="0"/>
        </a:lnRef>
        <a:fillRef idx="1">
          <a:scrgbClr r="0" g="0" b="0"/>
        </a:fillRef>
        <a:effectRef idx="0">
          <a:scrgbClr r="0" g="0" b="0"/>
        </a:effectRef>
        <a:fontRef idx="minor"/>
      </dsp:style>
    </dsp:sp>
    <dsp:sp modelId="{60171B3F-C39A-45F8-9634-B11AF77E3F04}">
      <dsp:nvSpPr>
        <dsp:cNvPr id="0" name=""/>
        <dsp:cNvSpPr/>
      </dsp:nvSpPr>
      <dsp:spPr>
        <a:xfrm>
          <a:off x="304800" y="2346967"/>
          <a:ext cx="4267200" cy="472320"/>
        </a:xfrm>
        <a:prstGeom prst="roundRect">
          <a:avLst/>
        </a:prstGeom>
        <a:solidFill>
          <a:schemeClr val="accent4">
            <a:hueOff val="-1913473"/>
            <a:satOff val="11528"/>
            <a:lumOff val="9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business rules</a:t>
          </a:r>
          <a:endParaRPr lang="en-US" sz="1600" kern="1200" dirty="0"/>
        </a:p>
      </dsp:txBody>
      <dsp:txXfrm>
        <a:off x="327857" y="2370024"/>
        <a:ext cx="4221086" cy="426206"/>
      </dsp:txXfrm>
    </dsp:sp>
    <dsp:sp modelId="{8A83D7C5-8C02-4E4A-8F21-3406D287A044}">
      <dsp:nvSpPr>
        <dsp:cNvPr id="0" name=""/>
        <dsp:cNvSpPr/>
      </dsp:nvSpPr>
      <dsp:spPr>
        <a:xfrm>
          <a:off x="0" y="3308887"/>
          <a:ext cx="6096000" cy="403200"/>
        </a:xfrm>
        <a:prstGeom prst="rect">
          <a:avLst/>
        </a:prstGeom>
        <a:solidFill>
          <a:schemeClr val="lt1">
            <a:alpha val="90000"/>
            <a:hueOff val="0"/>
            <a:satOff val="0"/>
            <a:lumOff val="0"/>
            <a:alphaOff val="0"/>
          </a:schemeClr>
        </a:solidFill>
        <a:ln w="25400" cap="flat" cmpd="sng" algn="ctr">
          <a:solidFill>
            <a:schemeClr val="accent4">
              <a:hueOff val="-2551298"/>
              <a:satOff val="15371"/>
              <a:lumOff val="1232"/>
              <a:alphaOff val="0"/>
            </a:schemeClr>
          </a:solidFill>
          <a:prstDash val="solid"/>
        </a:ln>
        <a:effectLst/>
      </dsp:spPr>
      <dsp:style>
        <a:lnRef idx="2">
          <a:scrgbClr r="0" g="0" b="0"/>
        </a:lnRef>
        <a:fillRef idx="1">
          <a:scrgbClr r="0" g="0" b="0"/>
        </a:fillRef>
        <a:effectRef idx="0">
          <a:scrgbClr r="0" g="0" b="0"/>
        </a:effectRef>
        <a:fontRef idx="minor"/>
      </dsp:style>
    </dsp:sp>
    <dsp:sp modelId="{9FD86839-6622-4715-9A28-184137C9CC10}">
      <dsp:nvSpPr>
        <dsp:cNvPr id="0" name=""/>
        <dsp:cNvSpPr/>
      </dsp:nvSpPr>
      <dsp:spPr>
        <a:xfrm>
          <a:off x="304800" y="3072727"/>
          <a:ext cx="4267200" cy="472320"/>
        </a:xfrm>
        <a:prstGeom prst="roundRect">
          <a:avLst/>
        </a:prstGeom>
        <a:solidFill>
          <a:schemeClr val="accent4">
            <a:hueOff val="-2551298"/>
            <a:satOff val="15371"/>
            <a:lumOff val="123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screen mockups</a:t>
          </a:r>
          <a:endParaRPr lang="en-US" sz="1600" kern="1200" dirty="0"/>
        </a:p>
      </dsp:txBody>
      <dsp:txXfrm>
        <a:off x="327857" y="3095784"/>
        <a:ext cx="4221086" cy="426206"/>
      </dsp:txXfrm>
    </dsp:sp>
    <dsp:sp modelId="{08397B29-2133-46A3-82DF-736E2411264E}">
      <dsp:nvSpPr>
        <dsp:cNvPr id="0" name=""/>
        <dsp:cNvSpPr/>
      </dsp:nvSpPr>
      <dsp:spPr>
        <a:xfrm>
          <a:off x="0" y="4034647"/>
          <a:ext cx="6096000" cy="403200"/>
        </a:xfrm>
        <a:prstGeom prst="rect">
          <a:avLst/>
        </a:prstGeom>
        <a:solidFill>
          <a:schemeClr val="lt1">
            <a:alpha val="90000"/>
            <a:hueOff val="0"/>
            <a:satOff val="0"/>
            <a:lumOff val="0"/>
            <a:alphaOff val="0"/>
          </a:schemeClr>
        </a:solidFill>
        <a:ln w="25400" cap="flat" cmpd="sng" algn="ctr">
          <a:solidFill>
            <a:schemeClr val="accent4">
              <a:hueOff val="-3189123"/>
              <a:satOff val="19214"/>
              <a:lumOff val="1540"/>
              <a:alphaOff val="0"/>
            </a:schemeClr>
          </a:solidFill>
          <a:prstDash val="solid"/>
        </a:ln>
        <a:effectLst/>
      </dsp:spPr>
      <dsp:style>
        <a:lnRef idx="2">
          <a:scrgbClr r="0" g="0" b="0"/>
        </a:lnRef>
        <a:fillRef idx="1">
          <a:scrgbClr r="0" g="0" b="0"/>
        </a:fillRef>
        <a:effectRef idx="0">
          <a:scrgbClr r="0" g="0" b="0"/>
        </a:effectRef>
        <a:fontRef idx="minor"/>
      </dsp:style>
    </dsp:sp>
    <dsp:sp modelId="{34A32376-EF66-42C4-AF6B-9E300D9F2AFC}">
      <dsp:nvSpPr>
        <dsp:cNvPr id="0" name=""/>
        <dsp:cNvSpPr/>
      </dsp:nvSpPr>
      <dsp:spPr>
        <a:xfrm>
          <a:off x="304800" y="3798487"/>
          <a:ext cx="4267200" cy="472320"/>
        </a:xfrm>
        <a:prstGeom prst="roundRect">
          <a:avLst/>
        </a:prstGeom>
        <a:solidFill>
          <a:schemeClr val="accent4">
            <a:hueOff val="-3189123"/>
            <a:satOff val="19214"/>
            <a:lumOff val="154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required data elements</a:t>
          </a:r>
          <a:endParaRPr lang="en-US" sz="1600" kern="1200" dirty="0"/>
        </a:p>
      </dsp:txBody>
      <dsp:txXfrm>
        <a:off x="327857" y="3821544"/>
        <a:ext cx="4221086" cy="426206"/>
      </dsp:txXfrm>
    </dsp:sp>
    <dsp:sp modelId="{8929371A-C411-437C-A042-4CB0A0536EEF}">
      <dsp:nvSpPr>
        <dsp:cNvPr id="0" name=""/>
        <dsp:cNvSpPr/>
      </dsp:nvSpPr>
      <dsp:spPr>
        <a:xfrm>
          <a:off x="0" y="4760407"/>
          <a:ext cx="6096000" cy="403200"/>
        </a:xfrm>
        <a:prstGeom prst="rect">
          <a:avLst/>
        </a:prstGeom>
        <a:solidFill>
          <a:schemeClr val="lt1">
            <a:alpha val="90000"/>
            <a:hueOff val="0"/>
            <a:satOff val="0"/>
            <a:lumOff val="0"/>
            <a:alphaOff val="0"/>
          </a:schemeClr>
        </a:solidFill>
        <a:ln w="25400" cap="flat" cmpd="sng" algn="ctr">
          <a:solidFill>
            <a:schemeClr val="accent4">
              <a:hueOff val="-3826947"/>
              <a:satOff val="23056"/>
              <a:lumOff val="1848"/>
              <a:alphaOff val="0"/>
            </a:schemeClr>
          </a:solidFill>
          <a:prstDash val="solid"/>
        </a:ln>
        <a:effectLst/>
      </dsp:spPr>
      <dsp:style>
        <a:lnRef idx="2">
          <a:scrgbClr r="0" g="0" b="0"/>
        </a:lnRef>
        <a:fillRef idx="1">
          <a:scrgbClr r="0" g="0" b="0"/>
        </a:fillRef>
        <a:effectRef idx="0">
          <a:scrgbClr r="0" g="0" b="0"/>
        </a:effectRef>
        <a:fontRef idx="minor"/>
      </dsp:style>
    </dsp:sp>
    <dsp:sp modelId="{A1B521DF-5712-4D77-9532-7917F7EA5EB0}">
      <dsp:nvSpPr>
        <dsp:cNvPr id="0" name=""/>
        <dsp:cNvSpPr/>
      </dsp:nvSpPr>
      <dsp:spPr>
        <a:xfrm>
          <a:off x="304800" y="4524247"/>
          <a:ext cx="4267200" cy="472320"/>
        </a:xfrm>
        <a:prstGeom prst="roundRect">
          <a:avLst/>
        </a:prstGeom>
        <a:solidFill>
          <a:schemeClr val="accent4">
            <a:hueOff val="-3826947"/>
            <a:satOff val="23056"/>
            <a:lumOff val="184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associated edit rules</a:t>
          </a:r>
          <a:endParaRPr lang="en-US" sz="1600" kern="1200" dirty="0"/>
        </a:p>
      </dsp:txBody>
      <dsp:txXfrm>
        <a:off x="327857" y="4547304"/>
        <a:ext cx="4221086" cy="426206"/>
      </dsp:txXfrm>
    </dsp:sp>
    <dsp:sp modelId="{E890530F-FCE8-47C2-931B-CF3394BF4C49}">
      <dsp:nvSpPr>
        <dsp:cNvPr id="0" name=""/>
        <dsp:cNvSpPr/>
      </dsp:nvSpPr>
      <dsp:spPr>
        <a:xfrm>
          <a:off x="0" y="5486167"/>
          <a:ext cx="6096000" cy="403200"/>
        </a:xfrm>
        <a:prstGeom prst="rect">
          <a:avLst/>
        </a:prstGeom>
        <a:solidFill>
          <a:schemeClr val="lt1">
            <a:alpha val="90000"/>
            <a:hueOff val="0"/>
            <a:satOff val="0"/>
            <a:lumOff val="0"/>
            <a:alphaOff val="0"/>
          </a:schemeClr>
        </a:solidFill>
        <a:ln w="25400" cap="flat" cmpd="sng" algn="ctr">
          <a:solidFill>
            <a:schemeClr val="accent4">
              <a:hueOff val="-4464771"/>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5C9A6E88-C47D-4C7C-9736-11F44511F14B}">
      <dsp:nvSpPr>
        <dsp:cNvPr id="0" name=""/>
        <dsp:cNvSpPr/>
      </dsp:nvSpPr>
      <dsp:spPr>
        <a:xfrm>
          <a:off x="304800" y="5250007"/>
          <a:ext cx="4267200" cy="472320"/>
        </a:xfrm>
        <a:prstGeom prst="roundRect">
          <a:avLst/>
        </a:prstGeom>
        <a:solidFill>
          <a:schemeClr val="accent4">
            <a:hueOff val="-4464771"/>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1290" tIns="0" rIns="161290" bIns="0" numCol="1" spcCol="1270" anchor="ctr" anchorCtr="0">
          <a:noAutofit/>
        </a:bodyPr>
        <a:lstStyle/>
        <a:p>
          <a:pPr lvl="0" algn="l" defTabSz="711200">
            <a:lnSpc>
              <a:spcPct val="90000"/>
            </a:lnSpc>
            <a:spcBef>
              <a:spcPct val="0"/>
            </a:spcBef>
            <a:spcAft>
              <a:spcPct val="35000"/>
            </a:spcAft>
          </a:pPr>
          <a:r>
            <a:rPr lang="en-US" sz="1600" kern="1200" dirty="0" smtClean="0"/>
            <a:t>future functionality</a:t>
          </a:r>
          <a:endParaRPr lang="en-US" sz="1600" kern="1200" dirty="0"/>
        </a:p>
      </dsp:txBody>
      <dsp:txXfrm>
        <a:off x="327857" y="5273064"/>
        <a:ext cx="422108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86256-7201-2B4B-9DD4-A6736B0571F0}">
      <dsp:nvSpPr>
        <dsp:cNvPr id="0" name=""/>
        <dsp:cNvSpPr/>
      </dsp:nvSpPr>
      <dsp:spPr>
        <a:xfrm rot="5400000">
          <a:off x="942060" y="1436188"/>
          <a:ext cx="603867" cy="68748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8ED20B-5F6B-A548-B4CF-32AF8BB62EF2}">
      <dsp:nvSpPr>
        <dsp:cNvPr id="0" name=""/>
        <dsp:cNvSpPr/>
      </dsp:nvSpPr>
      <dsp:spPr>
        <a:xfrm>
          <a:off x="418439" y="357870"/>
          <a:ext cx="1590352" cy="1246284"/>
        </a:xfrm>
        <a:prstGeom prst="roundRect">
          <a:avLst>
            <a:gd name="adj" fmla="val 16670"/>
          </a:avLst>
        </a:prstGeom>
        <a:solidFill>
          <a:schemeClr val="accent3">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accent3">
                  <a:lumMod val="50000"/>
                </a:schemeClr>
              </a:solidFill>
            </a:rPr>
            <a:t>More children are screened</a:t>
          </a:r>
          <a:endParaRPr lang="en-US" sz="2400" kern="1200" dirty="0">
            <a:solidFill>
              <a:schemeClr val="accent3">
                <a:lumMod val="50000"/>
              </a:schemeClr>
            </a:solidFill>
          </a:endParaRPr>
        </a:p>
      </dsp:txBody>
      <dsp:txXfrm>
        <a:off x="479289" y="418720"/>
        <a:ext cx="1468652" cy="1124584"/>
      </dsp:txXfrm>
    </dsp:sp>
    <dsp:sp modelId="{2BCCF8B5-D1B1-4240-B5C9-47F7770B0405}">
      <dsp:nvSpPr>
        <dsp:cNvPr id="0" name=""/>
        <dsp:cNvSpPr/>
      </dsp:nvSpPr>
      <dsp:spPr>
        <a:xfrm>
          <a:off x="1306254" y="730340"/>
          <a:ext cx="739346" cy="575111"/>
        </a:xfrm>
        <a:prstGeom prst="rect">
          <a:avLst/>
        </a:prstGeom>
        <a:noFill/>
        <a:ln>
          <a:noFill/>
        </a:ln>
        <a:effectLst/>
      </dsp:spPr>
      <dsp:style>
        <a:lnRef idx="0">
          <a:scrgbClr r="0" g="0" b="0"/>
        </a:lnRef>
        <a:fillRef idx="0">
          <a:scrgbClr r="0" g="0" b="0"/>
        </a:fillRef>
        <a:effectRef idx="0">
          <a:scrgbClr r="0" g="0" b="0"/>
        </a:effectRef>
        <a:fontRef idx="minor"/>
      </dsp:style>
    </dsp:sp>
    <dsp:sp modelId="{59D6BEBA-5834-C94F-A6E5-DDF4DFAB48B9}">
      <dsp:nvSpPr>
        <dsp:cNvPr id="0" name=""/>
        <dsp:cNvSpPr/>
      </dsp:nvSpPr>
      <dsp:spPr>
        <a:xfrm rot="5400000">
          <a:off x="3394528" y="2670750"/>
          <a:ext cx="603867" cy="687481"/>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0A9BD1-CB3C-FC42-BD77-C404E84D8627}">
      <dsp:nvSpPr>
        <dsp:cNvPr id="0" name=""/>
        <dsp:cNvSpPr/>
      </dsp:nvSpPr>
      <dsp:spPr>
        <a:xfrm>
          <a:off x="2205561" y="803507"/>
          <a:ext cx="2569885" cy="1967746"/>
        </a:xfrm>
        <a:prstGeom prst="roundRect">
          <a:avLst>
            <a:gd name="adj" fmla="val 16670"/>
          </a:avLst>
        </a:prstGeom>
        <a:solidFill>
          <a:schemeClr val="accent2">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accent2">
                  <a:lumMod val="50000"/>
                </a:schemeClr>
              </a:solidFill>
            </a:rPr>
            <a:t>Resulting in  identification of children with developmental delays</a:t>
          </a:r>
          <a:endParaRPr lang="en-US" sz="2400" kern="1200" dirty="0">
            <a:solidFill>
              <a:schemeClr val="accent2">
                <a:lumMod val="50000"/>
              </a:schemeClr>
            </a:solidFill>
          </a:endParaRPr>
        </a:p>
      </dsp:txBody>
      <dsp:txXfrm>
        <a:off x="2301636" y="899582"/>
        <a:ext cx="2377735" cy="1775596"/>
      </dsp:txXfrm>
    </dsp:sp>
    <dsp:sp modelId="{EF091388-9BDD-484E-801F-E5FAA8762FBC}">
      <dsp:nvSpPr>
        <dsp:cNvPr id="0" name=""/>
        <dsp:cNvSpPr/>
      </dsp:nvSpPr>
      <dsp:spPr>
        <a:xfrm>
          <a:off x="2776566" y="2157748"/>
          <a:ext cx="739346" cy="575111"/>
        </a:xfrm>
        <a:prstGeom prst="rect">
          <a:avLst/>
        </a:prstGeom>
        <a:noFill/>
        <a:ln>
          <a:noFill/>
        </a:ln>
        <a:effectLst/>
      </dsp:spPr>
      <dsp:style>
        <a:lnRef idx="0">
          <a:scrgbClr r="0" g="0" b="0"/>
        </a:lnRef>
        <a:fillRef idx="0">
          <a:scrgbClr r="0" g="0" b="0"/>
        </a:fillRef>
        <a:effectRef idx="0">
          <a:scrgbClr r="0" g="0" b="0"/>
        </a:effectRef>
        <a:fontRef idx="minor"/>
      </dsp:style>
    </dsp:sp>
    <dsp:sp modelId="{3F84FB40-53F6-F346-96F5-3DE4F7F1AF9B}">
      <dsp:nvSpPr>
        <dsp:cNvPr id="0" name=""/>
        <dsp:cNvSpPr/>
      </dsp:nvSpPr>
      <dsp:spPr>
        <a:xfrm rot="10800000">
          <a:off x="6174114" y="2834680"/>
          <a:ext cx="603867" cy="1131353"/>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682E6E-A59A-084F-BB79-2F705CC0B660}">
      <dsp:nvSpPr>
        <dsp:cNvPr id="0" name=""/>
        <dsp:cNvSpPr/>
      </dsp:nvSpPr>
      <dsp:spPr>
        <a:xfrm>
          <a:off x="5030942" y="1911918"/>
          <a:ext cx="2610721" cy="1322769"/>
        </a:xfrm>
        <a:prstGeom prst="roundRect">
          <a:avLst>
            <a:gd name="adj" fmla="val 16670"/>
          </a:avLst>
        </a:prstGeom>
        <a:solidFill>
          <a:schemeClr val="accent4">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accent4">
                  <a:lumMod val="50000"/>
                </a:schemeClr>
              </a:solidFill>
            </a:rPr>
            <a:t>More children receive needed services</a:t>
          </a:r>
          <a:endParaRPr lang="en-US" sz="2400" kern="1200" dirty="0">
            <a:solidFill>
              <a:schemeClr val="accent4">
                <a:lumMod val="50000"/>
              </a:schemeClr>
            </a:solidFill>
          </a:endParaRPr>
        </a:p>
      </dsp:txBody>
      <dsp:txXfrm>
        <a:off x="5095526" y="1976502"/>
        <a:ext cx="2481553" cy="1193601"/>
      </dsp:txXfrm>
    </dsp:sp>
    <dsp:sp modelId="{FFFFAD99-88D9-8342-8A9B-0BB14486D4A9}">
      <dsp:nvSpPr>
        <dsp:cNvPr id="0" name=""/>
        <dsp:cNvSpPr/>
      </dsp:nvSpPr>
      <dsp:spPr>
        <a:xfrm>
          <a:off x="3777528" y="3287246"/>
          <a:ext cx="739346" cy="575111"/>
        </a:xfrm>
        <a:prstGeom prst="rect">
          <a:avLst/>
        </a:prstGeom>
        <a:noFill/>
        <a:ln>
          <a:noFill/>
        </a:ln>
        <a:effectLst/>
      </dsp:spPr>
      <dsp:style>
        <a:lnRef idx="0">
          <a:scrgbClr r="0" g="0" b="0"/>
        </a:lnRef>
        <a:fillRef idx="0">
          <a:scrgbClr r="0" g="0" b="0"/>
        </a:fillRef>
        <a:effectRef idx="0">
          <a:scrgbClr r="0" g="0" b="0"/>
        </a:effectRef>
        <a:fontRef idx="minor"/>
      </dsp:style>
    </dsp:sp>
    <dsp:sp modelId="{055917A3-DD2E-344D-BCEA-1F8D391E5926}">
      <dsp:nvSpPr>
        <dsp:cNvPr id="0" name=""/>
        <dsp:cNvSpPr/>
      </dsp:nvSpPr>
      <dsp:spPr>
        <a:xfrm>
          <a:off x="2884304" y="4216878"/>
          <a:ext cx="5167157" cy="743057"/>
        </a:xfrm>
        <a:prstGeom prst="roundRect">
          <a:avLst>
            <a:gd name="adj" fmla="val 16670"/>
          </a:avLst>
        </a:prstGeom>
        <a:solidFill>
          <a:schemeClr val="accent6">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accent6">
                  <a:lumMod val="50000"/>
                </a:schemeClr>
              </a:solidFill>
            </a:rPr>
            <a:t>Increased awareness of importance of developmental screening</a:t>
          </a:r>
          <a:endParaRPr lang="en-US" sz="2400" kern="1200" dirty="0">
            <a:solidFill>
              <a:schemeClr val="accent6">
                <a:lumMod val="50000"/>
              </a:schemeClr>
            </a:solidFill>
          </a:endParaRPr>
        </a:p>
      </dsp:txBody>
      <dsp:txXfrm>
        <a:off x="2920584" y="4253158"/>
        <a:ext cx="5094597" cy="6704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6FFDD-08B8-4DD3-B3C1-9551E270CF27}" type="datetimeFigureOut">
              <a:rPr lang="en-US" smtClean="0"/>
              <a:t>9/6/14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781E6F-9CEA-4B51-AA25-CC530B19536E}" type="slidenum">
              <a:rPr lang="en-US" smtClean="0"/>
              <a:t>‹#›</a:t>
            </a:fld>
            <a:endParaRPr lang="en-US"/>
          </a:p>
        </p:txBody>
      </p:sp>
    </p:spTree>
    <p:extLst>
      <p:ext uri="{BB962C8B-B14F-4D97-AF65-F5344CB8AC3E}">
        <p14:creationId xmlns:p14="http://schemas.microsoft.com/office/powerpoint/2010/main" val="384608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ealthcare.gov/what-are-my-preventive-care-benefits/" TargetMode="External"/><Relationship Id="rId4" Type="http://schemas.openxmlformats.org/officeDocument/2006/relationships/hyperlink" Target="http://www.medicaid.gov/Medicaid-CHIP-Program-Information/By-Topics/Long-Term-Services-and-Support/Integrating-Care/Health-Homes/Health-Homes.html"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2E938597-B152-44A6-80AD-3BC64521A14D}" type="slidenum">
              <a:rPr lang="en-US">
                <a:solidFill>
                  <a:prstClr val="black"/>
                </a:solidFill>
                <a:latin typeface="Calibri" pitchFamily="34" charset="0"/>
              </a:rPr>
              <a:pPr/>
              <a:t>3</a:t>
            </a:fld>
            <a:endParaRPr lang="en-US">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promotion and support of healthy child development and wellness is best achieved early in a child’s life with well-coordinated, multi-sector services and resources as well as ongoing partnership with families. Public awareness of typical child development and risks for delay, developmental and behavioral screening, early identification of delays as well as linkages to referral and follow up services can be delivered anywhere young children and families spend time--in the home and in communities through a range of programs and services such as child care, Head Start, mental health, early intervention and special education programs, primary health care, child welfare, and home visiting. </a:t>
            </a:r>
          </a:p>
          <a:p>
            <a:endParaRPr lang="en-US" dirty="0"/>
          </a:p>
          <a:p>
            <a:pPr defTabSz="897203">
              <a:defRPr/>
            </a:pPr>
            <a:r>
              <a:rPr lang="en-US" dirty="0"/>
              <a:t>Use this </a:t>
            </a:r>
            <a:r>
              <a:rPr lang="en-US" u="sng" dirty="0"/>
              <a:t>guide</a:t>
            </a:r>
            <a:r>
              <a:rPr lang="en-US" dirty="0"/>
              <a:t> to aid in implementing a collaborative, community-led universal screening effort. Establishing a streamlined, coordinated system of screening, referral, feedback, and follow up is a complex undertaking, but lessons and examples of communities that are working toward realizing this vision are provided here.</a:t>
            </a:r>
          </a:p>
          <a:p>
            <a:pPr defTabSz="897203">
              <a:defRPr/>
            </a:pPr>
            <a:endParaRPr lang="en-US" dirty="0"/>
          </a:p>
          <a:p>
            <a:pPr defTabSz="897203">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31C3BBC5-C90C-483B-B912-A85FEAE456F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309497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Medicaid/EPSDT…CHIP…Regardless of health insurance type, all children and families have access to </a:t>
            </a:r>
            <a:r>
              <a:rPr lang="en-US" b="1" dirty="0">
                <a:hlinkClick r:id="rId3"/>
              </a:rPr>
              <a:t>preventative care</a:t>
            </a:r>
            <a:r>
              <a:rPr lang="en-US" dirty="0"/>
              <a:t> without a copayment or coinsurance, even if the yearly deductible has not been met. Children’s preventative health coverage includes services like vision, hearing, developmental, behavioral, and autism screenings.</a:t>
            </a:r>
          </a:p>
          <a:p>
            <a:endParaRPr lang="en-US" dirty="0"/>
          </a:p>
          <a:p>
            <a:r>
              <a:rPr lang="en-US"/>
              <a:t>Another example…Under </a:t>
            </a:r>
            <a:r>
              <a:rPr lang="en-US" dirty="0"/>
              <a:t>the ACA, Section 1945 Health Home State Plan Option provides 90% federal matching funds for States to provide </a:t>
            </a:r>
            <a:r>
              <a:rPr lang="en-US" u="sng" dirty="0">
                <a:hlinkClick r:id="rId4"/>
              </a:rPr>
              <a:t>health home</a:t>
            </a:r>
            <a:r>
              <a:rPr lang="en-US" dirty="0"/>
              <a:t> options to coordinate care for Medicaid enrollees with chronic health conditions that include mental health, substance abuse, asthma, diabetes, heart disease, and being overweight. Services provided by health homes include comprehensive care management, care coordination, health promotion, comprehensive transitional care/follow up, patient and family support and referrals to community social support services, and use of health information technology. With Centers for Medicare and Medicaid approval, your state may be able to use the health home option in Medicaid to target individuals with developmental and behavioral health needs.</a:t>
            </a:r>
          </a:p>
        </p:txBody>
      </p:sp>
      <p:sp>
        <p:nvSpPr>
          <p:cNvPr id="4" name="Slide Number Placeholder 3"/>
          <p:cNvSpPr>
            <a:spLocks noGrp="1"/>
          </p:cNvSpPr>
          <p:nvPr>
            <p:ph type="sldNum" sz="quarter" idx="10"/>
          </p:nvPr>
        </p:nvSpPr>
        <p:spPr/>
        <p:txBody>
          <a:bodyPr/>
          <a:lstStyle/>
          <a:p>
            <a:pPr>
              <a:defRPr/>
            </a:pPr>
            <a:fld id="{31C3BBC5-C90C-483B-B912-A85FEAE456F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1817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6810FDC8-260A-409B-B8CA-F0085FC46AE8}" type="slidenum">
              <a:rPr lang="en-US">
                <a:solidFill>
                  <a:prstClr val="black"/>
                </a:solidFill>
                <a:latin typeface="Calibri" pitchFamily="34" charset="0"/>
              </a:rPr>
              <a:pPr/>
              <a:t>14</a:t>
            </a:fld>
            <a:endParaRPr lang="en-US">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 want to highlight one of the resources that is contained in the resource toolkit – the LTSAE materials and messages</a:t>
            </a:r>
          </a:p>
        </p:txBody>
      </p:sp>
      <p:sp>
        <p:nvSpPr>
          <p:cNvPr id="4" name="Slide Number Placeholder 3"/>
          <p:cNvSpPr>
            <a:spLocks noGrp="1"/>
          </p:cNvSpPr>
          <p:nvPr>
            <p:ph type="sldNum" sz="quarter" idx="10"/>
          </p:nvPr>
        </p:nvSpPr>
        <p:spPr/>
        <p:txBody>
          <a:bodyPr/>
          <a:lstStyle/>
          <a:p>
            <a:fld id="{5ABDF6C2-4449-4F3F-BEAC-5BEAF27523B3}"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quick peek at just a sampling of our most popular materials including a milestone</a:t>
            </a:r>
            <a:r>
              <a:rPr lang="en-US" baseline="0" dirty="0" smtClean="0"/>
              <a:t> checklist, the Milestones brochure, the Milestone Moments booklet, and growth chart</a:t>
            </a:r>
            <a:r>
              <a:rPr lang="en-US" dirty="0" smtClean="0"/>
              <a:t>.  They are being</a:t>
            </a:r>
            <a:r>
              <a:rPr lang="en-US" baseline="0" dirty="0" smtClean="0"/>
              <a:t> used around in the country by health care practitioners, in head start centers , child care, home visiting programs, child welfare, WIC clinics, child find activities, prenatal clinics as well as museums and libraries as a means of helping families celebrate their child’s milestones and as an observation and monitoring tool to identify those children who may need services and supports as soon as possible.</a:t>
            </a:r>
            <a:endParaRPr lang="en-US" dirty="0" smtClean="0"/>
          </a:p>
          <a:p>
            <a:endParaRPr lang="en-US" dirty="0"/>
          </a:p>
        </p:txBody>
      </p:sp>
      <p:sp>
        <p:nvSpPr>
          <p:cNvPr id="4" name="Slide Number Placeholder 3"/>
          <p:cNvSpPr>
            <a:spLocks noGrp="1"/>
          </p:cNvSpPr>
          <p:nvPr>
            <p:ph type="sldNum" sz="quarter" idx="10"/>
          </p:nvPr>
        </p:nvSpPr>
        <p:spPr/>
        <p:txBody>
          <a:bodyPr/>
          <a:lstStyle/>
          <a:p>
            <a:fld id="{7F047828-4B1F-4AC1-ABF9-79641EE3E6D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2160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very</a:t>
            </a:r>
            <a:r>
              <a:rPr lang="en-US" baseline="0" dirty="0" smtClean="0"/>
              <a:t> excited about our new online training called Watch Me: Celebrating Milestones and Sharing Concerns! We have heard from early care and education providers around the country that they need more information on child development, monitoring child development and talking with families both about typical development but also when they have concerns about a child’s development. The training is very </a:t>
            </a:r>
            <a:r>
              <a:rPr lang="en-US" baseline="0" dirty="0" err="1" smtClean="0"/>
              <a:t>interacitve</a:t>
            </a:r>
            <a:r>
              <a:rPr lang="en-US" baseline="0" dirty="0" smtClean="0"/>
              <a:t> and engaging and CEU’s will be available. This was developed in collaboration with a variety of child development experts and organizations.</a:t>
            </a:r>
            <a:endParaRPr lang="en-US" dirty="0"/>
          </a:p>
        </p:txBody>
      </p:sp>
      <p:sp>
        <p:nvSpPr>
          <p:cNvPr id="4" name="Slide Number Placeholder 3"/>
          <p:cNvSpPr>
            <a:spLocks noGrp="1"/>
          </p:cNvSpPr>
          <p:nvPr>
            <p:ph type="sldNum" sz="quarter" idx="10"/>
          </p:nvPr>
        </p:nvSpPr>
        <p:spPr/>
        <p:txBody>
          <a:bodyPr/>
          <a:lstStyle/>
          <a:p>
            <a:fld id="{9A6617ED-EE3C-44DC-8E8B-5BC4BF238D9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278354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617ED-EE3C-44DC-8E8B-5BC4BF238D9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2041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617ED-EE3C-44DC-8E8B-5BC4BF238D9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4715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617ED-EE3C-44DC-8E8B-5BC4BF238D9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96341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4598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z="1100" b="1" dirty="0"/>
              <a:t>Have made progress over the years….Yet, an AAP Periodic Survey from 2009 showed that 47.7% use valid and reliable, standardized screening tools.  Further, NOT ALL KIDS ARE SCREENED.</a:t>
            </a:r>
          </a:p>
          <a:p>
            <a:pPr>
              <a:spcBef>
                <a:spcPct val="0"/>
              </a:spcBef>
            </a:pPr>
            <a:endParaRPr lang="en-US" sz="1100" b="1" dirty="0"/>
          </a:p>
          <a:p>
            <a:pPr>
              <a:spcBef>
                <a:spcPct val="0"/>
              </a:spcBef>
            </a:pPr>
            <a:r>
              <a:rPr lang="en-US" sz="1100" b="1" dirty="0"/>
              <a:t>When kids are not screened systematically, opportunities for early identification, intervention, and treatment are delayed.</a:t>
            </a:r>
          </a:p>
          <a:p>
            <a:pPr>
              <a:spcBef>
                <a:spcPct val="0"/>
              </a:spcBef>
            </a:pPr>
            <a:endParaRPr lang="en-US" sz="1100" b="1" dirty="0"/>
          </a:p>
          <a:p>
            <a:pPr>
              <a:spcBef>
                <a:spcPct val="0"/>
              </a:spcBef>
            </a:pPr>
            <a:r>
              <a:rPr lang="en-US" sz="1100" dirty="0"/>
              <a:t>Children who have developmental delays are at greater risk for later emotional and behavioral problems and poor educational achievement</a:t>
            </a:r>
            <a:r>
              <a:rPr lang="en-US" sz="1100" b="1" dirty="0"/>
              <a:t>.</a:t>
            </a:r>
          </a:p>
          <a:p>
            <a:pPr>
              <a:spcBef>
                <a:spcPct val="0"/>
              </a:spcBef>
            </a:pPr>
            <a:endParaRPr lang="en-US" sz="1100" b="1" dirty="0"/>
          </a:p>
          <a:p>
            <a:pPr>
              <a:lnSpc>
                <a:spcPct val="120000"/>
              </a:lnSpc>
              <a:spcBef>
                <a:spcPct val="0"/>
              </a:spcBef>
            </a:pPr>
            <a:r>
              <a:rPr lang="en-US" sz="1100" dirty="0"/>
              <a:t>According to CDC, about </a:t>
            </a:r>
            <a:r>
              <a:rPr lang="en-US" sz="1100" b="1" dirty="0"/>
              <a:t>1 in 6 children</a:t>
            </a:r>
            <a:r>
              <a:rPr lang="en-US" sz="1100" dirty="0"/>
              <a:t>, age 3-17</a:t>
            </a:r>
            <a:r>
              <a:rPr lang="en-US" sz="1100" b="1" dirty="0"/>
              <a:t>, </a:t>
            </a:r>
            <a:r>
              <a:rPr lang="en-US" sz="1100" dirty="0"/>
              <a:t>has a parent-reported diagnosis of developmental delay or disability.  This includes autism, intellectual disability, cerebral palsy, ADHD, hearing or vision impairment, or other developmental delay. </a:t>
            </a:r>
            <a:r>
              <a:rPr lang="en-US" sz="1100" i="1" dirty="0"/>
              <a:t>“Trends in the Prevalence of Developmental Disabilities in U.S. Children, 1997–2008."</a:t>
            </a:r>
            <a:endParaRPr lang="en-US" sz="1100" dirty="0"/>
          </a:p>
          <a:p>
            <a:pPr>
              <a:spcBef>
                <a:spcPct val="0"/>
              </a:spcBef>
            </a:pPr>
            <a:endParaRPr lang="en-US" sz="1100" dirty="0"/>
          </a:p>
          <a:p>
            <a:pPr>
              <a:spcBef>
                <a:spcPct val="0"/>
              </a:spcBef>
            </a:pPr>
            <a:endParaRPr lang="en-US" dirty="0" smtClean="0"/>
          </a:p>
          <a:p>
            <a:pPr>
              <a:spcBef>
                <a:spcPct val="0"/>
              </a:spcBef>
            </a:pPr>
            <a:endParaRPr 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pPr fontAlgn="base">
              <a:spcBef>
                <a:spcPct val="0"/>
              </a:spcBef>
              <a:spcAft>
                <a:spcPct val="0"/>
              </a:spcAft>
            </a:pPr>
            <a:fld id="{93DD6108-4ACD-4834-B1E8-A9A9074FE1E2}" type="slidenum">
              <a:rPr lang="en-US">
                <a:solidFill>
                  <a:prstClr val="black"/>
                </a:solidFill>
                <a:latin typeface="Calibri" pitchFamily="34" charset="0"/>
              </a:rPr>
              <a:pPr fontAlgn="base">
                <a:spcBef>
                  <a:spcPct val="0"/>
                </a:spcBef>
                <a:spcAft>
                  <a:spcPct val="0"/>
                </a:spcAft>
              </a:pPr>
              <a:t>4</a:t>
            </a:fld>
            <a:endParaRPr lang="en-US">
              <a:solidFill>
                <a:prstClr val="black"/>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88292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4106673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06673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106673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4106673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06741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753814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3673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83410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7820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5090">
              <a:spcBef>
                <a:spcPct val="0"/>
              </a:spcBef>
            </a:pPr>
            <a:r>
              <a:rPr lang="en-US" smtClean="0"/>
              <a:t>Pediatric community cannot do it alone.  We must think about all individuals who touch the lives of kids in all settings in which children receive services.  We must think about a common language and common messaging across these settings to better educate families and the providers who support them.</a:t>
            </a:r>
          </a:p>
          <a:p>
            <a:pPr defTabSz="905090">
              <a:spcBef>
                <a:spcPct val="0"/>
              </a:spcBef>
            </a:pPr>
            <a:endParaRPr lang="en-US" smtClean="0"/>
          </a:p>
          <a:p>
            <a:pPr defTabSz="905090">
              <a:spcBef>
                <a:spcPct val="0"/>
              </a:spcBef>
            </a:pPr>
            <a:r>
              <a:rPr lang="en-US" smtClean="0"/>
              <a:t>Primary care</a:t>
            </a:r>
          </a:p>
          <a:p>
            <a:pPr defTabSz="905090">
              <a:spcBef>
                <a:spcPct val="0"/>
              </a:spcBef>
            </a:pPr>
            <a:r>
              <a:rPr lang="en-US" smtClean="0"/>
              <a:t>Child care</a:t>
            </a:r>
          </a:p>
          <a:p>
            <a:pPr defTabSz="905090">
              <a:spcBef>
                <a:spcPct val="0"/>
              </a:spcBef>
            </a:pPr>
            <a:r>
              <a:rPr lang="en-US" smtClean="0"/>
              <a:t>Head start</a:t>
            </a:r>
          </a:p>
          <a:p>
            <a:pPr defTabSz="905090">
              <a:spcBef>
                <a:spcPct val="0"/>
              </a:spcBef>
            </a:pPr>
            <a:r>
              <a:rPr lang="en-US" smtClean="0"/>
              <a:t>Mental health</a:t>
            </a:r>
          </a:p>
          <a:p>
            <a:pPr defTabSz="905090">
              <a:spcBef>
                <a:spcPct val="0"/>
              </a:spcBef>
            </a:pPr>
            <a:r>
              <a:rPr lang="en-US" smtClean="0"/>
              <a:t>Child welfare</a:t>
            </a:r>
          </a:p>
          <a:p>
            <a:pPr defTabSz="905090">
              <a:spcBef>
                <a:spcPct val="0"/>
              </a:spcBef>
            </a:pPr>
            <a:r>
              <a:rPr lang="en-US" smtClean="0"/>
              <a:t>Early Intervention</a:t>
            </a:r>
          </a:p>
          <a:p>
            <a:pPr defTabSz="905090">
              <a:spcBef>
                <a:spcPct val="0"/>
              </a:spcBef>
            </a:pPr>
            <a:r>
              <a:rPr lang="en-US" smtClean="0"/>
              <a:t>Home visitors </a:t>
            </a:r>
          </a:p>
          <a:p>
            <a:pPr defTabSz="905090">
              <a:spcBef>
                <a:spcPct val="0"/>
              </a:spcBef>
            </a:pPr>
            <a:r>
              <a:rPr lang="en-US" smtClean="0"/>
              <a:t>families</a:t>
            </a:r>
          </a:p>
          <a:p>
            <a:pPr defTabSz="905090">
              <a:spcBef>
                <a:spcPct val="0"/>
              </a:spcBef>
            </a:pPr>
            <a:endParaRPr 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pPr fontAlgn="base">
              <a:spcBef>
                <a:spcPct val="0"/>
              </a:spcBef>
              <a:spcAft>
                <a:spcPct val="0"/>
              </a:spcAft>
            </a:pPr>
            <a:fld id="{8A47D27A-D0B5-4D3B-BF68-13669B86E5AF}" type="slidenum">
              <a:rPr lang="en-US">
                <a:solidFill>
                  <a:prstClr val="black"/>
                </a:solidFill>
                <a:latin typeface="Calibri" pitchFamily="34" charset="0"/>
              </a:rPr>
              <a:pPr fontAlgn="base">
                <a:spcBef>
                  <a:spcPct val="0"/>
                </a:spcBef>
                <a:spcAft>
                  <a:spcPct val="0"/>
                </a:spcAft>
              </a:pPr>
              <a:t>5</a:t>
            </a:fld>
            <a:endParaRPr lang="en-US">
              <a:solidFill>
                <a:prstClr val="black"/>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849843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t>33</a:t>
            </a:fld>
            <a:endParaRPr lang="en-US"/>
          </a:p>
        </p:txBody>
      </p:sp>
    </p:spTree>
    <p:extLst>
      <p:ext uri="{BB962C8B-B14F-4D97-AF65-F5344CB8AC3E}">
        <p14:creationId xmlns:p14="http://schemas.microsoft.com/office/powerpoint/2010/main" val="289737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Referral to </a:t>
            </a:r>
            <a:r>
              <a:rPr lang="en-US" dirty="0" err="1" smtClean="0"/>
              <a:t>sp</a:t>
            </a:r>
            <a:r>
              <a:rPr lang="en-US" dirty="0" smtClean="0"/>
              <a:t> </a:t>
            </a:r>
            <a:r>
              <a:rPr lang="en-US" dirty="0" err="1" smtClean="0"/>
              <a:t>ed</a:t>
            </a:r>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t>39</a:t>
            </a:fld>
            <a:endParaRPr lang="en-US" dirty="0"/>
          </a:p>
        </p:txBody>
      </p:sp>
    </p:spTree>
    <p:extLst>
      <p:ext uri="{BB962C8B-B14F-4D97-AF65-F5344CB8AC3E}">
        <p14:creationId xmlns:p14="http://schemas.microsoft.com/office/powerpoint/2010/main" val="1933347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Apex report</a:t>
            </a:r>
          </a:p>
          <a:p>
            <a:r>
              <a:rPr lang="en-US" dirty="0" smtClean="0"/>
              <a:t>End with performance</a:t>
            </a:r>
            <a:r>
              <a:rPr lang="en-US" baseline="0" dirty="0" smtClean="0"/>
              <a:t> report</a:t>
            </a:r>
            <a:endParaRPr lang="en-US" dirty="0"/>
          </a:p>
        </p:txBody>
      </p:sp>
      <p:sp>
        <p:nvSpPr>
          <p:cNvPr id="4" name="Slide Number Placeholder 3"/>
          <p:cNvSpPr>
            <a:spLocks noGrp="1"/>
          </p:cNvSpPr>
          <p:nvPr>
            <p:ph type="sldNum" sz="quarter" idx="10"/>
          </p:nvPr>
        </p:nvSpPr>
        <p:spPr/>
        <p:txBody>
          <a:bodyPr/>
          <a:lstStyle/>
          <a:p>
            <a:fld id="{B3558202-342E-5642-B092-43438E727655}" type="slidenum">
              <a:rPr lang="en-US" smtClean="0"/>
              <a:t>40</a:t>
            </a:fld>
            <a:endParaRPr lang="en-US" dirty="0"/>
          </a:p>
        </p:txBody>
      </p:sp>
    </p:spTree>
    <p:extLst>
      <p:ext uri="{BB962C8B-B14F-4D97-AF65-F5344CB8AC3E}">
        <p14:creationId xmlns:p14="http://schemas.microsoft.com/office/powerpoint/2010/main" val="397129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 perspective: 2005</a:t>
            </a:r>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30021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looking at available data in our state it was</a:t>
            </a:r>
            <a:r>
              <a:rPr lang="en-US" baseline="0" dirty="0" smtClean="0"/>
              <a:t> found that </a:t>
            </a:r>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244868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physician</a:t>
            </a:r>
            <a:r>
              <a:rPr lang="en-US" baseline="0" dirty="0" smtClean="0"/>
              <a:t> is not in the database, a request is made to the EI team and the practice is added.</a:t>
            </a:r>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002441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physician</a:t>
            </a:r>
            <a:r>
              <a:rPr lang="en-US" baseline="0" dirty="0" smtClean="0"/>
              <a:t> is not in the database, a request is made to the EI team and the practice is added.</a:t>
            </a:r>
            <a:r>
              <a:rPr lang="en-US" dirty="0" smtClean="0"/>
              <a:t> </a:t>
            </a:r>
            <a:endParaRPr lang="en-US" baseline="0" dirty="0" smtClean="0"/>
          </a:p>
          <a:p>
            <a:r>
              <a:rPr lang="en-US" baseline="0" dirty="0" smtClean="0"/>
              <a:t>System collects multiple referral sources so if it is a CAPTA referral ABCD can drill down to see if already referred by a physician.</a:t>
            </a:r>
            <a:endParaRPr lang="en-US" dirty="0" smtClean="0"/>
          </a:p>
          <a:p>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4002441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002441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549688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pPr fontAlgn="base">
              <a:spcBef>
                <a:spcPct val="0"/>
              </a:spcBef>
              <a:spcAft>
                <a:spcPct val="0"/>
              </a:spcAft>
            </a:pPr>
            <a:fld id="{AABFC166-42BB-4DDC-87A7-8C044100AC67}" type="slidenum">
              <a:rPr lang="en-US">
                <a:solidFill>
                  <a:prstClr val="black"/>
                </a:solidFill>
                <a:latin typeface="Calibri" pitchFamily="34" charset="0"/>
              </a:rPr>
              <a:pPr fontAlgn="base">
                <a:spcBef>
                  <a:spcPct val="0"/>
                </a:spcBef>
                <a:spcAft>
                  <a:spcPct val="0"/>
                </a:spcAft>
              </a:pPr>
              <a:t>6</a:t>
            </a:fld>
            <a:endParaRPr lang="en-US">
              <a:solidFill>
                <a:prstClr val="black"/>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Roadmapping</a:t>
            </a:r>
            <a:endParaRPr lang="en-US" baseline="0" dirty="0" smtClean="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801542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ABCD is moving away from just focusing on pediatrician referral to more community referral awareness: Who should be doing surveillance? The different roles of community partners,  and how we can support families in making it all the way through the early intervention process, not just to referral.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194687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ABCD is moving away from just focusing</a:t>
            </a:r>
            <a:r>
              <a:rPr lang="en-US" baseline="0" dirty="0" smtClean="0"/>
              <a:t> on pediatrician referral to more community referral awareness: Who should be doing surveillance? The different roles of community partners,  and how we can support families in making it all the way through the early intervention process, not just to referral. </a:t>
            </a:r>
            <a:endParaRPr lang="en-US" dirty="0" smtClean="0"/>
          </a:p>
          <a:p>
            <a:endParaRPr lang="en-US" dirty="0"/>
          </a:p>
        </p:txBody>
      </p:sp>
      <p:sp>
        <p:nvSpPr>
          <p:cNvPr id="4" name="Slide Number Placeholder 3"/>
          <p:cNvSpPr>
            <a:spLocks noGrp="1"/>
          </p:cNvSpPr>
          <p:nvPr>
            <p:ph type="sldNum" sz="quarter" idx="10"/>
          </p:nvPr>
        </p:nvSpPr>
        <p:spPr/>
        <p:txBody>
          <a:bodyPr/>
          <a:lstStyle/>
          <a:p>
            <a:fld id="{CAD2208B-8363-48F1-ABC4-9F4A8CFD0303}"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673935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CE505-494E-BF4C-A49D-CAA3F0A759EB}"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877791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“in the weeds” with a lot of details but we really try to keep in mind the overall goals of what we are trying to accomplish. It’s not just technology for technology’s sake for improved access to screening.</a:t>
            </a:r>
            <a:endParaRPr lang="en-US" dirty="0"/>
          </a:p>
        </p:txBody>
      </p:sp>
      <p:sp>
        <p:nvSpPr>
          <p:cNvPr id="4" name="Slide Number Placeholder 3"/>
          <p:cNvSpPr>
            <a:spLocks noGrp="1"/>
          </p:cNvSpPr>
          <p:nvPr>
            <p:ph type="sldNum" sz="quarter" idx="10"/>
          </p:nvPr>
        </p:nvSpPr>
        <p:spPr/>
        <p:txBody>
          <a:bodyPr/>
          <a:lstStyle/>
          <a:p>
            <a:fld id="{7CE5E469-58F0-7D4A-A82A-76F3DA5BDEA3}"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150830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 reauthorized in 2004. Required rewriting</a:t>
            </a:r>
            <a:r>
              <a:rPr lang="en-US" baseline="0" dirty="0" smtClean="0"/>
              <a:t> state regulations and policies related to improving system implementation. The federal regulations stipulate entitlement to evaluation, not screening. Our belief that screening should happen where children are: primary referral sources such as: Medical home, head start, home visiting programs, child care. </a:t>
            </a:r>
          </a:p>
        </p:txBody>
      </p:sp>
      <p:sp>
        <p:nvSpPr>
          <p:cNvPr id="4" name="Slide Number Placeholder 3"/>
          <p:cNvSpPr>
            <a:spLocks noGrp="1"/>
          </p:cNvSpPr>
          <p:nvPr>
            <p:ph type="sldNum" sz="quarter" idx="10"/>
          </p:nvPr>
        </p:nvSpPr>
        <p:spPr/>
        <p:txBody>
          <a:bodyPr/>
          <a:lstStyle/>
          <a:p>
            <a:fld id="{7DD87386-3782-404A-8F32-9D00A50B13E5}"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811377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our time, effort and cost data showed us was that according</a:t>
            </a:r>
            <a:r>
              <a:rPr lang="en-US" baseline="0" dirty="0" smtClean="0"/>
              <a:t> to the grant proposals, we were spending a lot of time and effort screening children. </a:t>
            </a:r>
            <a:r>
              <a:rPr lang="en-US" b="1" baseline="0" dirty="0" smtClean="0">
                <a:solidFill>
                  <a:srgbClr val="FF0000"/>
                </a:solidFill>
              </a:rPr>
              <a:t>Over % </a:t>
            </a:r>
            <a:r>
              <a:rPr lang="en-US" baseline="0" dirty="0" smtClean="0">
                <a:solidFill>
                  <a:srgbClr val="FF0000"/>
                </a:solidFill>
              </a:rPr>
              <a:t>of EI/ILP staff statewide are Master’s prepared or % of licensure/certification? </a:t>
            </a:r>
            <a:r>
              <a:rPr lang="en-US" baseline="0" dirty="0" smtClean="0"/>
              <a:t>Screening by an OT is certainly less expensive than evaluating, but still very expensive relatively. The idea here was to support child find effort possibilities where children showed with regularity: doctors offices, child care programs, head start, home visiting programs. Etc. Win- win. Decreased expense for Part C increased access for children, resource allocation for staff. </a:t>
            </a:r>
            <a:endParaRPr lang="en-US" dirty="0"/>
          </a:p>
        </p:txBody>
      </p:sp>
      <p:sp>
        <p:nvSpPr>
          <p:cNvPr id="4" name="Slide Number Placeholder 3"/>
          <p:cNvSpPr>
            <a:spLocks noGrp="1"/>
          </p:cNvSpPr>
          <p:nvPr>
            <p:ph type="sldNum" sz="quarter" idx="10"/>
          </p:nvPr>
        </p:nvSpPr>
        <p:spPr/>
        <p:txBody>
          <a:bodyPr/>
          <a:lstStyle/>
          <a:p>
            <a:fld id="{7DD87386-3782-404A-8F32-9D00A50B13E5}"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8744099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CE505-494E-BF4C-A49D-CAA3F0A759EB}"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02815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Establish the State of Alaska Part C Office as the “Hub”</a:t>
            </a:r>
          </a:p>
          <a:p>
            <a:r>
              <a:rPr lang="en-US" dirty="0" smtClean="0"/>
              <a:t>Establish the 16 Early Intervention grantees as “Enterprise” accounts</a:t>
            </a:r>
          </a:p>
          <a:p>
            <a:r>
              <a:rPr lang="en-US" dirty="0" smtClean="0"/>
              <a:t>Early Intervention grantees add “Programs” such as medical providers and early care and learning programs</a:t>
            </a:r>
          </a:p>
          <a:p>
            <a:endParaRPr lang="en-US" dirty="0"/>
          </a:p>
        </p:txBody>
      </p:sp>
      <p:sp>
        <p:nvSpPr>
          <p:cNvPr id="4" name="Slide Number Placeholder 3"/>
          <p:cNvSpPr>
            <a:spLocks noGrp="1"/>
          </p:cNvSpPr>
          <p:nvPr>
            <p:ph type="sldNum" sz="quarter" idx="10"/>
          </p:nvPr>
        </p:nvSpPr>
        <p:spPr/>
        <p:txBody>
          <a:bodyPr/>
          <a:lstStyle/>
          <a:p>
            <a:fld id="{7CE5E469-58F0-7D4A-A82A-76F3DA5BDEA3}"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999518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particular terms used in the ASQ Online so it might help to identify those.</a:t>
            </a:r>
            <a:endParaRPr lang="en-US" dirty="0"/>
          </a:p>
        </p:txBody>
      </p:sp>
      <p:sp>
        <p:nvSpPr>
          <p:cNvPr id="4" name="Slide Number Placeholder 3"/>
          <p:cNvSpPr>
            <a:spLocks noGrp="1"/>
          </p:cNvSpPr>
          <p:nvPr>
            <p:ph type="sldNum" sz="quarter" idx="10"/>
          </p:nvPr>
        </p:nvSpPr>
        <p:spPr/>
        <p:txBody>
          <a:bodyPr/>
          <a:lstStyle/>
          <a:p>
            <a:fld id="{654CE505-494E-BF4C-A49D-CAA3F0A759EB}"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97666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So we all got together</a:t>
            </a:r>
            <a:r>
              <a:rPr lang="en-US" baseline="0" dirty="0" smtClean="0"/>
              <a:t> and developed a plan</a:t>
            </a:r>
            <a:endParaRPr 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3CE68BCC-939E-4CFA-91A0-1D347E50F7DA}" type="slidenum">
              <a:rPr lang="en-US">
                <a:solidFill>
                  <a:prstClr val="black"/>
                </a:solidFill>
                <a:latin typeface="Calibri" pitchFamily="34" charset="0"/>
              </a:rPr>
              <a:pPr/>
              <a:t>7</a:t>
            </a:fld>
            <a:endParaRPr lang="en-US">
              <a:solidFill>
                <a:prstClr val="black"/>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Asked</a:t>
            </a:r>
            <a:r>
              <a:rPr lang="en-US" baseline="0" dirty="0" smtClean="0"/>
              <a:t> for ILPs to volunteer to participate in first cohort</a:t>
            </a:r>
          </a:p>
          <a:p>
            <a:r>
              <a:rPr lang="en-US" baseline="0" dirty="0" smtClean="0"/>
              <a:t>Some were reluctant due to limited staff and too many projects. We had to learn the language of ASQ Online, figure out a plan of approach</a:t>
            </a:r>
          </a:p>
          <a:p>
            <a:r>
              <a:rPr lang="en-US" baseline="0" dirty="0" smtClean="0"/>
              <a:t>Takes some time to learn the ASQ Online system</a:t>
            </a:r>
          </a:p>
          <a:p>
            <a:r>
              <a:rPr lang="en-US" baseline="0" dirty="0" smtClean="0"/>
              <a:t>Resistance to change</a:t>
            </a:r>
            <a:endParaRPr lang="en-US" dirty="0"/>
          </a:p>
        </p:txBody>
      </p:sp>
      <p:sp>
        <p:nvSpPr>
          <p:cNvPr id="4" name="Slide Number Placeholder 3"/>
          <p:cNvSpPr>
            <a:spLocks noGrp="1"/>
          </p:cNvSpPr>
          <p:nvPr>
            <p:ph type="sldNum" sz="quarter" idx="10"/>
          </p:nvPr>
        </p:nvSpPr>
        <p:spPr/>
        <p:txBody>
          <a:bodyPr/>
          <a:lstStyle/>
          <a:p>
            <a:fld id="{7CE5E469-58F0-7D4A-A82A-76F3DA5BDEA3}"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273669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CE505-494E-BF4C-A49D-CAA3F0A759EB}"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846204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Programs for Infants and Children (Enterprise) in Anchorage invites programs to join their ASQ Enterprise system. ACP and Providence are examples of their individual outreach and HS/EHS and PAT are examples of statewide outreach</a:t>
            </a:r>
            <a:endParaRPr lang="en-US" dirty="0"/>
          </a:p>
        </p:txBody>
      </p:sp>
      <p:sp>
        <p:nvSpPr>
          <p:cNvPr id="4" name="Slide Number Placeholder 3"/>
          <p:cNvSpPr>
            <a:spLocks noGrp="1"/>
          </p:cNvSpPr>
          <p:nvPr>
            <p:ph type="sldNum" sz="quarter" idx="10"/>
          </p:nvPr>
        </p:nvSpPr>
        <p:spPr/>
        <p:txBody>
          <a:bodyPr/>
          <a:lstStyle/>
          <a:p>
            <a:fld id="{7CE5E469-58F0-7D4A-A82A-76F3DA5BDEA3}"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612480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4CE505-494E-BF4C-A49D-CAA3F0A759EB}"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397949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past efforts were costly, inefficient and did not yield the results that we wanted.  </a:t>
            </a:r>
          </a:p>
          <a:p>
            <a:endParaRPr lang="en-US" baseline="0" dirty="0" smtClean="0"/>
          </a:p>
          <a:p>
            <a:endParaRPr lang="en-US" dirty="0" smtClean="0"/>
          </a:p>
          <a:p>
            <a:r>
              <a:rPr lang="en-US" dirty="0" smtClean="0"/>
              <a:t>Cost per child: $100</a:t>
            </a:r>
          </a:p>
          <a:p>
            <a:endParaRPr lang="en-US" dirty="0" smtClean="0"/>
          </a:p>
          <a:p>
            <a:r>
              <a:rPr lang="en-US" dirty="0" smtClean="0"/>
              <a:t>Cost per referred</a:t>
            </a:r>
            <a:r>
              <a:rPr lang="en-US" baseline="0" dirty="0" smtClean="0"/>
              <a:t>  Child: $435</a:t>
            </a:r>
          </a:p>
          <a:p>
            <a:endParaRPr lang="en-US" baseline="0" dirty="0" smtClean="0"/>
          </a:p>
          <a:p>
            <a:r>
              <a:rPr lang="en-US" dirty="0" smtClean="0"/>
              <a:t>% of children screened in region:  .06%  </a:t>
            </a:r>
          </a:p>
          <a:p>
            <a:endParaRPr lang="en-US" dirty="0" smtClean="0"/>
          </a:p>
          <a:p>
            <a:r>
              <a:rPr lang="en-US" dirty="0" smtClean="0"/>
              <a:t>We didn’t have good results, staff were spending their time screening instead</a:t>
            </a:r>
            <a:r>
              <a:rPr lang="en-US" baseline="0" dirty="0" smtClean="0"/>
              <a:t> of serving children.</a:t>
            </a:r>
            <a:endParaRPr lang="en-US" dirty="0" smtClean="0"/>
          </a:p>
          <a:p>
            <a:endParaRPr lang="en-US" dirty="0" smtClean="0"/>
          </a:p>
          <a:p>
            <a:r>
              <a:rPr lang="en-US" dirty="0" smtClean="0"/>
              <a:t>If Sprout is hoping to interact with %100</a:t>
            </a:r>
            <a:r>
              <a:rPr lang="en-US" baseline="0" dirty="0" smtClean="0"/>
              <a:t> of all children in the region to promote healthy development, we are a long way from our target.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5F03D58-E9DA-7A4C-8139-9FE4BB92AB27}"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331173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we got our internal screening set up, Sprout was ready to add partners.  Our goal is to have diverse</a:t>
            </a:r>
            <a:r>
              <a:rPr lang="en-US" baseline="0" dirty="0" smtClean="0"/>
              <a:t> partners in our region so that there is limited possibility that a child would be missed.  So far we have partnered with our internal Parents as Teachers Program, Office of Children Services CPS, Medical Clinics and an Early Learning Center.</a:t>
            </a:r>
            <a:endParaRPr lang="en-US" dirty="0" smtClean="0"/>
          </a:p>
          <a:p>
            <a:endParaRPr lang="en-US" dirty="0" smtClean="0"/>
          </a:p>
          <a:p>
            <a:r>
              <a:rPr lang="en-US" baseline="0" dirty="0" smtClean="0"/>
              <a:t>Each partner has completely different reason for joining our program and different needs for training.  </a:t>
            </a:r>
          </a:p>
          <a:p>
            <a:endParaRPr lang="en-US" baseline="0" dirty="0" smtClean="0"/>
          </a:p>
          <a:p>
            <a:r>
              <a:rPr lang="en-US" baseline="0" dirty="0" smtClean="0"/>
              <a:t>Our staff created a general training session for interested partners.  We have provided technical assistance with our OCS office through offering to enter in their screens until they have capacity to do it themselves.  In Sand Point, we have helped their clinic director create new procedures to provide screenings at all well-baby exams.</a:t>
            </a:r>
          </a:p>
          <a:p>
            <a:endParaRPr lang="en-US" dirty="0" smtClean="0"/>
          </a:p>
          <a:p>
            <a:r>
              <a:rPr lang="en-US" dirty="0" smtClean="0"/>
              <a:t>Sprout’s goal is to reach out to our community partners that make</a:t>
            </a:r>
            <a:r>
              <a:rPr lang="en-US" baseline="0" dirty="0" smtClean="0"/>
              <a:t> referral</a:t>
            </a:r>
          </a:p>
          <a:p>
            <a:r>
              <a:rPr lang="en-US" baseline="0" dirty="0" smtClean="0"/>
              <a:t>Each partner has completely different reason for joining our program and different needs for training.</a:t>
            </a:r>
          </a:p>
        </p:txBody>
      </p:sp>
      <p:sp>
        <p:nvSpPr>
          <p:cNvPr id="4" name="Slide Number Placeholder 3"/>
          <p:cNvSpPr>
            <a:spLocks noGrp="1"/>
          </p:cNvSpPr>
          <p:nvPr>
            <p:ph type="sldNum" sz="quarter" idx="10"/>
          </p:nvPr>
        </p:nvSpPr>
        <p:spPr/>
        <p:txBody>
          <a:bodyPr/>
          <a:lstStyle/>
          <a:p>
            <a:fld id="{75F03D58-E9DA-7A4C-8139-9FE4BB92AB27}"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37660947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Called for Child Development</a:t>
            </a:r>
            <a:r>
              <a:rPr lang="en-US" baseline="0" dirty="0" smtClean="0"/>
              <a:t> Education for staff and we were able to offer them an immediate understanding of child development through the training and use of this tool.  </a:t>
            </a:r>
          </a:p>
          <a:p>
            <a:r>
              <a:rPr lang="en-US" baseline="0" dirty="0" smtClean="0"/>
              <a:t>Came to a 3 hour training on use of tool, complete with video demonstrations, Q &amp; A and a plan that Sprout could continue to support them in screening each of their children.  They weren’t ready for the step of adding the information into the database, so they are turning their paper reports into us to enter in.  We will transition them to learn the database next year after they have seen the benefit of screening their kids.</a:t>
            </a:r>
          </a:p>
          <a:p>
            <a:endParaRPr lang="en-US" baseline="0" dirty="0" smtClean="0"/>
          </a:p>
          <a:p>
            <a:r>
              <a:rPr lang="en-US" baseline="0" dirty="0" smtClean="0"/>
              <a:t>We have now had the opportunity to train:</a:t>
            </a:r>
          </a:p>
          <a:p>
            <a:endParaRPr lang="en-US" baseline="0" dirty="0" smtClean="0"/>
          </a:p>
          <a:p>
            <a:r>
              <a:rPr lang="en-US" baseline="0" dirty="0" smtClean="0"/>
              <a:t>3 medical clinics</a:t>
            </a:r>
          </a:p>
          <a:p>
            <a:r>
              <a:rPr lang="en-US" baseline="0" dirty="0" smtClean="0"/>
              <a:t>1 Child Care Center</a:t>
            </a:r>
          </a:p>
          <a:p>
            <a:r>
              <a:rPr lang="en-US" baseline="0" dirty="0" smtClean="0"/>
              <a:t>Regional Child Protective Services</a:t>
            </a:r>
          </a:p>
          <a:p>
            <a:endParaRPr lang="en-US" dirty="0"/>
          </a:p>
        </p:txBody>
      </p:sp>
      <p:sp>
        <p:nvSpPr>
          <p:cNvPr id="4" name="Slide Number Placeholder 3"/>
          <p:cNvSpPr>
            <a:spLocks noGrp="1"/>
          </p:cNvSpPr>
          <p:nvPr>
            <p:ph type="sldNum" sz="quarter" idx="10"/>
          </p:nvPr>
        </p:nvSpPr>
        <p:spPr/>
        <p:txBody>
          <a:bodyPr/>
          <a:lstStyle/>
          <a:p>
            <a:fld id="{75F03D58-E9DA-7A4C-8139-9FE4BB92AB27}"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617741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Parents – Internet access – no app for phone yet,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Teach parents to incorporate child development screening into the general health of their child, empower community to have environmental shift to look at development, technology shift</a:t>
            </a:r>
          </a:p>
          <a:p>
            <a:endParaRPr lang="en-US" dirty="0" smtClean="0"/>
          </a:p>
          <a:p>
            <a:r>
              <a:rPr lang="en-US" dirty="0" smtClean="0"/>
              <a:t>Staff</a:t>
            </a:r>
            <a:r>
              <a:rPr lang="en-US" baseline="0" dirty="0" smtClean="0"/>
              <a:t> – Training (one more thing to do!)  paradigm shift of control to partners/parents –</a:t>
            </a:r>
          </a:p>
          <a:p>
            <a:endParaRPr lang="en-US" baseline="0" dirty="0" smtClean="0"/>
          </a:p>
          <a:p>
            <a:r>
              <a:rPr lang="en-US" baseline="0" dirty="0" smtClean="0"/>
              <a:t>-- now can spend more time with intervention and less time screening out ineligible children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Partners – Hard for their capacity, taken a lot of technical assistance support</a:t>
            </a:r>
          </a:p>
          <a:p>
            <a:r>
              <a:rPr lang="en-US" baseline="0" dirty="0" smtClean="0"/>
              <a:t>-- Developed stronger partnerships, seen as a resource, know appropriate referral</a:t>
            </a:r>
            <a:endParaRPr lang="en-US" dirty="0"/>
          </a:p>
        </p:txBody>
      </p:sp>
      <p:sp>
        <p:nvSpPr>
          <p:cNvPr id="4" name="Slide Number Placeholder 3"/>
          <p:cNvSpPr>
            <a:spLocks noGrp="1"/>
          </p:cNvSpPr>
          <p:nvPr>
            <p:ph type="sldNum" sz="quarter" idx="10"/>
          </p:nvPr>
        </p:nvSpPr>
        <p:spPr/>
        <p:txBody>
          <a:bodyPr/>
          <a:lstStyle/>
          <a:p>
            <a:fld id="{75F03D58-E9DA-7A4C-8139-9FE4BB92AB27}"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0756734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Child Find looked like this year so far:</a:t>
            </a:r>
          </a:p>
          <a:p>
            <a:endParaRPr lang="en-US" dirty="0" smtClean="0"/>
          </a:p>
          <a:p>
            <a:pPr marL="228600" indent="-228600">
              <a:buAutoNum type="arabicPeriod"/>
            </a:pPr>
            <a:r>
              <a:rPr lang="en-US" dirty="0" smtClean="0"/>
              <a:t>Providers spent time</a:t>
            </a:r>
            <a:r>
              <a:rPr lang="en-US" baseline="0" dirty="0" smtClean="0"/>
              <a:t> teaching parents/partners how to screen their children</a:t>
            </a:r>
          </a:p>
          <a:p>
            <a:pPr marL="228600" indent="-228600">
              <a:buAutoNum type="arabicPeriod"/>
            </a:pPr>
            <a:r>
              <a:rPr lang="en-US" baseline="0" dirty="0" smtClean="0"/>
              <a:t>Data looks promising for more children screened – not just a once per year effort.</a:t>
            </a:r>
          </a:p>
          <a:p>
            <a:pPr marL="228600" indent="-228600">
              <a:buAutoNum type="arabicPeriod"/>
            </a:pPr>
            <a:r>
              <a:rPr lang="en-US" baseline="0" dirty="0" smtClean="0"/>
              <a:t>Child Find efforts will be spent in technical assistance for partner programs &amp; continued environmental shift of screening for all children on Southern Kenai Peninsula</a:t>
            </a:r>
          </a:p>
        </p:txBody>
      </p:sp>
      <p:sp>
        <p:nvSpPr>
          <p:cNvPr id="4" name="Slide Number Placeholder 3"/>
          <p:cNvSpPr>
            <a:spLocks noGrp="1"/>
          </p:cNvSpPr>
          <p:nvPr>
            <p:ph type="sldNum" sz="quarter" idx="10"/>
          </p:nvPr>
        </p:nvSpPr>
        <p:spPr/>
        <p:txBody>
          <a:bodyPr/>
          <a:lstStyle/>
          <a:p>
            <a:fld id="{75F03D58-E9DA-7A4C-8139-9FE4BB92AB27}"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92384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t>Celebrate milestones.</a:t>
            </a:r>
            <a:r>
              <a:rPr lang="en-US" dirty="0" smtClean="0"/>
              <a:t> Every family looks forward to seeing a child’s first smile, first step, and first words. Regular screenings help raise awareness of a child’s development, making it easier to expect and celebrate developmental milestones.</a:t>
            </a:r>
          </a:p>
          <a:p>
            <a:pPr>
              <a:spcBef>
                <a:spcPct val="0"/>
              </a:spcBef>
            </a:pPr>
            <a:r>
              <a:rPr lang="en-US" b="1" dirty="0" smtClean="0"/>
              <a:t>Promote universal screening</a:t>
            </a:r>
            <a:r>
              <a:rPr lang="en-US" dirty="0" smtClean="0"/>
              <a:t>. Just like hearing and vision screenings assure that children can hear and see clearly, developmental and behavioral screenings track a child’s progress in areas such as language, social, or motor development.</a:t>
            </a:r>
          </a:p>
          <a:p>
            <a:pPr>
              <a:spcBef>
                <a:spcPct val="0"/>
              </a:spcBef>
            </a:pPr>
            <a:r>
              <a:rPr lang="en-US" b="1" dirty="0" smtClean="0"/>
              <a:t>Identify possible delays and concerns early</a:t>
            </a:r>
            <a:r>
              <a:rPr lang="en-US" dirty="0" smtClean="0"/>
              <a:t>. With regular screenings, families, teachers, and other professionals can assure that young children get the services and supports they need, as early as possible to help them thrive alongside their peers.</a:t>
            </a:r>
          </a:p>
          <a:p>
            <a:pPr>
              <a:spcBef>
                <a:spcPct val="0"/>
              </a:spcBef>
            </a:pPr>
            <a:r>
              <a:rPr lang="en-US" b="1" dirty="0" smtClean="0"/>
              <a:t>Enhance developmental supports.</a:t>
            </a:r>
            <a:r>
              <a:rPr lang="en-US" dirty="0" smtClean="0"/>
              <a:t> Combining the love and knowledge families have of their children with tools, guidance, and tips recommended by experts can make the most of the developmental support children receive.</a:t>
            </a:r>
          </a:p>
          <a:p>
            <a:pPr>
              <a:spcBef>
                <a:spcPct val="0"/>
              </a:spcBef>
            </a:pPr>
            <a:endParaRPr lang="en-US" dirty="0" smtClean="0"/>
          </a:p>
          <a:p>
            <a:pPr>
              <a:spcBef>
                <a:spcPct val="0"/>
              </a:spcBef>
            </a:pPr>
            <a:endParaRPr 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966C1763-BBD9-45D2-9371-722224A7CC03}" type="slidenum">
              <a:rPr lang="en-US">
                <a:solidFill>
                  <a:prstClr val="black"/>
                </a:solidFill>
                <a:latin typeface="Calibri" pitchFamily="34" charset="0"/>
              </a:rPr>
              <a:pPr/>
              <a:t>8</a:t>
            </a:fld>
            <a:endParaRPr lang="en-US">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indent="-622177">
              <a:spcBef>
                <a:spcPts val="564"/>
              </a:spcBef>
              <a:buClr>
                <a:schemeClr val="accent1"/>
              </a:buClr>
              <a:defRPr/>
            </a:pPr>
            <a:r>
              <a:rPr lang="en-US" sz="1100" dirty="0"/>
              <a:t>		</a:t>
            </a:r>
          </a:p>
          <a:p>
            <a:pPr lvl="1">
              <a:defRPr/>
            </a:pPr>
            <a:endParaRPr lang="en-US" sz="1100" dirty="0"/>
          </a:p>
          <a:p>
            <a:pPr defTabSz="897301">
              <a:defRPr/>
            </a:pPr>
            <a:r>
              <a:rPr lang="en-US" sz="1100" dirty="0"/>
              <a:t>Two of the user guides are now offered in Spanish:  The Home Visitor’s Guide and the Early Care and Education Guide</a:t>
            </a:r>
          </a:p>
          <a:p>
            <a:pPr>
              <a:defRPr/>
            </a:pPr>
            <a:endParaRPr lang="en-US" sz="1100" dirty="0"/>
          </a:p>
          <a:p>
            <a:pPr lvl="1">
              <a:defRPr/>
            </a:pPr>
            <a:endParaRPr lang="en-US" sz="1100" dirty="0"/>
          </a:p>
          <a:p>
            <a:pPr>
              <a:defRPr/>
            </a:pPr>
            <a:endParaRPr lang="en-US" sz="1100"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14E10169-D090-48E5-8713-B6BEC7A57D76}" type="slidenum">
              <a:rPr lang="en-US">
                <a:solidFill>
                  <a:prstClr val="black"/>
                </a:solidFill>
                <a:latin typeface="Calibri" pitchFamily="34" charset="0"/>
              </a:rPr>
              <a:pPr/>
              <a:t>9</a:t>
            </a:fld>
            <a:endParaRPr lang="en-US">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Inclusion criteria:</a:t>
            </a:r>
          </a:p>
          <a:p>
            <a:pPr>
              <a:spcBef>
                <a:spcPct val="0"/>
              </a:spcBef>
            </a:pPr>
            <a:r>
              <a:rPr lang="en-US" dirty="0" smtClean="0"/>
              <a:t>Designed for the purpose of screening (not child assessment). </a:t>
            </a:r>
          </a:p>
          <a:p>
            <a:pPr>
              <a:spcBef>
                <a:spcPct val="0"/>
              </a:spcBef>
            </a:pPr>
            <a:r>
              <a:rPr lang="en-US" dirty="0" smtClean="0"/>
              <a:t>Appropriate for use with children between birth and age five.</a:t>
            </a:r>
          </a:p>
          <a:p>
            <a:pPr>
              <a:spcBef>
                <a:spcPct val="0"/>
              </a:spcBef>
            </a:pPr>
            <a:r>
              <a:rPr lang="en-US" dirty="0" smtClean="0"/>
              <a:t>Cover multiple developmental domains (i.e. physical/motor, cognitive, linguistic) and, particularly, social and emotional development.</a:t>
            </a:r>
          </a:p>
          <a:p>
            <a:pPr>
              <a:spcBef>
                <a:spcPct val="0"/>
              </a:spcBef>
            </a:pPr>
            <a:r>
              <a:rPr lang="en-US" dirty="0" smtClean="0"/>
              <a:t>Available for use by early childhood professionals</a:t>
            </a:r>
          </a:p>
          <a:p>
            <a:pPr>
              <a:spcBef>
                <a:spcPct val="0"/>
              </a:spcBef>
            </a:pPr>
            <a:r>
              <a:rPr lang="en-US" dirty="0" smtClean="0"/>
              <a:t>Include family input.</a:t>
            </a:r>
          </a:p>
          <a:p>
            <a:pPr>
              <a:spcBef>
                <a:spcPct val="0"/>
              </a:spcBef>
            </a:pPr>
            <a:r>
              <a:rPr lang="en-US" dirty="0" smtClean="0"/>
              <a:t>Have a sensitivity and specificity of 0.7 or greater</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6E9831BE-FF99-4B51-93FD-FF1EE8782923}" type="slidenum">
              <a:rPr lang="en-US">
                <a:solidFill>
                  <a:prstClr val="black"/>
                </a:solidFill>
                <a:latin typeface="Calibri" pitchFamily="34" charset="0"/>
              </a:rPr>
              <a:pPr/>
              <a:t>10</a:t>
            </a:fld>
            <a:endParaRPr lang="en-US">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Common message all the sectors that touch kids and families.</a:t>
            </a:r>
          </a:p>
          <a:p>
            <a:pPr>
              <a:defRPr/>
            </a:pPr>
            <a:endParaRPr lang="en-US" dirty="0" smtClean="0"/>
          </a:p>
          <a:p>
            <a:pPr marL="0" lvl="1">
              <a:defRPr/>
            </a:pPr>
            <a:r>
              <a:rPr lang="en-US" dirty="0" smtClean="0"/>
              <a:t>Companion guides, designed for providers from multiple sectors as well as the communities in which they live (e.g. early care and education providers; pediatricians; social workers; mental health providers; Part B/C coordinators), to assist in selecting screening instruments;</a:t>
            </a:r>
          </a:p>
          <a:p>
            <a:pPr>
              <a:defRPr/>
            </a:pPr>
            <a:endParaRPr lang="en-US" dirty="0" smtClean="0"/>
          </a:p>
          <a:p>
            <a:pPr marL="451874" indent="-344728">
              <a:buClr>
                <a:schemeClr val="tx1"/>
              </a:buClr>
              <a:defRPr/>
            </a:pPr>
            <a:r>
              <a:rPr lang="en-US" dirty="0" smtClean="0"/>
              <a:t>Developmental milestones</a:t>
            </a:r>
          </a:p>
          <a:p>
            <a:pPr marL="451874" indent="-344728">
              <a:buClr>
                <a:schemeClr val="tx1"/>
              </a:buClr>
              <a:defRPr/>
            </a:pPr>
            <a:r>
              <a:rPr lang="en-US" dirty="0" smtClean="0"/>
              <a:t>Screening, monitoring and surveillance </a:t>
            </a:r>
          </a:p>
          <a:p>
            <a:pPr marL="451874" indent="-344728">
              <a:buClr>
                <a:schemeClr val="tx1"/>
              </a:buClr>
              <a:defRPr/>
            </a:pPr>
            <a:r>
              <a:rPr lang="en-US" dirty="0" smtClean="0"/>
              <a:t>How to engage families in the process</a:t>
            </a:r>
          </a:p>
          <a:p>
            <a:pPr marL="451874" indent="-344728">
              <a:buClr>
                <a:schemeClr val="tx1"/>
              </a:buClr>
              <a:defRPr/>
            </a:pPr>
            <a:r>
              <a:rPr lang="en-US" dirty="0" smtClean="0"/>
              <a:t>How and where to refer if concerns are detected</a:t>
            </a:r>
          </a:p>
          <a:p>
            <a:pPr marL="451874" indent="-344728">
              <a:buClr>
                <a:schemeClr val="tx1"/>
              </a:buClr>
              <a:defRPr/>
            </a:pPr>
            <a:r>
              <a:rPr lang="en-US" dirty="0" smtClean="0"/>
              <a:t>How to choose the appropriate tool to fit the need</a:t>
            </a:r>
          </a:p>
          <a:p>
            <a:pPr marL="268329" lvl="1" indent="-268329">
              <a:spcBef>
                <a:spcPts val="567"/>
              </a:spcBef>
              <a:buClr>
                <a:schemeClr val="accent1"/>
              </a:buClr>
              <a:defRPr/>
            </a:pPr>
            <a:endParaRPr lang="en-US" sz="2700" dirty="0"/>
          </a:p>
          <a:p>
            <a:pPr marL="268329" lvl="1" indent="-268329">
              <a:spcBef>
                <a:spcPts val="567"/>
              </a:spcBef>
              <a:buClr>
                <a:schemeClr val="accent1"/>
              </a:buClr>
              <a:defRPr/>
            </a:pPr>
            <a:r>
              <a:rPr lang="en-US" sz="2700" dirty="0"/>
              <a:t>Two of the User Guides are offered in Spanish:  Home Visitors and Early Care and Education</a:t>
            </a:r>
          </a:p>
          <a:p>
            <a:pPr defTabSz="894429">
              <a:defRPr/>
            </a:pPr>
            <a:endParaRPr lang="en-US" dirty="0" smtClean="0"/>
          </a:p>
          <a:p>
            <a:pPr>
              <a:defRPr/>
            </a:pPr>
            <a:endParaRPr lang="en-US" dirty="0" smtClean="0"/>
          </a:p>
          <a:p>
            <a:pPr>
              <a:defRPr/>
            </a:pPr>
            <a:endParaRPr 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itchFamily="18" charset="0"/>
              </a:defRPr>
            </a:lvl1pPr>
            <a:lvl2pPr marL="729057" indent="-280406">
              <a:defRPr>
                <a:solidFill>
                  <a:schemeClr val="tx1"/>
                </a:solidFill>
                <a:latin typeface="Perpetua" pitchFamily="18" charset="0"/>
              </a:defRPr>
            </a:lvl2pPr>
            <a:lvl3pPr marL="1121626" indent="-224325">
              <a:defRPr>
                <a:solidFill>
                  <a:schemeClr val="tx1"/>
                </a:solidFill>
                <a:latin typeface="Perpetua" pitchFamily="18" charset="0"/>
              </a:defRPr>
            </a:lvl3pPr>
            <a:lvl4pPr marL="1570276" indent="-224325">
              <a:defRPr>
                <a:solidFill>
                  <a:schemeClr val="tx1"/>
                </a:solidFill>
                <a:latin typeface="Perpetua" pitchFamily="18" charset="0"/>
              </a:defRPr>
            </a:lvl4pPr>
            <a:lvl5pPr marL="2018927" indent="-224325">
              <a:defRPr>
                <a:solidFill>
                  <a:schemeClr val="tx1"/>
                </a:solidFill>
                <a:latin typeface="Perpetua" pitchFamily="18" charset="0"/>
              </a:defRPr>
            </a:lvl5pPr>
            <a:lvl6pPr marL="2467577" indent="-224325" fontAlgn="base">
              <a:spcBef>
                <a:spcPct val="0"/>
              </a:spcBef>
              <a:spcAft>
                <a:spcPct val="0"/>
              </a:spcAft>
              <a:defRPr>
                <a:solidFill>
                  <a:schemeClr val="tx1"/>
                </a:solidFill>
                <a:latin typeface="Perpetua" pitchFamily="18" charset="0"/>
              </a:defRPr>
            </a:lvl6pPr>
            <a:lvl7pPr marL="2916227" indent="-224325" fontAlgn="base">
              <a:spcBef>
                <a:spcPct val="0"/>
              </a:spcBef>
              <a:spcAft>
                <a:spcPct val="0"/>
              </a:spcAft>
              <a:defRPr>
                <a:solidFill>
                  <a:schemeClr val="tx1"/>
                </a:solidFill>
                <a:latin typeface="Perpetua" pitchFamily="18" charset="0"/>
              </a:defRPr>
            </a:lvl7pPr>
            <a:lvl8pPr marL="3364878" indent="-224325" fontAlgn="base">
              <a:spcBef>
                <a:spcPct val="0"/>
              </a:spcBef>
              <a:spcAft>
                <a:spcPct val="0"/>
              </a:spcAft>
              <a:defRPr>
                <a:solidFill>
                  <a:schemeClr val="tx1"/>
                </a:solidFill>
                <a:latin typeface="Perpetua" pitchFamily="18" charset="0"/>
              </a:defRPr>
            </a:lvl8pPr>
            <a:lvl9pPr marL="3813528" indent="-224325" fontAlgn="base">
              <a:spcBef>
                <a:spcPct val="0"/>
              </a:spcBef>
              <a:spcAft>
                <a:spcPct val="0"/>
              </a:spcAft>
              <a:defRPr>
                <a:solidFill>
                  <a:schemeClr val="tx1"/>
                </a:solidFill>
                <a:latin typeface="Perpetua" pitchFamily="18" charset="0"/>
              </a:defRPr>
            </a:lvl9pPr>
          </a:lstStyle>
          <a:p>
            <a:fld id="{6CCC3226-3DD9-442E-B402-984376F54B6C}" type="slidenum">
              <a:rPr lang="en-US">
                <a:solidFill>
                  <a:prstClr val="black"/>
                </a:solidFill>
                <a:latin typeface="Calibri" pitchFamily="34" charset="0"/>
              </a:rPr>
              <a:pPr/>
              <a:t>11</a:t>
            </a:fld>
            <a:endParaRPr lang="en-US">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emf"/><Relationship Id="rId1" Type="http://schemas.openxmlformats.org/officeDocument/2006/relationships/vmlDrawing" Target="../drawings/vmlDrawing3.vml"/><Relationship Id="rId2"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7.emf"/><Relationship Id="rId1" Type="http://schemas.openxmlformats.org/officeDocument/2006/relationships/vmlDrawing" Target="../drawings/vmlDrawing4.vml"/><Relationship Id="rId2"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D4376"/>
                </a:solidFill>
                <a:latin typeface="Arial Black" panose="020B0A040201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D4376"/>
                </a:solidFill>
                <a:latin typeface="Arial Black" panose="020B0A04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E038C18-E160-4457-BB3F-442A87AA176A}"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129337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38C18-E160-4457-BB3F-442A87AA176A}"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120202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38C18-E160-4457-BB3F-442A87AA176A}"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42642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86D47052-373E-467F-9453-4532EF43A864}" type="datetime1">
              <a:rPr lang="en-US" smtClean="0">
                <a:solidFill>
                  <a:srgbClr val="696464"/>
                </a:solidFill>
              </a:rPr>
              <a:pPr>
                <a:defRPr/>
              </a:pPr>
              <a:t>9/6/14</a:t>
            </a:fld>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sz="1400" smtClean="0">
                <a:solidFill>
                  <a:srgbClr val="FFFFFF"/>
                </a:solidFill>
              </a:defRPr>
            </a:lvl1pPr>
          </a:lstStyle>
          <a:p>
            <a:pPr>
              <a:defRPr/>
            </a:pPr>
            <a:fld id="{4468930B-08EF-4D25-B5C0-6DB04035DAE8}" type="slidenum">
              <a:rPr lang="en-US"/>
              <a:pPr>
                <a:defRPr/>
              </a:pPr>
              <a:t>‹#›</a:t>
            </a:fld>
            <a:endParaRPr lang="en-US"/>
          </a:p>
        </p:txBody>
      </p:sp>
    </p:spTree>
    <p:extLst>
      <p:ext uri="{BB962C8B-B14F-4D97-AF65-F5344CB8AC3E}">
        <p14:creationId xmlns:p14="http://schemas.microsoft.com/office/powerpoint/2010/main" val="221539459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EA71A38-E85E-4074-8B24-8DA908032113}" type="datetime1">
              <a:rPr lang="en-US" smtClean="0">
                <a:solidFill>
                  <a:srgbClr val="696464"/>
                </a:solidFill>
              </a:rPr>
              <a:pPr>
                <a:defRPr/>
              </a:pPr>
              <a:t>9/6/14</a:t>
            </a:fld>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6137B490-6A34-40F3-91EF-68DD50A29F98}" type="slidenum">
              <a:rPr lang="en-US"/>
              <a:pPr>
                <a:defRPr/>
              </a:pPr>
              <a:t>‹#›</a:t>
            </a:fld>
            <a:endParaRPr lang="en-US"/>
          </a:p>
        </p:txBody>
      </p:sp>
    </p:spTree>
    <p:extLst>
      <p:ext uri="{BB962C8B-B14F-4D97-AF65-F5344CB8AC3E}">
        <p14:creationId xmlns:p14="http://schemas.microsoft.com/office/powerpoint/2010/main" val="206549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DE635FEA-E0F9-43A5-9276-F4B7548D1DE8}" type="datetime1">
              <a:rPr lang="en-US" smtClean="0">
                <a:solidFill>
                  <a:srgbClr val="696464"/>
                </a:solidFill>
              </a:rPr>
              <a:pPr>
                <a:defRPr/>
              </a:pPr>
              <a:t>9/6/14</a:t>
            </a:fld>
            <a:endParaRPr lang="en-US">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13109602-59FF-41F5-A13F-F8D23D9C6143}" type="slidenum">
              <a:rPr lang="en-US"/>
              <a:pPr>
                <a:defRPr/>
              </a:pPr>
              <a:t>‹#›</a:t>
            </a:fld>
            <a:endParaRPr lang="en-US"/>
          </a:p>
        </p:txBody>
      </p:sp>
    </p:spTree>
    <p:extLst>
      <p:ext uri="{BB962C8B-B14F-4D97-AF65-F5344CB8AC3E}">
        <p14:creationId xmlns:p14="http://schemas.microsoft.com/office/powerpoint/2010/main" val="11524871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6E717DD-3FB7-4600-BB33-FB3EBF1013D2}" type="datetime1">
              <a:rPr lang="en-US" smtClean="0">
                <a:solidFill>
                  <a:srgbClr val="696464"/>
                </a:solidFill>
              </a:rPr>
              <a:pPr>
                <a:defRPr/>
              </a:pPr>
              <a:t>9/6/14</a:t>
            </a:fld>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3B20DCC7-75CF-4ADB-ADCE-E8BE7B9258E9}" type="slidenum">
              <a:rPr lang="en-US"/>
              <a:pPr>
                <a:defRPr/>
              </a:pPr>
              <a:t>‹#›</a:t>
            </a:fld>
            <a:endParaRPr lang="en-US" dirty="0"/>
          </a:p>
        </p:txBody>
      </p:sp>
    </p:spTree>
    <p:extLst>
      <p:ext uri="{BB962C8B-B14F-4D97-AF65-F5344CB8AC3E}">
        <p14:creationId xmlns:p14="http://schemas.microsoft.com/office/powerpoint/2010/main" val="2469759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C21606F-105D-41F0-AE3B-5DDE556F606F}" type="datetime1">
              <a:rPr lang="en-US" smtClean="0">
                <a:solidFill>
                  <a:srgbClr val="696464"/>
                </a:solidFill>
              </a:rPr>
              <a:pPr>
                <a:defRPr/>
              </a:pPr>
              <a:t>9/6/14</a:t>
            </a:fld>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BF66EBA7-BAB0-47C7-AC0E-B9F276A0F120}" type="slidenum">
              <a:rPr lang="en-US"/>
              <a:pPr>
                <a:defRPr/>
              </a:pPr>
              <a:t>‹#›</a:t>
            </a:fld>
            <a:endParaRPr lang="en-US"/>
          </a:p>
        </p:txBody>
      </p:sp>
    </p:spTree>
    <p:extLst>
      <p:ext uri="{BB962C8B-B14F-4D97-AF65-F5344CB8AC3E}">
        <p14:creationId xmlns:p14="http://schemas.microsoft.com/office/powerpoint/2010/main" val="361561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16375ADB-B72C-4619-8B13-02B9DE339CA6}" type="datetime1">
              <a:rPr lang="en-US" smtClean="0">
                <a:solidFill>
                  <a:srgbClr val="696464"/>
                </a:solidFill>
              </a:rPr>
              <a:pPr>
                <a:defRPr/>
              </a:pPr>
              <a:t>9/6/14</a:t>
            </a:fld>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12430FB4-BF01-483A-BF7C-5ADC73E89C06}" type="slidenum">
              <a:rPr lang="en-US"/>
              <a:pPr>
                <a:defRPr/>
              </a:pPr>
              <a:t>‹#›</a:t>
            </a:fld>
            <a:endParaRPr lang="en-US"/>
          </a:p>
        </p:txBody>
      </p:sp>
    </p:spTree>
    <p:extLst>
      <p:ext uri="{BB962C8B-B14F-4D97-AF65-F5344CB8AC3E}">
        <p14:creationId xmlns:p14="http://schemas.microsoft.com/office/powerpoint/2010/main" val="309834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6FEE074E-AEEC-40D1-B67E-14C30D3342BC}" type="datetime1">
              <a:rPr lang="en-US" smtClean="0">
                <a:solidFill>
                  <a:srgbClr val="696464"/>
                </a:solidFill>
              </a:rPr>
              <a:pPr>
                <a:defRPr/>
              </a:pPr>
              <a:t>9/6/14</a:t>
            </a:fld>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B1F717CD-CDA3-4828-9957-C87EFE05D12E}" type="slidenum">
              <a:rPr lang="en-US"/>
              <a:pPr>
                <a:defRPr/>
              </a:pPr>
              <a:t>‹#›</a:t>
            </a:fld>
            <a:endParaRPr lang="en-US"/>
          </a:p>
        </p:txBody>
      </p:sp>
    </p:spTree>
    <p:extLst>
      <p:ext uri="{BB962C8B-B14F-4D97-AF65-F5344CB8AC3E}">
        <p14:creationId xmlns:p14="http://schemas.microsoft.com/office/powerpoint/2010/main" val="56228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24810756-19C8-4D25-BA07-D857DDF52EAF}" type="datetime1">
              <a:rPr lang="en-US" smtClean="0">
                <a:solidFill>
                  <a:srgbClr val="696464"/>
                </a:solidFill>
              </a:rPr>
              <a:pPr>
                <a:defRPr/>
              </a:pPr>
              <a:t>9/6/14</a:t>
            </a:fld>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68E8F8BD-5EF3-4C67-A9DF-54D646C7F4A9}" type="slidenum">
              <a:rPr lang="en-US"/>
              <a:pPr>
                <a:defRPr/>
              </a:pPr>
              <a:t>‹#›</a:t>
            </a:fld>
            <a:endParaRPr lang="en-US"/>
          </a:p>
        </p:txBody>
      </p:sp>
    </p:spTree>
    <p:extLst>
      <p:ext uri="{BB962C8B-B14F-4D97-AF65-F5344CB8AC3E}">
        <p14:creationId xmlns:p14="http://schemas.microsoft.com/office/powerpoint/2010/main" val="231710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4376"/>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9A95EE5-7E35-4497-A285-E952B8CF6B4D}" type="slidenum">
              <a:rPr lang="en-US" smtClean="0"/>
              <a:pPr/>
              <a:t>‹#›</a:t>
            </a:fld>
            <a:endParaRPr lang="en-US" dirty="0"/>
          </a:p>
        </p:txBody>
      </p:sp>
    </p:spTree>
    <p:extLst>
      <p:ext uri="{BB962C8B-B14F-4D97-AF65-F5344CB8AC3E}">
        <p14:creationId xmlns:p14="http://schemas.microsoft.com/office/powerpoint/2010/main" val="112017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71700723-A9A6-40B4-AA6A-88FD4C6E18F3}" type="datetime1">
              <a:rPr lang="en-US" smtClean="0">
                <a:solidFill>
                  <a:srgbClr val="696464"/>
                </a:solidFill>
              </a:rPr>
              <a:pPr>
                <a:defRPr/>
              </a:pPr>
              <a:t>9/6/14</a:t>
            </a:fld>
            <a:endParaRPr lang="en-US">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BFAA2CBD-0EED-4E7B-8F95-066738BF8057}" type="slidenum">
              <a:rPr lang="en-US"/>
              <a:pPr>
                <a:defRPr/>
              </a:pPr>
              <a:t>‹#›</a:t>
            </a:fld>
            <a:endParaRPr lang="en-US"/>
          </a:p>
        </p:txBody>
      </p:sp>
    </p:spTree>
    <p:extLst>
      <p:ext uri="{BB962C8B-B14F-4D97-AF65-F5344CB8AC3E}">
        <p14:creationId xmlns:p14="http://schemas.microsoft.com/office/powerpoint/2010/main" val="19723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3DEC832-DB2D-4FC6-983B-940192B61A5F}" type="datetime1">
              <a:rPr lang="en-US" smtClean="0">
                <a:solidFill>
                  <a:srgbClr val="696464"/>
                </a:solidFill>
              </a:rPr>
              <a:pPr>
                <a:defRPr/>
              </a:pPr>
              <a:t>9/6/14</a:t>
            </a:fld>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F7095E06-8292-4EFF-9DCC-3E026F6F6B7F}" type="slidenum">
              <a:rPr lang="en-US"/>
              <a:pPr>
                <a:defRPr/>
              </a:pPr>
              <a:t>‹#›</a:t>
            </a:fld>
            <a:endParaRPr lang="en-US"/>
          </a:p>
        </p:txBody>
      </p:sp>
    </p:spTree>
    <p:extLst>
      <p:ext uri="{BB962C8B-B14F-4D97-AF65-F5344CB8AC3E}">
        <p14:creationId xmlns:p14="http://schemas.microsoft.com/office/powerpoint/2010/main" val="32283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8E20E68-3FBA-4570-8620-47CE69025E20}" type="datetime1">
              <a:rPr lang="en-US" smtClean="0">
                <a:solidFill>
                  <a:srgbClr val="696464"/>
                </a:solidFill>
              </a:rPr>
              <a:pPr>
                <a:defRPr/>
              </a:pPr>
              <a:t>9/6/14</a:t>
            </a:fld>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545876CE-2AC3-46BD-BEEC-FE6ED3B10059}" type="slidenum">
              <a:rPr lang="en-US"/>
              <a:pPr>
                <a:defRPr/>
              </a:pPr>
              <a:t>‹#›</a:t>
            </a:fld>
            <a:endParaRPr lang="en-US"/>
          </a:p>
        </p:txBody>
      </p:sp>
    </p:spTree>
    <p:extLst>
      <p:ext uri="{BB962C8B-B14F-4D97-AF65-F5344CB8AC3E}">
        <p14:creationId xmlns:p14="http://schemas.microsoft.com/office/powerpoint/2010/main" val="4126103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accent1"/>
              </a:buClr>
              <a:buSzPct val="70000"/>
              <a:buFont typeface="Wingdings" pitchFamily="2" charset="2"/>
              <a:buChar char="§"/>
              <a:defRPr sz="2400" b="1" baseline="0">
                <a:solidFill>
                  <a:schemeClr val="bg2"/>
                </a:solidFill>
                <a:latin typeface="Calibri" pitchFamily="34" charset="0"/>
              </a:defRPr>
            </a:lvl1pPr>
            <a:lvl2pPr marL="742950" indent="-285750">
              <a:buClr>
                <a:schemeClr val="tx1"/>
              </a:buClr>
              <a:buSzPct val="100000"/>
              <a:buFont typeface="Arial" pitchFamily="34" charset="0"/>
              <a:buChar char="•"/>
              <a:defRPr sz="2000">
                <a:solidFill>
                  <a:schemeClr val="bg2"/>
                </a:solidFill>
              </a:defRPr>
            </a:lvl2pPr>
            <a:lvl3pPr marL="1143000" indent="-228600">
              <a:buClr>
                <a:schemeClr val="tx1"/>
              </a:buClr>
              <a:buSzPct val="100000"/>
              <a:buFont typeface="Courier New" pitchFamily="49" charset="0"/>
              <a:buChar char="o"/>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a:p>
        </p:txBody>
      </p:sp>
      <p:sp>
        <p:nvSpPr>
          <p:cNvPr id="6" name="Text Placeholder 5"/>
          <p:cNvSpPr>
            <a:spLocks noGrp="1"/>
          </p:cNvSpPr>
          <p:nvPr userDrawn="1">
            <p:ph type="body" sz="quarter" idx="11" hasCustomPrompt="1"/>
          </p:nvPr>
        </p:nvSpPr>
        <p:spPr>
          <a:xfrm>
            <a:off x="457200" y="6019800"/>
            <a:ext cx="8229600" cy="381000"/>
          </a:xfrm>
          <a:prstGeom prst="rect">
            <a:avLst/>
          </a:prstGeom>
        </p:spPr>
        <p:txBody>
          <a:bodyPr anchor="b"/>
          <a:lstStyle>
            <a:lvl1pPr>
              <a:buNone/>
              <a:defRPr sz="1100">
                <a:solidFill>
                  <a:schemeClr val="tx1"/>
                </a:solidFill>
                <a:latin typeface="Calibri" pitchFamily="34" charset="0"/>
              </a:defRPr>
            </a:lvl1pPr>
          </a:lstStyle>
          <a:p>
            <a:r>
              <a:rPr lang="en-US" dirty="0" smtClean="0"/>
              <a:t>* Citations, references, and credits</a:t>
            </a:r>
            <a:endParaRPr lang="en-US" dirty="0"/>
          </a:p>
        </p:txBody>
      </p:sp>
      <p:sp>
        <p:nvSpPr>
          <p:cNvPr id="4" name="TextBox 3"/>
          <p:cNvSpPr txBox="1"/>
          <p:nvPr userDrawn="1"/>
        </p:nvSpPr>
        <p:spPr>
          <a:xfrm>
            <a:off x="3352800" y="6501884"/>
            <a:ext cx="2438401" cy="338554"/>
          </a:xfrm>
          <a:prstGeom prst="rect">
            <a:avLst/>
          </a:prstGeom>
          <a:noFill/>
        </p:spPr>
        <p:txBody>
          <a:bodyPr wrap="square" rtlCol="0">
            <a:spAutoFit/>
          </a:bodyPr>
          <a:lstStyle/>
          <a:p>
            <a:pPr algn="ctr"/>
            <a:r>
              <a:rPr lang="en-US" sz="1600" dirty="0">
                <a:solidFill>
                  <a:srgbClr val="660066"/>
                </a:solidFill>
              </a:rPr>
              <a:t>www.cdc.gov/ActEarly</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450" y="5588793"/>
            <a:ext cx="1476375" cy="1107281"/>
          </a:xfrm>
          <a:prstGeom prst="rect">
            <a:avLst/>
          </a:prstGeom>
        </p:spPr>
      </p:pic>
    </p:spTree>
    <p:extLst>
      <p:ext uri="{BB962C8B-B14F-4D97-AF65-F5344CB8AC3E}">
        <p14:creationId xmlns:p14="http://schemas.microsoft.com/office/powerpoint/2010/main" val="1158768565"/>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25146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pic>
        <p:nvPicPr>
          <p:cNvPr id="8" name="Picture 101" descr="untitled"/>
          <p:cNvPicPr>
            <a:picLocks noChangeAspect="1" noChangeArrowheads="1"/>
          </p:cNvPicPr>
          <p:nvPr userDrawn="1"/>
        </p:nvPicPr>
        <p:blipFill>
          <a:blip r:embed="rId2" cstate="print"/>
          <a:srcRect/>
          <a:stretch>
            <a:fillRect/>
          </a:stretch>
        </p:blipFill>
        <p:spPr bwMode="auto">
          <a:xfrm>
            <a:off x="2565400" y="457200"/>
            <a:ext cx="1905000" cy="1608137"/>
          </a:xfrm>
          <a:prstGeom prst="rect">
            <a:avLst/>
          </a:prstGeom>
          <a:ln>
            <a:solidFill>
              <a:srgbClr val="7030A0"/>
            </a:solidFill>
          </a:ln>
          <a:effectLst>
            <a:outerShdw blurRad="292100" dist="139700" dir="2700000" algn="tl" rotWithShape="0">
              <a:srgbClr val="333333">
                <a:alpha val="65000"/>
              </a:srgbClr>
            </a:outerShdw>
          </a:effectLst>
        </p:spPr>
      </p:pic>
      <p:pic>
        <p:nvPicPr>
          <p:cNvPr id="10" name="Picture 102" descr="untitled3"/>
          <p:cNvPicPr>
            <a:picLocks noChangeAspect="1" noChangeArrowheads="1"/>
          </p:cNvPicPr>
          <p:nvPr userDrawn="1"/>
        </p:nvPicPr>
        <p:blipFill>
          <a:blip r:embed="rId3" cstate="print"/>
          <a:srcRect l="7143" t="5225" r="4286" b="5223"/>
          <a:stretch>
            <a:fillRect/>
          </a:stretch>
        </p:blipFill>
        <p:spPr bwMode="auto">
          <a:xfrm>
            <a:off x="609600" y="465137"/>
            <a:ext cx="1676400" cy="1622425"/>
          </a:xfrm>
          <a:prstGeom prst="rect">
            <a:avLst/>
          </a:prstGeom>
          <a:ln>
            <a:solidFill>
              <a:srgbClr val="7030A0"/>
            </a:solidFill>
          </a:ln>
          <a:effectLst>
            <a:outerShdw blurRad="292100" dist="139700" dir="2700000" algn="tl" rotWithShape="0">
              <a:srgbClr val="333333">
                <a:alpha val="65000"/>
              </a:srgbClr>
            </a:outerShdw>
          </a:effectLst>
        </p:spPr>
      </p:pic>
      <p:pic>
        <p:nvPicPr>
          <p:cNvPr id="12" name="Picture 104" descr="untitled4"/>
          <p:cNvPicPr>
            <a:picLocks noChangeAspect="1" noChangeArrowheads="1"/>
          </p:cNvPicPr>
          <p:nvPr userDrawn="1"/>
        </p:nvPicPr>
        <p:blipFill>
          <a:blip r:embed="rId4" cstate="print"/>
          <a:srcRect t="7143" r="2113" b="10001"/>
          <a:stretch>
            <a:fillRect/>
          </a:stretch>
        </p:blipFill>
        <p:spPr bwMode="auto">
          <a:xfrm>
            <a:off x="4648200" y="465137"/>
            <a:ext cx="1905000" cy="1589087"/>
          </a:xfrm>
          <a:prstGeom prst="rect">
            <a:avLst/>
          </a:prstGeom>
          <a:ln>
            <a:solidFill>
              <a:srgbClr val="7030A0"/>
            </a:solidFill>
          </a:ln>
          <a:effectLst>
            <a:outerShdw blurRad="292100" dist="139700" dir="2700000" algn="tl" rotWithShape="0">
              <a:srgbClr val="333333">
                <a:alpha val="65000"/>
              </a:srgbClr>
            </a:outerShdw>
          </a:effectLst>
        </p:spPr>
      </p:pic>
      <p:pic>
        <p:nvPicPr>
          <p:cNvPr id="13" name="Picture 106" descr="6"/>
          <p:cNvPicPr>
            <a:picLocks noChangeAspect="1" noChangeArrowheads="1"/>
          </p:cNvPicPr>
          <p:nvPr userDrawn="1"/>
        </p:nvPicPr>
        <p:blipFill>
          <a:blip r:embed="rId5" cstate="print"/>
          <a:srcRect l="5556" t="4024" r="5556" b="4022"/>
          <a:stretch>
            <a:fillRect/>
          </a:stretch>
        </p:blipFill>
        <p:spPr bwMode="auto">
          <a:xfrm>
            <a:off x="6781800" y="465137"/>
            <a:ext cx="1828800" cy="1612900"/>
          </a:xfrm>
          <a:prstGeom prst="rect">
            <a:avLst/>
          </a:prstGeom>
          <a:ln>
            <a:solidFill>
              <a:srgbClr val="7030A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9828839"/>
      </p:ext>
    </p:extLst>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r">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graphicFrame>
        <p:nvGraphicFramePr>
          <p:cNvPr id="9" name="Object 3"/>
          <p:cNvGraphicFramePr>
            <a:graphicFrameLocks noChangeAspect="1"/>
          </p:cNvGraphicFramePr>
          <p:nvPr userDrawn="1"/>
        </p:nvGraphicFramePr>
        <p:xfrm>
          <a:off x="152400" y="5410200"/>
          <a:ext cx="1295400" cy="1181100"/>
        </p:xfrm>
        <a:graphic>
          <a:graphicData uri="http://schemas.openxmlformats.org/presentationml/2006/ole">
            <mc:AlternateContent xmlns:mc="http://schemas.openxmlformats.org/markup-compatibility/2006">
              <mc:Choice xmlns:v="urn:schemas-microsoft-com:vml" Requires="v">
                <p:oleObj spid="_x0000_s1046" name="Acrobat Document" r:id="rId3" imgW="2221560" imgH="2025000" progId="AcroExch.Document.11">
                  <p:embed/>
                </p:oleObj>
              </mc:Choice>
              <mc:Fallback>
                <p:oleObj name="Acrobat Document" r:id="rId3" imgW="2221560" imgH="20250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10200"/>
                        <a:ext cx="1295400" cy="1181100"/>
                      </a:xfrm>
                      <a:prstGeom prst="rect">
                        <a:avLst/>
                      </a:prstGeom>
                      <a:noFill/>
                      <a:ln w="31750">
                        <a:solidFill>
                          <a:srgbClr val="6600CC"/>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10" name="TextBox 9"/>
          <p:cNvSpPr txBox="1"/>
          <p:nvPr userDrawn="1"/>
        </p:nvSpPr>
        <p:spPr>
          <a:xfrm>
            <a:off x="1981200" y="6488668"/>
            <a:ext cx="5486400" cy="338554"/>
          </a:xfrm>
          <a:prstGeom prst="rect">
            <a:avLst/>
          </a:prstGeom>
          <a:noFill/>
        </p:spPr>
        <p:txBody>
          <a:bodyPr wrap="square" rtlCol="0">
            <a:spAutoFit/>
          </a:bodyPr>
          <a:lstStyle/>
          <a:p>
            <a:r>
              <a:rPr lang="en-US" sz="1600" dirty="0">
                <a:solidFill>
                  <a:srgbClr val="FFFFFF"/>
                </a:solidFill>
              </a:rPr>
              <a:t>Learn the Signs.  Act Early. 	 www.cdc.gov/ActEarly</a:t>
            </a:r>
          </a:p>
        </p:txBody>
      </p:sp>
    </p:spTree>
    <p:extLst>
      <p:ext uri="{BB962C8B-B14F-4D97-AF65-F5344CB8AC3E}">
        <p14:creationId xmlns:p14="http://schemas.microsoft.com/office/powerpoint/2010/main" val="1636330034"/>
      </p:ext>
    </p:extLst>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r">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graphicFrame>
        <p:nvGraphicFramePr>
          <p:cNvPr id="3074" name="Object 2"/>
          <p:cNvGraphicFramePr>
            <a:graphicFrameLocks noChangeAspect="1"/>
          </p:cNvGraphicFramePr>
          <p:nvPr/>
        </p:nvGraphicFramePr>
        <p:xfrm>
          <a:off x="152400" y="5410200"/>
          <a:ext cx="1295400" cy="1181100"/>
        </p:xfrm>
        <a:graphic>
          <a:graphicData uri="http://schemas.openxmlformats.org/presentationml/2006/ole">
            <mc:AlternateContent xmlns:mc="http://schemas.openxmlformats.org/markup-compatibility/2006">
              <mc:Choice xmlns:v="urn:schemas-microsoft-com:vml" Requires="v">
                <p:oleObj spid="_x0000_s2070" name="Acrobat Document" r:id="rId3" imgW="2221560" imgH="2025000" progId="AcroExch.Document.11">
                  <p:embed/>
                </p:oleObj>
              </mc:Choice>
              <mc:Fallback>
                <p:oleObj name="Acrobat Document" r:id="rId3" imgW="2221560" imgH="20250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10200"/>
                        <a:ext cx="1295400" cy="1181100"/>
                      </a:xfrm>
                      <a:prstGeom prst="rect">
                        <a:avLst/>
                      </a:prstGeom>
                      <a:noFill/>
                      <a:ln w="31750">
                        <a:solidFill>
                          <a:srgbClr val="6600CC"/>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6" name="TextBox 5"/>
          <p:cNvSpPr txBox="1"/>
          <p:nvPr userDrawn="1"/>
        </p:nvSpPr>
        <p:spPr>
          <a:xfrm>
            <a:off x="2133600" y="6488668"/>
            <a:ext cx="5486400" cy="338554"/>
          </a:xfrm>
          <a:prstGeom prst="rect">
            <a:avLst/>
          </a:prstGeom>
          <a:noFill/>
        </p:spPr>
        <p:txBody>
          <a:bodyPr wrap="square" rtlCol="0">
            <a:spAutoFit/>
          </a:bodyPr>
          <a:lstStyle/>
          <a:p>
            <a:r>
              <a:rPr lang="en-US" sz="1600" dirty="0">
                <a:solidFill>
                  <a:srgbClr val="FFFFFF"/>
                </a:solidFill>
              </a:rPr>
              <a:t>Learn the Signs.  Act Early. 	 www.cdc.gov/ActEarly</a:t>
            </a:r>
          </a:p>
        </p:txBody>
      </p:sp>
    </p:spTree>
    <p:extLst>
      <p:ext uri="{BB962C8B-B14F-4D97-AF65-F5344CB8AC3E}">
        <p14:creationId xmlns:p14="http://schemas.microsoft.com/office/powerpoint/2010/main" val="2496559781"/>
      </p:ext>
    </p:extLst>
  </p:cSld>
  <p:clrMapOvr>
    <a:masterClrMapping/>
  </p:clrMapOvr>
  <p:transition xmlns:p14="http://schemas.microsoft.com/office/powerpoint/2010/mai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2158019480"/>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542734720"/>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graphicFrame>
        <p:nvGraphicFramePr>
          <p:cNvPr id="4" name="Object 3"/>
          <p:cNvGraphicFramePr>
            <a:graphicFrameLocks noChangeAspect="1"/>
          </p:cNvGraphicFramePr>
          <p:nvPr userDrawn="1"/>
        </p:nvGraphicFramePr>
        <p:xfrm>
          <a:off x="152400" y="5410200"/>
          <a:ext cx="1295400" cy="1181100"/>
        </p:xfrm>
        <a:graphic>
          <a:graphicData uri="http://schemas.openxmlformats.org/presentationml/2006/ole">
            <mc:AlternateContent xmlns:mc="http://schemas.openxmlformats.org/markup-compatibility/2006">
              <mc:Choice xmlns:v="urn:schemas-microsoft-com:vml" Requires="v">
                <p:oleObj spid="_x0000_s3094" name="Acrobat Document" r:id="rId3" imgW="2221560" imgH="2025000" progId="AcroExch.Document.11">
                  <p:embed/>
                </p:oleObj>
              </mc:Choice>
              <mc:Fallback>
                <p:oleObj name="Acrobat Document" r:id="rId3" imgW="2221560" imgH="20250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10200"/>
                        <a:ext cx="1295400" cy="1181100"/>
                      </a:xfrm>
                      <a:prstGeom prst="rect">
                        <a:avLst/>
                      </a:prstGeom>
                      <a:noFill/>
                      <a:ln w="31750">
                        <a:solidFill>
                          <a:srgbClr val="6600CC"/>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5" name="TextBox 4"/>
          <p:cNvSpPr txBox="1"/>
          <p:nvPr userDrawn="1"/>
        </p:nvSpPr>
        <p:spPr>
          <a:xfrm>
            <a:off x="2133600" y="6488668"/>
            <a:ext cx="5486400" cy="338554"/>
          </a:xfrm>
          <a:prstGeom prst="rect">
            <a:avLst/>
          </a:prstGeom>
          <a:noFill/>
        </p:spPr>
        <p:txBody>
          <a:bodyPr wrap="square" rtlCol="0">
            <a:spAutoFit/>
          </a:bodyPr>
          <a:lstStyle/>
          <a:p>
            <a:r>
              <a:rPr lang="en-US" sz="1600" dirty="0">
                <a:solidFill>
                  <a:srgbClr val="FFFFFF"/>
                </a:solidFill>
              </a:rPr>
              <a:t>Learn the Signs.  Act Early. 	 www.cdc.gov/ActEarly</a:t>
            </a:r>
          </a:p>
        </p:txBody>
      </p:sp>
    </p:spTree>
    <p:extLst>
      <p:ext uri="{BB962C8B-B14F-4D97-AF65-F5344CB8AC3E}">
        <p14:creationId xmlns:p14="http://schemas.microsoft.com/office/powerpoint/2010/main" val="2217018624"/>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038C18-E160-4457-BB3F-442A87AA176A}" type="datetimeFigureOut">
              <a:rPr lang="en-US" smtClean="0"/>
              <a:t>9/6/14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3600789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r">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graphicFrame>
        <p:nvGraphicFramePr>
          <p:cNvPr id="6" name="Object 5"/>
          <p:cNvGraphicFramePr>
            <a:graphicFrameLocks noChangeAspect="1"/>
          </p:cNvGraphicFramePr>
          <p:nvPr userDrawn="1"/>
        </p:nvGraphicFramePr>
        <p:xfrm>
          <a:off x="152400" y="5410200"/>
          <a:ext cx="1295400" cy="1181100"/>
        </p:xfrm>
        <a:graphic>
          <a:graphicData uri="http://schemas.openxmlformats.org/presentationml/2006/ole">
            <mc:AlternateContent xmlns:mc="http://schemas.openxmlformats.org/markup-compatibility/2006">
              <mc:Choice xmlns:v="urn:schemas-microsoft-com:vml" Requires="v">
                <p:oleObj spid="_x0000_s4118" name="Acrobat Document" r:id="rId3" imgW="2221560" imgH="2025000" progId="AcroExch.Document.11">
                  <p:embed/>
                </p:oleObj>
              </mc:Choice>
              <mc:Fallback>
                <p:oleObj name="Acrobat Document" r:id="rId3" imgW="2221560" imgH="20250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10200"/>
                        <a:ext cx="1295400" cy="1181100"/>
                      </a:xfrm>
                      <a:prstGeom prst="rect">
                        <a:avLst/>
                      </a:prstGeom>
                      <a:noFill/>
                      <a:ln w="31750">
                        <a:solidFill>
                          <a:srgbClr val="6600CC"/>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
        <p:nvSpPr>
          <p:cNvPr id="8" name="TextBox 7"/>
          <p:cNvSpPr txBox="1"/>
          <p:nvPr userDrawn="1"/>
        </p:nvSpPr>
        <p:spPr>
          <a:xfrm>
            <a:off x="1981200" y="6488668"/>
            <a:ext cx="5486400" cy="338554"/>
          </a:xfrm>
          <a:prstGeom prst="rect">
            <a:avLst/>
          </a:prstGeom>
          <a:noFill/>
        </p:spPr>
        <p:txBody>
          <a:bodyPr wrap="square" rtlCol="0">
            <a:spAutoFit/>
          </a:bodyPr>
          <a:lstStyle/>
          <a:p>
            <a:r>
              <a:rPr lang="en-US" sz="1600" dirty="0">
                <a:solidFill>
                  <a:srgbClr val="FFFFFF"/>
                </a:solidFill>
              </a:rPr>
              <a:t>Learn the Signs.  Act Early. 	 www.cdc.gov/ActEarly</a:t>
            </a:r>
          </a:p>
        </p:txBody>
      </p:sp>
    </p:spTree>
    <p:extLst>
      <p:ext uri="{BB962C8B-B14F-4D97-AF65-F5344CB8AC3E}">
        <p14:creationId xmlns:p14="http://schemas.microsoft.com/office/powerpoint/2010/main" val="292511216"/>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3393169078"/>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a:solidFill>
                  <a:srgbClr val="FFFFFF"/>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r>
              <a:rPr lang="en-US" sz="1200" dirty="0">
                <a:solidFill>
                  <a:srgbClr val="FFFFFF"/>
                </a:solidFill>
              </a:rPr>
              <a:t>1600 Clifton Road NE, Atlanta, GA 30333</a:t>
            </a:r>
          </a:p>
          <a:p>
            <a:r>
              <a:rPr lang="en-US" sz="1200" dirty="0">
                <a:solidFill>
                  <a:srgbClr val="FFFFFF"/>
                </a:solidFill>
              </a:rPr>
              <a:t>Telephone, 1-800-CDC-INFO (232-4636)/TTY: 1-888-232-6348</a:t>
            </a:r>
          </a:p>
          <a:p>
            <a:r>
              <a:rPr lang="en-US" sz="1200" dirty="0">
                <a:solidFill>
                  <a:srgbClr val="FFFFFF"/>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r>
              <a:rPr lang="en-US" sz="900" dirty="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4119758409"/>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457200" y="6312408"/>
            <a:ext cx="2133600" cy="365125"/>
          </a:xfrm>
          <a:prstGeom prst="rect">
            <a:avLst/>
          </a:prstGeom>
        </p:spPr>
        <p:txBody>
          <a:bodyPr/>
          <a:lstStyle/>
          <a:p>
            <a:fld id="{CB69FE61-4E0F-4607-9565-9D302C300EA0}" type="datetime1">
              <a:rPr lang="en-US">
                <a:solidFill>
                  <a:prstClr val="black"/>
                </a:solidFill>
              </a:rPr>
              <a:pPr/>
              <a:t>9/6/14</a:t>
            </a:fld>
            <a:endParaRPr lang="en-US">
              <a:solidFill>
                <a:prstClr val="black"/>
              </a:solidFill>
            </a:endParaRPr>
          </a:p>
        </p:txBody>
      </p:sp>
      <p:sp>
        <p:nvSpPr>
          <p:cNvPr id="5" name="Footer Placeholder 4"/>
          <p:cNvSpPr>
            <a:spLocks noGrp="1"/>
          </p:cNvSpPr>
          <p:nvPr>
            <p:ph type="ftr" sz="quarter" idx="11"/>
          </p:nvPr>
        </p:nvSpPr>
        <p:spPr>
          <a:xfrm>
            <a:off x="2831123" y="6312408"/>
            <a:ext cx="3481754"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12408"/>
            <a:ext cx="2133600" cy="365125"/>
          </a:xfrm>
          <a:prstGeom prst="rect">
            <a:avLst/>
          </a:prstGeom>
        </p:spPr>
        <p:txBody>
          <a:bodyPr/>
          <a:lstStyle/>
          <a:p>
            <a:fld id="{3A2B1859-8F2A-4466-A646-3CC32DA8EA57}" type="slidenum">
              <a:rPr lang="en-US">
                <a:solidFill>
                  <a:prstClr val="black"/>
                </a:solidFill>
              </a:rPr>
              <a:pPr/>
              <a:t>‹#›</a:t>
            </a:fld>
            <a:endParaRPr lang="en-US">
              <a:solidFill>
                <a:prstClr val="black"/>
              </a:solidFill>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a:prstGeom prst="rect">
            <a:avLst/>
          </a:prstGeo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a:prstGeom prst="rect">
            <a:avLst/>
          </a:prstGeo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22009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12408"/>
            <a:ext cx="2133600" cy="365125"/>
          </a:xfrm>
          <a:prstGeom prst="rect">
            <a:avLst/>
          </a:prstGeom>
        </p:spPr>
        <p:txBody>
          <a:bodyPr/>
          <a:lstStyle/>
          <a:p>
            <a:fld id="{0404F859-23F7-4E2D-9A43-18890F4C6D03}" type="datetime1">
              <a:rPr lang="en-US">
                <a:solidFill>
                  <a:prstClr val="black"/>
                </a:solidFill>
              </a:rPr>
              <a:pPr/>
              <a:t>9/6/14</a:t>
            </a:fld>
            <a:endParaRPr lang="en-US">
              <a:solidFill>
                <a:prstClr val="black"/>
              </a:solidFill>
            </a:endParaRPr>
          </a:p>
        </p:txBody>
      </p:sp>
      <p:sp>
        <p:nvSpPr>
          <p:cNvPr id="5" name="Footer Placeholder 4"/>
          <p:cNvSpPr>
            <a:spLocks noGrp="1"/>
          </p:cNvSpPr>
          <p:nvPr>
            <p:ph type="ftr" sz="quarter" idx="11"/>
          </p:nvPr>
        </p:nvSpPr>
        <p:spPr>
          <a:xfrm>
            <a:off x="2831123" y="6312408"/>
            <a:ext cx="3481754"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12408"/>
            <a:ext cx="2133600" cy="365125"/>
          </a:xfrm>
          <a:prstGeom prst="rect">
            <a:avLst/>
          </a:prstGeom>
        </p:spPr>
        <p:txBody>
          <a:bodyPr/>
          <a:lstStyle/>
          <a:p>
            <a:fld id="{3A2B1859-8F2A-4466-A646-3CC32DA8EA5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94198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17" name="Footer Placeholder 16"/>
          <p:cNvSpPr>
            <a:spLocks noGrp="1"/>
          </p:cNvSpPr>
          <p:nvPr>
            <p:ph type="ftr" sz="quarter" idx="11"/>
          </p:nvPr>
        </p:nvSpPr>
        <p:spPr/>
        <p:txBody>
          <a:bodyPr/>
          <a:lstStyle/>
          <a:p>
            <a:endParaRPr lang="en-US">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1865933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a:xfrm>
            <a:off x="457200" y="6400800"/>
            <a:ext cx="762000" cy="365125"/>
          </a:xfrm>
        </p:spPr>
        <p:txBody>
          <a:bodyPr/>
          <a:lstStyle>
            <a:lvl1pPr algn="l">
              <a:defRPr/>
            </a:lvl1pPr>
          </a:lstStyle>
          <a:p>
            <a:fld id="{30EA03EA-9A3A-4264-9D00-CE98BCFE41E5}"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2332130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22"/>
          <p:cNvSpPr txBox="1">
            <a:spLocks/>
          </p:cNvSpPr>
          <p:nvPr userDrawn="1"/>
        </p:nvSpPr>
        <p:spPr>
          <a:xfrm>
            <a:off x="457200" y="6400800"/>
            <a:ext cx="762000" cy="365125"/>
          </a:xfrm>
          <a:prstGeom prst="rect">
            <a:avLst/>
          </a:prstGeom>
        </p:spPr>
        <p:txBody>
          <a:bodyPr vert="horz" lIns="0" rIns="0" anchor="b"/>
          <a:lstStyle>
            <a:defPPr>
              <a:defRPr lang="en-US"/>
            </a:defPPr>
            <a:lvl1pPr marL="0" algn="l" defTabSz="914400" rtl="0" eaLnBrk="1" latinLnBrk="0" hangingPunct="1">
              <a:defRPr kumimoji="0" sz="1200" kern="1200">
                <a:solidFill>
                  <a:schemeClr val="tx1">
                    <a:shade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EA03EA-9A3A-4264-9D00-CE98BCFE41E5}"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90563329"/>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81004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p:txBody>
          <a:bodyPr/>
          <a:lstStyle/>
          <a:p>
            <a:endParaRPr lang="en-US">
              <a:solidFill>
                <a:prstClr val="white">
                  <a:shade val="50000"/>
                </a:prstClr>
              </a:solidFill>
            </a:endParaRPr>
          </a:p>
        </p:txBody>
      </p:sp>
      <p:sp>
        <p:nvSpPr>
          <p:cNvPr id="9" name="Slide Number Placeholder 8"/>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69557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038C18-E160-4457-BB3F-442A87AA176A}" type="datetimeFigureOut">
              <a:rPr lang="en-US" smtClean="0"/>
              <a:t>9/6/14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4081839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Footer Placeholder 3"/>
          <p:cNvSpPr>
            <a:spLocks noGrp="1"/>
          </p:cNvSpPr>
          <p:nvPr>
            <p:ph type="ftr" sz="quarter" idx="11"/>
          </p:nvPr>
        </p:nvSpPr>
        <p:spPr/>
        <p:txBody>
          <a:bodyPr/>
          <a:lstStyle/>
          <a:p>
            <a:endParaRPr lang="en-US">
              <a:solidFill>
                <a:prstClr val="white">
                  <a:shade val="50000"/>
                </a:prstClr>
              </a:solidFill>
            </a:endParaRPr>
          </a:p>
        </p:txBody>
      </p:sp>
      <p:sp>
        <p:nvSpPr>
          <p:cNvPr id="5" name="Slide Number Placeholder 4"/>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874262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white">
                  <a:shade val="50000"/>
                </a:prstClr>
              </a:solidFill>
            </a:endParaRPr>
          </a:p>
        </p:txBody>
      </p:sp>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295371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252615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white">
                  <a:shade val="50000"/>
                </a:prstClr>
              </a:solidFill>
            </a:endParaRPr>
          </a:p>
        </p:txBody>
      </p:sp>
      <p:sp>
        <p:nvSpPr>
          <p:cNvPr id="7" name="Slide Number Placeholder 6"/>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582857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301986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30EA03EA-9A3A-4264-9D00-CE98BCFE41E5}"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262011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54578"/>
                </a:solidFill>
                <a:latin typeface="Arial Black" panose="020B0A040201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54578"/>
                </a:solidFill>
                <a:latin typeface="Arial Black" panose="020B0A04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616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54578"/>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9A95EE5-7E35-4497-A285-E952B8CF6B4D}"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19033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415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4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038C18-E160-4457-BB3F-442A87AA176A}" type="datetimeFigureOut">
              <a:rPr lang="en-US" smtClean="0"/>
              <a:t>9/6/14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147289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496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789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45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461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873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53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661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0752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7853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3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038C18-E160-4457-BB3F-442A87AA176A}" type="datetimeFigureOut">
              <a:rPr lang="en-US" smtClean="0"/>
              <a:t>9/6/14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23863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4109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96822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8173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05855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23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4567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1915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437F42-6E5D-8643-AC37-78164F000B7C}" type="datetimeFigureOut">
              <a:rPr lang="en-US" smtClean="0">
                <a:solidFill>
                  <a:prstClr val="black">
                    <a:tint val="75000"/>
                  </a:prstClr>
                </a:solidFill>
              </a:rPr>
              <a:pPr/>
              <a:t>9/6/14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1C9DC80-A072-9F46-B15A-92B46D7FC2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54067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3503502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157698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38C18-E160-4457-BB3F-442A87AA176A}" type="datetimeFigureOut">
              <a:rPr lang="en-US" smtClean="0"/>
              <a:t>9/6/14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1696450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366274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F01B4D-1850-454F-A429-F36100B17EE0}"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46460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4024732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2174957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525336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D0F01B4D-1850-454F-A429-F36100B17EE0}"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603034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dirty="0"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23574363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3772068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369549-D0D3-8242-B5DA-04F550AE29FA}" type="datetimeFigureOut">
              <a:rPr lang="en-US" smtClean="0"/>
              <a:pPr/>
              <a:t>9/6/14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F01B4D-1850-454F-A429-F36100B17EE0}" type="slidenum">
              <a:rPr lang="en-US" smtClean="0"/>
              <a:pPr/>
              <a:t>‹#›</a:t>
            </a:fld>
            <a:endParaRPr lang="en-US" dirty="0"/>
          </a:p>
        </p:txBody>
      </p:sp>
    </p:spTree>
    <p:extLst>
      <p:ext uri="{BB962C8B-B14F-4D97-AF65-F5344CB8AC3E}">
        <p14:creationId xmlns:p14="http://schemas.microsoft.com/office/powerpoint/2010/main" val="2433731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38C18-E160-4457-BB3F-442A87AA176A}" type="datetimeFigureOut">
              <a:rPr lang="en-US" smtClean="0"/>
              <a:t>9/6/14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234992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38C18-E160-4457-BB3F-442A87AA176A}" type="datetimeFigureOut">
              <a:rPr lang="en-US" smtClean="0"/>
              <a:t>9/6/14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FC7EB-3C0A-46AC-8EEE-570215B688FE}" type="slidenum">
              <a:rPr lang="en-US" smtClean="0"/>
              <a:t>‹#›</a:t>
            </a:fld>
            <a:endParaRPr lang="en-US"/>
          </a:p>
        </p:txBody>
      </p:sp>
    </p:spTree>
    <p:extLst>
      <p:ext uri="{BB962C8B-B14F-4D97-AF65-F5344CB8AC3E}">
        <p14:creationId xmlns:p14="http://schemas.microsoft.com/office/powerpoint/2010/main" val="1751270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38C18-E160-4457-BB3F-442A87AA176A}" type="datetimeFigureOut">
              <a:rPr lang="en-US" smtClean="0"/>
              <a:t>9/6/14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FC7EB-3C0A-46AC-8EEE-570215B688FE}" type="slidenum">
              <a:rPr lang="en-US" smtClean="0"/>
              <a:t>‹#›</a:t>
            </a:fld>
            <a:endParaRPr lang="en-US"/>
          </a:p>
        </p:txBody>
      </p:sp>
    </p:spTree>
    <p:extLst>
      <p:ext uri="{BB962C8B-B14F-4D97-AF65-F5344CB8AC3E}">
        <p14:creationId xmlns:p14="http://schemas.microsoft.com/office/powerpoint/2010/main" val="3240191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smtClean="0">
                <a:solidFill>
                  <a:schemeClr val="tx2"/>
                </a:solidFill>
                <a:latin typeface="+mn-lt"/>
                <a:cs typeface="+mn-cs"/>
              </a:defRPr>
            </a:lvl1pPr>
          </a:lstStyle>
          <a:p>
            <a:pPr>
              <a:defRPr/>
            </a:pPr>
            <a:fld id="{6BBB00EF-7E66-4D4D-AA84-5A74140A5470}" type="datetime1">
              <a:rPr lang="en-US">
                <a:solidFill>
                  <a:srgbClr val="696464"/>
                </a:solidFill>
              </a:rPr>
              <a:pPr>
                <a:defRPr/>
              </a:pPr>
              <a:t>9/6/14</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smtClean="0">
                <a:solidFill>
                  <a:srgbClr val="FFFFFF"/>
                </a:solidFill>
                <a:latin typeface="+mj-lt"/>
                <a:ea typeface="+mj-ea"/>
                <a:cs typeface="+mj-cs"/>
              </a:defRPr>
            </a:lvl1pPr>
          </a:lstStyle>
          <a:p>
            <a:pPr>
              <a:defRPr/>
            </a:pPr>
            <a:fld id="{02A2B786-DB0C-42D8-A288-EE141969AF27}" type="slidenum">
              <a:rPr lang="en-US"/>
              <a:pPr>
                <a:defRPr/>
              </a:pPr>
              <a:t>‹#›</a:t>
            </a:fld>
            <a:endParaRPr lang="en-US"/>
          </a:p>
        </p:txBody>
      </p:sp>
    </p:spTree>
    <p:extLst>
      <p:ext uri="{BB962C8B-B14F-4D97-AF65-F5344CB8AC3E}">
        <p14:creationId xmlns:p14="http://schemas.microsoft.com/office/powerpoint/2010/main" val="4034052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5" r:id="rId12"/>
  </p:sldLayoutIdLst>
  <p:hf hdr="0" ftr="0" dt="0"/>
  <p:txStyles>
    <p:titleStyle>
      <a:lvl1pPr algn="l" rtl="0" fontAlgn="base">
        <a:spcBef>
          <a:spcPct val="0"/>
        </a:spcBef>
        <a:spcAft>
          <a:spcPct val="0"/>
        </a:spcAft>
        <a:defRPr sz="4000" kern="1200">
          <a:solidFill>
            <a:schemeClr val="tx2"/>
          </a:solidFill>
          <a:latin typeface="+mj-lt"/>
          <a:ea typeface="+mj-ea"/>
          <a:cs typeface="+mj-cs"/>
        </a:defRPr>
      </a:lvl1pPr>
      <a:lvl2pPr algn="l" rtl="0" fontAlgn="base">
        <a:spcBef>
          <a:spcPct val="0"/>
        </a:spcBef>
        <a:spcAft>
          <a:spcPct val="0"/>
        </a:spcAft>
        <a:defRPr sz="4000">
          <a:solidFill>
            <a:schemeClr val="tx2"/>
          </a:solidFill>
          <a:latin typeface="Franklin Gothic Book" pitchFamily="34" charset="0"/>
        </a:defRPr>
      </a:lvl2pPr>
      <a:lvl3pPr algn="l" rtl="0" fontAlgn="base">
        <a:spcBef>
          <a:spcPct val="0"/>
        </a:spcBef>
        <a:spcAft>
          <a:spcPct val="0"/>
        </a:spcAft>
        <a:defRPr sz="4000">
          <a:solidFill>
            <a:schemeClr val="tx2"/>
          </a:solidFill>
          <a:latin typeface="Franklin Gothic Book" pitchFamily="34" charset="0"/>
        </a:defRPr>
      </a:lvl3pPr>
      <a:lvl4pPr algn="l" rtl="0" fontAlgn="base">
        <a:spcBef>
          <a:spcPct val="0"/>
        </a:spcBef>
        <a:spcAft>
          <a:spcPct val="0"/>
        </a:spcAft>
        <a:defRPr sz="4000">
          <a:solidFill>
            <a:schemeClr val="tx2"/>
          </a:solidFill>
          <a:latin typeface="Franklin Gothic Book" pitchFamily="34" charset="0"/>
        </a:defRPr>
      </a:lvl4pPr>
      <a:lvl5pPr algn="l" rtl="0" fontAlgn="base">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fontAlgn="base">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fontAlgn="base">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fontAlgn="base">
        <a:spcBef>
          <a:spcPts val="375"/>
        </a:spcBef>
        <a:spcAft>
          <a:spcPct val="0"/>
        </a:spcAft>
        <a:buClr>
          <a:srgbClr val="AAABB6"/>
        </a:buClr>
        <a:buSzPct val="85000"/>
        <a:buFont typeface="Wingdings 2" pitchFamily="18" charset="2"/>
        <a:buChar char=""/>
        <a:defRPr sz="2000" kern="1200">
          <a:solidFill>
            <a:schemeClr val="tx1"/>
          </a:solidFill>
          <a:latin typeface="+mn-lt"/>
          <a:ea typeface="+mn-ea"/>
          <a:cs typeface="+mn-cs"/>
        </a:defRPr>
      </a:lvl3pPr>
      <a:lvl4pPr marL="1096963" indent="-228600" algn="l" rtl="0" fontAlgn="base">
        <a:spcBef>
          <a:spcPts val="375"/>
        </a:spcBef>
        <a:spcAft>
          <a:spcPct val="0"/>
        </a:spcAft>
        <a:buClr>
          <a:srgbClr val="FFE084"/>
        </a:buClr>
        <a:buSzPct val="80000"/>
        <a:buFont typeface="Wingdings 2" pitchFamily="18" charset="2"/>
        <a:buChar char=""/>
        <a:defRPr sz="2000" kern="1200">
          <a:solidFill>
            <a:schemeClr val="tx1"/>
          </a:solidFill>
          <a:latin typeface="+mn-lt"/>
          <a:ea typeface="+mn-ea"/>
          <a:cs typeface="+mn-cs"/>
        </a:defRPr>
      </a:lvl4pPr>
      <a:lvl5pPr marL="1371600" indent="-228600" algn="l" rtl="0" fontAlgn="base">
        <a:spcBef>
          <a:spcPts val="375"/>
        </a:spcBef>
        <a:spcAft>
          <a:spcPct val="0"/>
        </a:spcAft>
        <a:buClr>
          <a:srgbClr val="FFE084"/>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068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6" r:id="rId10"/>
    <p:sldLayoutId id="2147483697" r:id="rId11"/>
  </p:sldLayoutIdLst>
  <p:transition xmlns:p14="http://schemas.microsoft.com/office/powerpoint/2010/mai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457200" y="6400800"/>
            <a:ext cx="762000" cy="365125"/>
          </a:xfrm>
          <a:prstGeom prst="rect">
            <a:avLst/>
          </a:prstGeom>
        </p:spPr>
        <p:txBody>
          <a:bodyPr vert="horz" lIns="0" rIns="0" anchor="b"/>
          <a:lstStyle>
            <a:lvl1pPr algn="l" eaLnBrk="1" latinLnBrk="0" hangingPunct="1">
              <a:defRPr kumimoji="0" sz="1200">
                <a:solidFill>
                  <a:schemeClr val="tx1">
                    <a:shade val="50000"/>
                  </a:schemeClr>
                </a:solidFill>
              </a:defRPr>
            </a:lvl1pPr>
          </a:lstStyle>
          <a:p>
            <a:fld id="{30EA03EA-9A3A-4264-9D00-CE98BCFE41E5}" type="slidenum">
              <a:rPr lang="en-US" smtClean="0">
                <a:solidFill>
                  <a:prstClr val="white">
                    <a:shade val="50000"/>
                  </a:prstClr>
                </a:solidFill>
              </a:rPr>
              <a:pPr/>
              <a:t>‹#›</a:t>
            </a:fld>
            <a:endParaRPr lang="en-US" dirty="0">
              <a:solidFill>
                <a:prstClr val="white">
                  <a:shade val="50000"/>
                </a:prstClr>
              </a:solidFill>
            </a:endParaRPr>
          </a:p>
        </p:txBody>
      </p:sp>
    </p:spTree>
    <p:extLst>
      <p:ext uri="{BB962C8B-B14F-4D97-AF65-F5344CB8AC3E}">
        <p14:creationId xmlns:p14="http://schemas.microsoft.com/office/powerpoint/2010/main" val="2011649094"/>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38C18-E160-4457-BB3F-442A87AA176A}" type="datetimeFigureOut">
              <a:rPr lang="en-US">
                <a:solidFill>
                  <a:prstClr val="black">
                    <a:tint val="75000"/>
                  </a:prstClr>
                </a:solidFill>
              </a:rPr>
              <a:pPr/>
              <a:t>9/6/14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FC7EB-3C0A-46AC-8EEE-570215B688F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2103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75437F42-6E5D-8643-AC37-78164F000B7C}" type="datetimeFigureOut">
              <a:rPr lang="en-US" smtClean="0">
                <a:solidFill>
                  <a:prstClr val="black">
                    <a:tint val="75000"/>
                  </a:prstClr>
                </a:solidFill>
              </a:rPr>
              <a:pPr defTabSz="457200"/>
              <a:t>9/6/14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1C9DC80-A072-9F46-B15A-92B46D7FC2F1}"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937176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pPr defTabSz="457200"/>
            <a:fld id="{4C369549-D0D3-8242-B5DA-04F550AE29FA}" type="datetimeFigureOut">
              <a:rPr lang="en-US" smtClean="0"/>
              <a:pPr defTabSz="457200"/>
              <a:t>9/6/14</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457200"/>
            <a:fld id="{D0F01B4D-1850-454F-A429-F36100B17EE0}" type="slidenum">
              <a:rPr lang="en-US" smtClean="0"/>
              <a:pPr defTabSz="457200"/>
              <a:t>‹#›</a:t>
            </a:fld>
            <a:endParaRPr lang="en-US" dirty="0"/>
          </a:p>
        </p:txBody>
      </p:sp>
    </p:spTree>
    <p:extLst>
      <p:ext uri="{BB962C8B-B14F-4D97-AF65-F5344CB8AC3E}">
        <p14:creationId xmlns:p14="http://schemas.microsoft.com/office/powerpoint/2010/main" val="25998246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m/imgres?q=HOME+VISITING+PROGRAM&amp;start=78&amp;hl=en&amp;safe=active&amp;biw=1280&amp;bih=827&amp;tbm=isch&amp;tbnid=tgYkUf1W95KZkM:&amp;imgrefurl=http://www.first5nevco.org/&amp;docid=8OuoSKPyRxC9QM&amp;imgurl=http://www.first5nevco.org/wp-content/uploads/2012/04/Backpack-kids.png&amp;w=767&amp;h=1057&amp;ei=hqIJUOK1K4Xi0QGohbD_Aw&amp;zoom=1&amp;iact=hc&amp;vpx=1042&amp;vpy=6&amp;dur=500&amp;hovh=264&amp;hovw=191&amp;tx=147&amp;ty=151&amp;sig=102358220113930655226&amp;page=4&amp;tbnh=148&amp;tbnw=105&amp;ndsp=26&amp;ved=1t:429,r:20,s:78,i:69" TargetMode="External"/><Relationship Id="rId4"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png"/><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jpg"/><Relationship Id="rId5" Type="http://schemas.openxmlformats.org/officeDocument/2006/relationships/image" Target="../media/image49.png"/><Relationship Id="rId1" Type="http://schemas.openxmlformats.org/officeDocument/2006/relationships/slideLayout" Target="../slideLayouts/slideLayout6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3.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58.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jpg"/><Relationship Id="rId8" Type="http://schemas.openxmlformats.org/officeDocument/2006/relationships/image" Target="../media/image48.jpg"/><Relationship Id="rId1" Type="http://schemas.openxmlformats.org/officeDocument/2006/relationships/slideLayout" Target="../slideLayouts/slideLayout63.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48.jpg"/><Relationship Id="rId9" Type="http://schemas.openxmlformats.org/officeDocument/2006/relationships/image" Target="../media/image47.emf"/><Relationship Id="rId1" Type="http://schemas.openxmlformats.org/officeDocument/2006/relationships/slideLayout" Target="../slideLayouts/slideLayout63.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3.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8.jpg"/><Relationship Id="rId5" Type="http://schemas.openxmlformats.org/officeDocument/2006/relationships/image" Target="../media/image47.emf"/><Relationship Id="rId1" Type="http://schemas.openxmlformats.org/officeDocument/2006/relationships/slideLayout" Target="../slideLayouts/slideLayout63.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7.emf"/><Relationship Id="rId5" Type="http://schemas.openxmlformats.org/officeDocument/2006/relationships/image" Target="../media/image57.jpg"/><Relationship Id="rId6" Type="http://schemas.openxmlformats.org/officeDocument/2006/relationships/image" Target="../media/image58.png"/><Relationship Id="rId1" Type="http://schemas.openxmlformats.org/officeDocument/2006/relationships/slideLayout" Target="../slideLayouts/slideLayout63.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7.emf"/><Relationship Id="rId5" Type="http://schemas.openxmlformats.org/officeDocument/2006/relationships/image" Target="../media/image59.png"/><Relationship Id="rId1" Type="http://schemas.openxmlformats.org/officeDocument/2006/relationships/slideLayout" Target="../slideLayouts/slideLayout63.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60.pn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61.jp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62.jpg"/><Relationship Id="rId5" Type="http://schemas.openxmlformats.org/officeDocument/2006/relationships/image" Target="../media/image63.jp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64.pn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65.pn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7.emf"/><Relationship Id="rId5" Type="http://schemas.openxmlformats.org/officeDocument/2006/relationships/image" Target="../media/image66.png"/><Relationship Id="rId1" Type="http://schemas.openxmlformats.org/officeDocument/2006/relationships/slideLayout" Target="../slideLayouts/slideLayout6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7.emf"/><Relationship Id="rId5" Type="http://schemas.openxmlformats.org/officeDocument/2006/relationships/image" Target="../media/image67.png"/><Relationship Id="rId1" Type="http://schemas.openxmlformats.org/officeDocument/2006/relationships/slideLayout" Target="../slideLayouts/slideLayout63.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68.pn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52.png"/><Relationship Id="rId1" Type="http://schemas.openxmlformats.org/officeDocument/2006/relationships/slideLayout" Target="../slideLayouts/slideLayout63.xml"/><Relationship Id="rId2" Type="http://schemas.openxmlformats.org/officeDocument/2006/relationships/image" Target="../media/image48.jp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microsoft.com/office/2007/relationships/hdphoto" Target="../media/hdphoto1.wdp"/><Relationship Id="rId1" Type="http://schemas.openxmlformats.org/officeDocument/2006/relationships/slideLayout" Target="../slideLayouts/slideLayout35.xml"/><Relationship Id="rId2" Type="http://schemas.openxmlformats.org/officeDocument/2006/relationships/image" Target="../media/image69.jp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2.jpg"/><Relationship Id="rId1" Type="http://schemas.openxmlformats.org/officeDocument/2006/relationships/slideLayout" Target="../slideLayouts/slideLayout36.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5.xml"/><Relationship Id="rId3" Type="http://schemas.openxmlformats.org/officeDocument/2006/relationships/image" Target="../media/image6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6.xml"/><Relationship Id="rId3" Type="http://schemas.openxmlformats.org/officeDocument/2006/relationships/image" Target="../media/image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 Id="rId3" Type="http://schemas.openxmlformats.org/officeDocument/2006/relationships/image" Target="../media/image6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 Id="rId3" Type="http://schemas.openxmlformats.org/officeDocument/2006/relationships/image" Target="../media/image69.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 Id="rId3" Type="http://schemas.openxmlformats.org/officeDocument/2006/relationships/image" Target="../media/image6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1.xml"/><Relationship Id="rId3"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 Id="rId3" Type="http://schemas.openxmlformats.org/officeDocument/2006/relationships/image" Target="../media/image6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74.jpeg"/><Relationship Id="rId3" Type="http://schemas.microsoft.com/office/2007/relationships/hdphoto" Target="../media/hdphoto2.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9.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7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7.xml"/><Relationship Id="rId3" Type="http://schemas.openxmlformats.org/officeDocument/2006/relationships/chart" Target="../charts/chart1.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74.xml"/><Relationship Id="rId2" Type="http://schemas.openxmlformats.org/officeDocument/2006/relationships/notesSlide" Target="../notesSlides/notesSlide4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74.xml"/><Relationship Id="rId2" Type="http://schemas.openxmlformats.org/officeDocument/2006/relationships/notesSlide" Target="../notesSlides/notesSlide4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1.xml"/><Relationship Id="rId3" Type="http://schemas.openxmlformats.org/officeDocument/2006/relationships/chart" Target="../charts/chart2.xml"/></Relationships>
</file>

<file path=ppt/slides/_rels/slide73.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 Type="http://schemas.openxmlformats.org/officeDocument/2006/relationships/slideLayout" Target="../slideLayouts/slideLayout69.xml"/><Relationship Id="rId2" Type="http://schemas.openxmlformats.org/officeDocument/2006/relationships/notesSlide" Target="../notesSlides/notesSlide52.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3.xml"/><Relationship Id="rId3" Type="http://schemas.openxmlformats.org/officeDocument/2006/relationships/chart" Target="../charts/char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4.xml"/></Relationships>
</file>

<file path=ppt/slides/_rels/slide78.xml.rels><?xml version="1.0" encoding="UTF-8" standalone="yes"?>
<Relationships xmlns="http://schemas.openxmlformats.org/package/2006/relationships"><Relationship Id="rId11" Type="http://schemas.openxmlformats.org/officeDocument/2006/relationships/diagramColors" Target="../diagrams/colors10.xml"/><Relationship Id="rId12" Type="http://schemas.microsoft.com/office/2007/relationships/diagramDrawing" Target="../diagrams/drawing10.xml"/><Relationship Id="rId1" Type="http://schemas.openxmlformats.org/officeDocument/2006/relationships/slideLayout" Target="../slideLayouts/slideLayout69.xml"/><Relationship Id="rId2" Type="http://schemas.openxmlformats.org/officeDocument/2006/relationships/notesSlide" Target="../notesSlides/notesSlide55.xml"/><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diagramData" Target="../diagrams/data10.xml"/><Relationship Id="rId9" Type="http://schemas.openxmlformats.org/officeDocument/2006/relationships/diagramLayout" Target="../diagrams/layout10.xml"/><Relationship Id="rId10" Type="http://schemas.openxmlformats.org/officeDocument/2006/relationships/diagramQuickStyle" Target="../diagrams/quickStyle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6.xml"/><Relationship Id="rId3"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7.xml"/><Relationship Id="rId3"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8.xml"/><Relationship Id="rId3"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hyperlink" Target="mailto:laurie.thomas2@alaska.gov"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81.jpg"/></Relationships>
</file>

<file path=ppt/slides/_rels/slide9.xml.rels><?xml version="1.0" encoding="UTF-8" standalone="yes"?>
<Relationships xmlns="http://schemas.openxmlformats.org/package/2006/relationships"><Relationship Id="rId3" Type="http://schemas.openxmlformats.org/officeDocument/2006/relationships/hyperlink" Target="http://www.hhs.gov/watchmethrive" TargetMode="External"/><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676400"/>
          </a:xfrm>
        </p:spPr>
        <p:txBody>
          <a:bodyPr>
            <a:normAutofit fontScale="90000"/>
          </a:bodyPr>
          <a:lstStyle/>
          <a:p>
            <a:r>
              <a:rPr lang="en-US" dirty="0" smtClean="0">
                <a:latin typeface="Arial Black" panose="020B0A04020102020204" pitchFamily="34" charset="0"/>
                <a:cs typeface="Arial" panose="020B0604020202020204" pitchFamily="34" charset="0"/>
              </a:rPr>
              <a:t>Developing</a:t>
            </a:r>
            <a:r>
              <a:rPr lang="en-US" dirty="0" smtClean="0">
                <a:solidFill>
                  <a:srgbClr val="154578"/>
                </a:solidFill>
                <a:latin typeface="Arial Black" panose="020B0A04020102020204" pitchFamily="34" charset="0"/>
                <a:cs typeface="Arial" panose="020B0604020202020204" pitchFamily="34" charset="0"/>
              </a:rPr>
              <a:t> </a:t>
            </a:r>
            <a:r>
              <a:rPr lang="en-US" dirty="0" smtClean="0">
                <a:latin typeface="Arial Black" panose="020B0A04020102020204" pitchFamily="34" charset="0"/>
                <a:cs typeface="Arial" panose="020B0604020202020204" pitchFamily="34" charset="0"/>
              </a:rPr>
              <a:t>Collaborative Screening Systems: </a:t>
            </a:r>
            <a:endParaRPr lang="en-US" dirty="0">
              <a:latin typeface="Arial Black" panose="020B0A04020102020204" pitchFamily="34" charset="0"/>
              <a:cs typeface="Arial" panose="020B0604020202020204" pitchFamily="34" charset="0"/>
            </a:endParaRPr>
          </a:p>
        </p:txBody>
      </p:sp>
      <p:sp>
        <p:nvSpPr>
          <p:cNvPr id="3" name="Subtitle 2"/>
          <p:cNvSpPr>
            <a:spLocks noGrp="1"/>
          </p:cNvSpPr>
          <p:nvPr>
            <p:ph type="subTitle" idx="1"/>
          </p:nvPr>
        </p:nvSpPr>
        <p:spPr>
          <a:xfrm>
            <a:off x="914400" y="2212975"/>
            <a:ext cx="7391400" cy="911225"/>
          </a:xfrm>
        </p:spPr>
        <p:txBody>
          <a:bodyPr/>
          <a:lstStyle/>
          <a:p>
            <a:r>
              <a:rPr lang="en-US" dirty="0" smtClean="0">
                <a:latin typeface="Arial Black" panose="020B0A04020102020204" pitchFamily="34" charset="0"/>
                <a:cs typeface="Arial" panose="020B0604020202020204" pitchFamily="34" charset="0"/>
              </a:rPr>
              <a:t>The</a:t>
            </a:r>
            <a:r>
              <a:rPr lang="en-US" dirty="0" smtClean="0">
                <a:solidFill>
                  <a:srgbClr val="154578"/>
                </a:solidFill>
                <a:latin typeface="Arial Black" panose="020B0A04020102020204" pitchFamily="34" charset="0"/>
                <a:cs typeface="Arial" panose="020B0604020202020204" pitchFamily="34" charset="0"/>
              </a:rPr>
              <a:t> </a:t>
            </a:r>
            <a:r>
              <a:rPr lang="en-US" b="1" dirty="0" smtClean="0">
                <a:solidFill>
                  <a:srgbClr val="377D62"/>
                </a:solidFill>
                <a:latin typeface="Arial Black" panose="020B0A04020102020204" pitchFamily="34" charset="0"/>
                <a:cs typeface="Arial" panose="020B0604020202020204" pitchFamily="34" charset="0"/>
              </a:rPr>
              <a:t>Good</a:t>
            </a:r>
            <a:r>
              <a:rPr lang="en-US" dirty="0" smtClean="0">
                <a:latin typeface="Arial Black" panose="020B0A04020102020204" pitchFamily="34" charset="0"/>
                <a:cs typeface="Arial" panose="020B0604020202020204" pitchFamily="34" charset="0"/>
              </a:rPr>
              <a:t>, the </a:t>
            </a:r>
            <a:r>
              <a:rPr lang="en-US" b="1" dirty="0" smtClean="0">
                <a:solidFill>
                  <a:srgbClr val="377D62"/>
                </a:solidFill>
                <a:latin typeface="Arial Black" panose="020B0A04020102020204" pitchFamily="34" charset="0"/>
                <a:cs typeface="Arial" panose="020B0604020202020204" pitchFamily="34" charset="0"/>
              </a:rPr>
              <a:t>Bad</a:t>
            </a:r>
            <a:r>
              <a:rPr lang="en-US" dirty="0" smtClean="0">
                <a:latin typeface="Arial Black" panose="020B0A04020102020204" pitchFamily="34" charset="0"/>
                <a:cs typeface="Arial" panose="020B0604020202020204" pitchFamily="34" charset="0"/>
              </a:rPr>
              <a:t>, and the </a:t>
            </a:r>
            <a:r>
              <a:rPr lang="en-US" b="1" dirty="0" smtClean="0">
                <a:solidFill>
                  <a:srgbClr val="377D62"/>
                </a:solidFill>
                <a:latin typeface="Arial Black" panose="020B0A04020102020204" pitchFamily="34" charset="0"/>
                <a:cs typeface="Arial" panose="020B0604020202020204" pitchFamily="34" charset="0"/>
              </a:rPr>
              <a:t>Ugly</a:t>
            </a:r>
            <a:endParaRPr lang="en-US" b="1" dirty="0">
              <a:solidFill>
                <a:srgbClr val="377D62"/>
              </a:solidFill>
              <a:latin typeface="Arial Black" panose="020B0A040201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05200"/>
            <a:ext cx="6594592" cy="2353219"/>
          </a:xfrm>
          <a:prstGeom prst="rect">
            <a:avLst/>
          </a:prstGeom>
        </p:spPr>
      </p:pic>
    </p:spTree>
    <p:extLst>
      <p:ext uri="{BB962C8B-B14F-4D97-AF65-F5344CB8AC3E}">
        <p14:creationId xmlns:p14="http://schemas.microsoft.com/office/powerpoint/2010/main" val="59452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944562"/>
          </a:xfrm>
        </p:spPr>
        <p:txBody>
          <a:bodyPr>
            <a:normAutofit fontScale="90000"/>
          </a:bodyPr>
          <a:lstStyle/>
          <a:p>
            <a:pPr algn="ctr" fontAlgn="auto">
              <a:spcAft>
                <a:spcPts val="0"/>
              </a:spcAft>
              <a:defRPr/>
            </a:pPr>
            <a:r>
              <a:rPr lang="en-US" b="1" i="1" dirty="0" smtClean="0">
                <a:solidFill>
                  <a:schemeClr val="accent1"/>
                </a:solidFill>
              </a:rPr>
              <a:t>Birth to Five: Watch Me Thrive! </a:t>
            </a:r>
            <a:r>
              <a:rPr lang="en-US" b="1" dirty="0" smtClean="0">
                <a:solidFill>
                  <a:schemeClr val="accent1"/>
                </a:solidFill>
              </a:rPr>
              <a:t>Compendium</a:t>
            </a:r>
            <a:endParaRPr lang="en-US" b="1" dirty="0">
              <a:solidFill>
                <a:schemeClr val="accent1"/>
              </a:solidFill>
            </a:endParaRPr>
          </a:p>
        </p:txBody>
      </p:sp>
      <p:sp>
        <p:nvSpPr>
          <p:cNvPr id="3" name="Content Placeholder 2"/>
          <p:cNvSpPr>
            <a:spLocks noGrp="1"/>
          </p:cNvSpPr>
          <p:nvPr>
            <p:ph sz="quarter" idx="1"/>
          </p:nvPr>
        </p:nvSpPr>
        <p:spPr>
          <a:xfrm>
            <a:off x="3810000" y="1447800"/>
            <a:ext cx="5029200" cy="5029200"/>
          </a:xfrm>
        </p:spPr>
        <p:txBody>
          <a:bodyPr>
            <a:normAutofit lnSpcReduction="10000"/>
          </a:bodyPr>
          <a:lstStyle/>
          <a:p>
            <a:pPr marL="548640" lvl="1" fontAlgn="auto">
              <a:spcBef>
                <a:spcPts val="370"/>
              </a:spcBef>
              <a:spcAft>
                <a:spcPts val="0"/>
              </a:spcAft>
              <a:buFont typeface="Wingdings 2"/>
              <a:buChar char=""/>
              <a:defRPr/>
            </a:pPr>
            <a:r>
              <a:rPr lang="en-US" sz="2600" dirty="0"/>
              <a:t>F</a:t>
            </a:r>
            <a:r>
              <a:rPr lang="en-US" sz="2600" dirty="0" smtClean="0"/>
              <a:t>irst </a:t>
            </a:r>
            <a:r>
              <a:rPr lang="en-US" sz="2600" dirty="0"/>
              <a:t>line screening instruments for children, birth to 5 </a:t>
            </a:r>
            <a:r>
              <a:rPr lang="en-US" sz="2600" dirty="0" smtClean="0"/>
              <a:t>years</a:t>
            </a:r>
          </a:p>
          <a:p>
            <a:pPr marL="548640" lvl="1" fontAlgn="auto">
              <a:spcBef>
                <a:spcPts val="370"/>
              </a:spcBef>
              <a:spcAft>
                <a:spcPts val="0"/>
              </a:spcAft>
              <a:buFont typeface="Wingdings 2"/>
              <a:buChar char=""/>
              <a:defRPr/>
            </a:pPr>
            <a:endParaRPr lang="en-US" sz="900" dirty="0" smtClean="0"/>
          </a:p>
          <a:p>
            <a:pPr marL="548640" lvl="1" fontAlgn="auto">
              <a:spcBef>
                <a:spcPts val="370"/>
              </a:spcBef>
              <a:spcAft>
                <a:spcPts val="0"/>
              </a:spcAft>
              <a:buFont typeface="Wingdings 2"/>
              <a:buChar char=""/>
              <a:defRPr/>
            </a:pPr>
            <a:r>
              <a:rPr lang="en-US" sz="2600" dirty="0" smtClean="0"/>
              <a:t>Pertinent </a:t>
            </a:r>
            <a:r>
              <a:rPr lang="en-US" sz="2600" dirty="0"/>
              <a:t>information </a:t>
            </a:r>
            <a:r>
              <a:rPr lang="en-US" sz="2600" dirty="0" smtClean="0"/>
              <a:t>includes </a:t>
            </a:r>
            <a:r>
              <a:rPr lang="en-US" sz="2600" dirty="0"/>
              <a:t>cost, administration time, quality level, training required, and age range </a:t>
            </a:r>
            <a:r>
              <a:rPr lang="en-US" sz="2600" dirty="0" smtClean="0"/>
              <a:t>covered</a:t>
            </a:r>
          </a:p>
          <a:p>
            <a:pPr marL="548640" lvl="1" fontAlgn="auto">
              <a:spcBef>
                <a:spcPts val="370"/>
              </a:spcBef>
              <a:spcAft>
                <a:spcPts val="0"/>
              </a:spcAft>
              <a:buFont typeface="Wingdings 2"/>
              <a:buChar char=""/>
              <a:defRPr/>
            </a:pPr>
            <a:endParaRPr lang="en-US" sz="900" dirty="0" smtClean="0"/>
          </a:p>
          <a:p>
            <a:pPr marL="548640" lvl="1" fontAlgn="auto">
              <a:spcBef>
                <a:spcPts val="370"/>
              </a:spcBef>
              <a:spcAft>
                <a:spcPts val="0"/>
              </a:spcAft>
              <a:buFont typeface="Wingdings 2"/>
              <a:buChar char=""/>
              <a:defRPr/>
            </a:pPr>
            <a:r>
              <a:rPr lang="en-US" sz="2600" dirty="0" smtClean="0"/>
              <a:t>Reference </a:t>
            </a:r>
            <a:r>
              <a:rPr lang="en-US" sz="2600" dirty="0"/>
              <a:t>for early care and education providers, pediatricians, home visitors, child welfare case workers, mental health professionals, early intervention specialists, and various </a:t>
            </a:r>
            <a:r>
              <a:rPr lang="en-US" sz="2600" dirty="0" smtClean="0"/>
              <a:t>others</a:t>
            </a:r>
          </a:p>
          <a:p>
            <a:pPr marL="971550" lvl="1" indent="-514350" fontAlgn="auto">
              <a:spcBef>
                <a:spcPts val="370"/>
              </a:spcBef>
              <a:spcAft>
                <a:spcPts val="0"/>
              </a:spcAft>
              <a:buClr>
                <a:schemeClr val="tx1"/>
              </a:buClr>
              <a:buFont typeface="Wingdings 2"/>
              <a:buChar char=""/>
              <a:defRPr/>
            </a:pPr>
            <a:endParaRPr lang="en-US" dirty="0" smtClean="0"/>
          </a:p>
          <a:p>
            <a:pPr marL="971550" lvl="1" indent="-514350" fontAlgn="auto">
              <a:spcBef>
                <a:spcPts val="370"/>
              </a:spcBef>
              <a:spcAft>
                <a:spcPts val="0"/>
              </a:spcAft>
              <a:buFont typeface="Wingdings 2"/>
              <a:buChar char=""/>
              <a:defRPr/>
            </a:pPr>
            <a:endParaRPr lang="en-US" dirty="0"/>
          </a:p>
          <a:p>
            <a:pPr marL="0" indent="0" fontAlgn="auto">
              <a:spcBef>
                <a:spcPts val="580"/>
              </a:spcBef>
              <a:spcAft>
                <a:spcPts val="0"/>
              </a:spcAft>
              <a:buFont typeface="Wingdings 2"/>
              <a:buNone/>
              <a:defRPr/>
            </a:pPr>
            <a:endParaRPr lang="en-US" dirty="0"/>
          </a:p>
        </p:txBody>
      </p:sp>
      <p:pic>
        <p:nvPicPr>
          <p:cNvPr id="1026" name="Picture 2" descr="Publication cover with an orange background with a picture of a young girl looking up next to a tree. The words &quot;Birth To 5: Wat"/>
          <p:cNvPicPr>
            <a:picLocks noChangeAspect="1" noChangeArrowheads="1"/>
          </p:cNvPicPr>
          <p:nvPr/>
        </p:nvPicPr>
        <p:blipFill>
          <a:blip r:embed="rId3"/>
          <a:srcRect/>
          <a:stretch>
            <a:fillRect/>
          </a:stretch>
        </p:blipFill>
        <p:spPr bwMode="auto">
          <a:xfrm>
            <a:off x="609600" y="1752600"/>
            <a:ext cx="3200400" cy="40925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3B20DCC7-75CF-4ADB-ADCE-E8BE7B9258E9}" type="slidenum">
              <a:rPr lang="en-US" smtClean="0"/>
              <a:pPr>
                <a:defRPr/>
              </a:pPr>
              <a:t>10</a:t>
            </a:fld>
            <a:endParaRPr lang="en-US" dirty="0"/>
          </a:p>
        </p:txBody>
      </p:sp>
    </p:spTree>
    <p:extLst>
      <p:ext uri="{BB962C8B-B14F-4D97-AF65-F5344CB8AC3E}">
        <p14:creationId xmlns:p14="http://schemas.microsoft.com/office/powerpoint/2010/main" val="13796450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685800"/>
          </a:xfrm>
        </p:spPr>
        <p:txBody>
          <a:bodyPr>
            <a:normAutofit fontScale="90000"/>
          </a:bodyPr>
          <a:lstStyle/>
          <a:p>
            <a:pPr algn="ctr" fontAlgn="auto">
              <a:spcAft>
                <a:spcPts val="0"/>
              </a:spcAft>
              <a:defRPr/>
            </a:pPr>
            <a:r>
              <a:rPr lang="en-US" b="1" i="1" dirty="0">
                <a:solidFill>
                  <a:schemeClr val="accent1"/>
                </a:solidFill>
              </a:rPr>
              <a:t>Birth to Five: Watch Me Thrive! </a:t>
            </a:r>
            <a:r>
              <a:rPr lang="en-US" b="1" dirty="0" smtClean="0">
                <a:solidFill>
                  <a:schemeClr val="accent1"/>
                </a:solidFill>
              </a:rPr>
              <a:t>User Guides </a:t>
            </a:r>
            <a:endParaRPr lang="en-US" b="1" dirty="0">
              <a:solidFill>
                <a:schemeClr val="accent1"/>
              </a:solidFill>
            </a:endParaRPr>
          </a:p>
        </p:txBody>
      </p:sp>
      <p:sp>
        <p:nvSpPr>
          <p:cNvPr id="7" name="Content Placeholder 6"/>
          <p:cNvSpPr>
            <a:spLocks noGrp="1"/>
          </p:cNvSpPr>
          <p:nvPr>
            <p:ph sz="quarter" idx="2"/>
          </p:nvPr>
        </p:nvSpPr>
        <p:spPr>
          <a:xfrm>
            <a:off x="1295400" y="1295400"/>
            <a:ext cx="6629400" cy="5149850"/>
          </a:xfrm>
        </p:spPr>
        <p:txBody>
          <a:bodyPr>
            <a:normAutofit fontScale="92500" lnSpcReduction="20000"/>
          </a:bodyPr>
          <a:lstStyle/>
          <a:p>
            <a:pPr marL="0" indent="0" algn="ctr" fontAlgn="auto">
              <a:spcBef>
                <a:spcPts val="580"/>
              </a:spcBef>
              <a:spcAft>
                <a:spcPts val="0"/>
              </a:spcAft>
              <a:buFont typeface="Wingdings 2"/>
              <a:buNone/>
              <a:defRPr/>
            </a:pPr>
            <a:r>
              <a:rPr lang="en-US" dirty="0" smtClean="0"/>
              <a:t>Early Care and Education Providers</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Early Intervention Service and Early Childhood         Special Education Providers </a:t>
            </a:r>
          </a:p>
          <a:p>
            <a:pPr marL="0" indent="0" algn="ctr" fontAlgn="auto">
              <a:spcBef>
                <a:spcPts val="580"/>
              </a:spcBef>
              <a:spcAft>
                <a:spcPts val="0"/>
              </a:spcAft>
              <a:buFont typeface="Wingdings 2"/>
              <a:buNone/>
              <a:defRPr/>
            </a:pPr>
            <a:endParaRPr lang="en-US" sz="900" dirty="0"/>
          </a:p>
          <a:p>
            <a:pPr marL="0" indent="0" algn="ctr" fontAlgn="auto">
              <a:spcBef>
                <a:spcPts val="580"/>
              </a:spcBef>
              <a:spcAft>
                <a:spcPts val="0"/>
              </a:spcAft>
              <a:buFont typeface="Wingdings 2"/>
              <a:buNone/>
              <a:defRPr/>
            </a:pPr>
            <a:r>
              <a:rPr lang="en-US" dirty="0" smtClean="0"/>
              <a:t>Families</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Primary Care Providers</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Communities</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Child Welfare</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Home Visitors</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Behavioral Health Providers</a:t>
            </a:r>
          </a:p>
          <a:p>
            <a:pPr marL="0" indent="0" algn="ctr" fontAlgn="auto">
              <a:spcBef>
                <a:spcPts val="580"/>
              </a:spcBef>
              <a:spcAft>
                <a:spcPts val="0"/>
              </a:spcAft>
              <a:buFont typeface="Wingdings 2"/>
              <a:buNone/>
              <a:defRPr/>
            </a:pPr>
            <a:endParaRPr lang="en-US" sz="900" dirty="0" smtClean="0"/>
          </a:p>
          <a:p>
            <a:pPr marL="0" indent="0" algn="ctr" fontAlgn="auto">
              <a:spcBef>
                <a:spcPts val="580"/>
              </a:spcBef>
              <a:spcAft>
                <a:spcPts val="0"/>
              </a:spcAft>
              <a:buFont typeface="Wingdings 2"/>
              <a:buNone/>
              <a:defRPr/>
            </a:pPr>
            <a:r>
              <a:rPr lang="en-US" dirty="0" smtClean="0"/>
              <a:t>Housing and Homeless Shelter Providers</a:t>
            </a:r>
            <a:endParaRPr lang="en-US" dirty="0"/>
          </a:p>
        </p:txBody>
      </p:sp>
      <p:pic>
        <p:nvPicPr>
          <p:cNvPr id="15364" name="Picture 1" descr="Vector art of baby footpri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176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Vector art showing a mother, father, daughter, and 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2430463"/>
            <a:ext cx="793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descr="Vector art of a steth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873375"/>
            <a:ext cx="7937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4" descr="Vector art of a house, school, and building depiciting a commun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429000"/>
            <a:ext cx="83820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descr="Vector art of a girl and boy standing next to each oth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4000" y="3979863"/>
            <a:ext cx="819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6" descr="Vector art of a hou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418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7" descr="Vector art showing two people communicating with a talk bubb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49530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8" descr="Vector art of two hands holding a small house in their palm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0725" y="5481638"/>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0" descr="Vector art showing A, B, and C block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6263" y="1066800"/>
            <a:ext cx="7699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3B20DCC7-75CF-4ADB-ADCE-E8BE7B9258E9}" type="slidenum">
              <a:rPr lang="en-US" smtClean="0"/>
              <a:pPr>
                <a:defRPr/>
              </a:pPr>
              <a:t>11</a:t>
            </a:fld>
            <a:endParaRPr lang="en-US" dirty="0"/>
          </a:p>
        </p:txBody>
      </p:sp>
    </p:spTree>
    <p:extLst>
      <p:ext uri="{BB962C8B-B14F-4D97-AF65-F5344CB8AC3E}">
        <p14:creationId xmlns:p14="http://schemas.microsoft.com/office/powerpoint/2010/main" val="23576054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4602"/>
            <a:ext cx="8915400" cy="1086998"/>
          </a:xfrm>
        </p:spPr>
        <p:txBody>
          <a:bodyPr>
            <a:noAutofit/>
          </a:bodyPr>
          <a:lstStyle/>
          <a:p>
            <a:pPr algn="ctr" fontAlgn="auto">
              <a:spcAft>
                <a:spcPts val="0"/>
              </a:spcAft>
              <a:defRPr/>
            </a:pPr>
            <a:r>
              <a:rPr lang="en-US" sz="3600" b="1" i="1" dirty="0" smtClean="0">
                <a:solidFill>
                  <a:schemeClr val="tx1"/>
                </a:solidFill>
              </a:rPr>
              <a:t>Birth to 5: Watch Me Thrive! </a:t>
            </a:r>
            <a:br>
              <a:rPr lang="en-US" sz="3600" b="1" i="1" dirty="0" smtClean="0">
                <a:solidFill>
                  <a:schemeClr val="tx1"/>
                </a:solidFill>
              </a:rPr>
            </a:br>
            <a:r>
              <a:rPr lang="en-US" sz="3600" b="1" dirty="0" smtClean="0">
                <a:solidFill>
                  <a:schemeClr val="tx1"/>
                </a:solidFill>
              </a:rPr>
              <a:t>Community Guide</a:t>
            </a:r>
            <a:endParaRPr lang="en-US" sz="3600" b="1" dirty="0">
              <a:solidFill>
                <a:schemeClr val="tx1"/>
              </a:solidFill>
            </a:endParaRPr>
          </a:p>
        </p:txBody>
      </p:sp>
      <p:sp>
        <p:nvSpPr>
          <p:cNvPr id="16388" name="Content Placeholder 3"/>
          <p:cNvSpPr>
            <a:spLocks noGrp="1"/>
          </p:cNvSpPr>
          <p:nvPr>
            <p:ph sz="quarter" idx="2"/>
          </p:nvPr>
        </p:nvSpPr>
        <p:spPr>
          <a:xfrm>
            <a:off x="228600" y="1371600"/>
            <a:ext cx="8686800" cy="5257800"/>
          </a:xfrm>
        </p:spPr>
        <p:txBody>
          <a:bodyPr/>
          <a:lstStyle/>
          <a:p>
            <a:pPr marL="0" indent="0">
              <a:buNone/>
            </a:pPr>
            <a:r>
              <a:rPr lang="en-US" sz="2800" i="1" dirty="0" smtClean="0"/>
              <a:t>Broad Community Goals and Strategies for Successful Developmental and Behavioral Screening Initiatives and Community Examples</a:t>
            </a:r>
          </a:p>
          <a:p>
            <a:pPr marL="458788" lvl="1"/>
            <a:r>
              <a:rPr lang="en-US" sz="2600" dirty="0" smtClean="0"/>
              <a:t>Raise </a:t>
            </a:r>
            <a:r>
              <a:rPr lang="en-US" sz="2600" dirty="0"/>
              <a:t>public awareness about the importance of celebrating developmental milestones with children and families, universal developmental screening, risks for developmental delay and supports for those at risk</a:t>
            </a:r>
            <a:r>
              <a:rPr lang="en-US" sz="2600" dirty="0" smtClean="0"/>
              <a:t>.</a:t>
            </a:r>
          </a:p>
          <a:p>
            <a:pPr marL="458788" lvl="1"/>
            <a:endParaRPr lang="en-US" sz="800" dirty="0" smtClean="0"/>
          </a:p>
          <a:p>
            <a:pPr marL="458788" lvl="1"/>
            <a:r>
              <a:rPr lang="en-US" sz="2600" dirty="0"/>
              <a:t>Engage community leaders</a:t>
            </a:r>
            <a:r>
              <a:rPr lang="en-US" sz="2600" dirty="0" smtClean="0"/>
              <a:t>.</a:t>
            </a:r>
          </a:p>
          <a:p>
            <a:pPr marL="458788" lvl="1"/>
            <a:endParaRPr lang="en-US" sz="800" dirty="0"/>
          </a:p>
          <a:p>
            <a:pPr marL="458788" lvl="1"/>
            <a:r>
              <a:rPr lang="en-US" sz="2600" dirty="0"/>
              <a:t>Discover common stakeholder interests and goals. </a:t>
            </a:r>
            <a:endParaRPr lang="en-US" sz="2600" dirty="0" smtClean="0"/>
          </a:p>
          <a:p>
            <a:pPr marL="458788" lvl="1"/>
            <a:endParaRPr lang="en-US" sz="900" dirty="0" smtClean="0"/>
          </a:p>
          <a:p>
            <a:pPr marL="458788" lvl="1"/>
            <a:r>
              <a:rPr lang="en-US" sz="2600" dirty="0"/>
              <a:t>Provide cross-disciplinary training to relevant providers who interact with young children in the administration of standardized, reliable screening tools.</a:t>
            </a:r>
          </a:p>
          <a:p>
            <a:pPr lvl="1"/>
            <a:endParaRPr lang="en-US" sz="2000" dirty="0"/>
          </a:p>
          <a:p>
            <a:pPr lvl="0"/>
            <a:endParaRPr lang="en-US" sz="2200" dirty="0"/>
          </a:p>
        </p:txBody>
      </p:sp>
      <p:pic>
        <p:nvPicPr>
          <p:cNvPr id="5" name="Picture 4" descr="Vector art of a house, school, and building depiciting a comm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10136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Vector art of a house, school, and building depiciting a commu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26834"/>
            <a:ext cx="10136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3B20DCC7-75CF-4ADB-ADCE-E8BE7B9258E9}" type="slidenum">
              <a:rPr lang="en-US" smtClean="0"/>
              <a:pPr>
                <a:defRPr/>
              </a:pPr>
              <a:t>12</a:t>
            </a:fld>
            <a:endParaRPr lang="en-US" dirty="0"/>
          </a:p>
        </p:txBody>
      </p:sp>
    </p:spTree>
    <p:extLst>
      <p:ext uri="{BB962C8B-B14F-4D97-AF65-F5344CB8AC3E}">
        <p14:creationId xmlns:p14="http://schemas.microsoft.com/office/powerpoint/2010/main" val="16843113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74638"/>
            <a:ext cx="8305800" cy="1143000"/>
          </a:xfrm>
        </p:spPr>
        <p:txBody>
          <a:bodyPr/>
          <a:lstStyle/>
          <a:p>
            <a:pPr algn="ctr"/>
            <a:r>
              <a:rPr lang="en-US" sz="3600" b="1" i="1" dirty="0" smtClean="0">
                <a:solidFill>
                  <a:schemeClr val="tx1"/>
                </a:solidFill>
              </a:rPr>
              <a:t>Birth to 5: Watch Me Thrive! </a:t>
            </a:r>
            <a:br>
              <a:rPr lang="en-US" sz="3600" b="1" i="1" dirty="0" smtClean="0">
                <a:solidFill>
                  <a:schemeClr val="tx1"/>
                </a:solidFill>
              </a:rPr>
            </a:br>
            <a:r>
              <a:rPr lang="en-US" sz="3600" b="1" dirty="0" smtClean="0">
                <a:solidFill>
                  <a:schemeClr val="tx1"/>
                </a:solidFill>
              </a:rPr>
              <a:t>Community Guide</a:t>
            </a:r>
            <a:endParaRPr lang="en-US" sz="3600" dirty="0"/>
          </a:p>
        </p:txBody>
      </p:sp>
      <p:sp>
        <p:nvSpPr>
          <p:cNvPr id="6" name="Content Placeholder 5"/>
          <p:cNvSpPr>
            <a:spLocks noGrp="1"/>
          </p:cNvSpPr>
          <p:nvPr>
            <p:ph sz="quarter" idx="1"/>
          </p:nvPr>
        </p:nvSpPr>
        <p:spPr>
          <a:xfrm>
            <a:off x="228600" y="1371600"/>
            <a:ext cx="8686800" cy="5105400"/>
          </a:xfrm>
        </p:spPr>
        <p:txBody>
          <a:bodyPr/>
          <a:lstStyle/>
          <a:p>
            <a:pPr marL="338138" lvl="1"/>
            <a:r>
              <a:rPr lang="en-US" sz="2600" dirty="0" smtClean="0"/>
              <a:t>Build systems, communication, privacy assurances, and infrastructures </a:t>
            </a:r>
          </a:p>
          <a:p>
            <a:pPr marL="804863" lvl="1" indent="-331788">
              <a:buFont typeface="+mj-lt"/>
              <a:buAutoNum type="arabicParenR"/>
              <a:tabLst>
                <a:tab pos="804863" algn="l"/>
              </a:tabLst>
            </a:pPr>
            <a:r>
              <a:rPr lang="en-US" sz="2200" dirty="0"/>
              <a:t>S</a:t>
            </a:r>
            <a:r>
              <a:rPr lang="en-US" sz="2200" dirty="0" smtClean="0"/>
              <a:t>upport expanded screening across early childhood programs and providers while minimizing the risk of duplicate screenings, and </a:t>
            </a:r>
          </a:p>
          <a:p>
            <a:pPr marL="804863" lvl="1" indent="-331788">
              <a:buFont typeface="+mj-lt"/>
              <a:buAutoNum type="arabicParenR"/>
              <a:tabLst>
                <a:tab pos="804863" algn="l"/>
              </a:tabLst>
            </a:pPr>
            <a:r>
              <a:rPr lang="en-US" sz="2200" dirty="0" smtClean="0"/>
              <a:t>Ensure that referrals are successful, feedback loops are utilized, follow up and monitoring occurs, and action plans are shared with all who support young families and their children.</a:t>
            </a:r>
          </a:p>
          <a:p>
            <a:pPr marL="1023938" lvl="1" indent="-331788">
              <a:buFont typeface="+mj-lt"/>
              <a:buAutoNum type="arabicParenR"/>
            </a:pPr>
            <a:endParaRPr lang="en-US" sz="800" dirty="0" smtClean="0"/>
          </a:p>
          <a:p>
            <a:pPr marL="338138" lvl="1"/>
            <a:r>
              <a:rPr lang="en-US" sz="2600" dirty="0" smtClean="0"/>
              <a:t>Improve communication processes across early care and education and primary care. </a:t>
            </a:r>
          </a:p>
          <a:p>
            <a:pPr marL="338138" lvl="1"/>
            <a:endParaRPr lang="en-US" sz="800" dirty="0" smtClean="0"/>
          </a:p>
          <a:p>
            <a:pPr marL="338138" lvl="1"/>
            <a:r>
              <a:rPr lang="en-US" sz="2600" dirty="0" smtClean="0"/>
              <a:t>Destroy myths that may act as barriers to action.</a:t>
            </a:r>
          </a:p>
          <a:p>
            <a:pPr marL="338138" lvl="1"/>
            <a:endParaRPr lang="en-US" sz="800" dirty="0" smtClean="0"/>
          </a:p>
          <a:p>
            <a:pPr marL="338138" lvl="1"/>
            <a:r>
              <a:rPr lang="en-US" sz="2600" dirty="0"/>
              <a:t>Take advantage of medical/health home, health information exchange, and health care reform initiatives.</a:t>
            </a:r>
          </a:p>
          <a:p>
            <a:pPr lvl="1"/>
            <a:endParaRPr lang="en-US" sz="2000" dirty="0" smtClean="0"/>
          </a:p>
          <a:p>
            <a:endParaRPr lang="en-US" dirty="0"/>
          </a:p>
        </p:txBody>
      </p:sp>
      <p:sp>
        <p:nvSpPr>
          <p:cNvPr id="2" name="Slide Number Placeholder 1"/>
          <p:cNvSpPr>
            <a:spLocks noGrp="1"/>
          </p:cNvSpPr>
          <p:nvPr>
            <p:ph type="sldNum" sz="quarter" idx="12"/>
          </p:nvPr>
        </p:nvSpPr>
        <p:spPr/>
        <p:txBody>
          <a:bodyPr/>
          <a:lstStyle/>
          <a:p>
            <a:pPr>
              <a:defRPr/>
            </a:pPr>
            <a:fld id="{6137B490-6A34-40F3-91EF-68DD50A29F98}" type="slidenum">
              <a:rPr lang="en-US" smtClean="0"/>
              <a:pPr>
                <a:defRPr/>
              </a:pPr>
              <a:t>13</a:t>
            </a:fld>
            <a:endParaRPr lang="en-US"/>
          </a:p>
        </p:txBody>
      </p:sp>
    </p:spTree>
    <p:extLst>
      <p:ext uri="{BB962C8B-B14F-4D97-AF65-F5344CB8AC3E}">
        <p14:creationId xmlns:p14="http://schemas.microsoft.com/office/powerpoint/2010/main" val="1478073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274638"/>
            <a:ext cx="8305800" cy="944562"/>
          </a:xfrm>
        </p:spPr>
        <p:txBody>
          <a:bodyPr/>
          <a:lstStyle/>
          <a:p>
            <a:pPr algn="ctr"/>
            <a:r>
              <a:rPr lang="en-US" sz="3600" b="1" i="1" dirty="0" smtClean="0">
                <a:solidFill>
                  <a:schemeClr val="accent1"/>
                </a:solidFill>
              </a:rPr>
              <a:t>Birth to Five: Watch Me Thrive! </a:t>
            </a:r>
            <a:r>
              <a:rPr lang="en-US" sz="3600" b="1" dirty="0" smtClean="0">
                <a:solidFill>
                  <a:schemeClr val="tx1"/>
                </a:solidFill>
              </a:rPr>
              <a:t>Resources</a:t>
            </a:r>
          </a:p>
        </p:txBody>
      </p:sp>
      <p:sp>
        <p:nvSpPr>
          <p:cNvPr id="3" name="Content Placeholder 2"/>
          <p:cNvSpPr>
            <a:spLocks noGrp="1"/>
          </p:cNvSpPr>
          <p:nvPr>
            <p:ph sz="quarter" idx="1"/>
          </p:nvPr>
        </p:nvSpPr>
        <p:spPr>
          <a:xfrm>
            <a:off x="228600" y="1447800"/>
            <a:ext cx="8763000" cy="5105400"/>
          </a:xfrm>
        </p:spPr>
        <p:txBody>
          <a:bodyPr>
            <a:normAutofit/>
          </a:bodyPr>
          <a:lstStyle/>
          <a:p>
            <a:pPr marL="573088" lvl="3" indent="-341313" fontAlgn="auto">
              <a:spcBef>
                <a:spcPts val="580"/>
              </a:spcBef>
              <a:spcAft>
                <a:spcPts val="0"/>
              </a:spcAft>
              <a:buClr>
                <a:schemeClr val="accent1"/>
              </a:buClr>
              <a:buFont typeface="Wingdings 2"/>
              <a:buChar char=""/>
              <a:defRPr/>
            </a:pPr>
            <a:r>
              <a:rPr lang="en-US" sz="2800" dirty="0" smtClean="0"/>
              <a:t>Information on developmental milestones</a:t>
            </a:r>
          </a:p>
          <a:p>
            <a:pPr marL="573088" lvl="3" indent="-341313" fontAlgn="auto">
              <a:spcBef>
                <a:spcPts val="580"/>
              </a:spcBef>
              <a:spcAft>
                <a:spcPts val="0"/>
              </a:spcAft>
              <a:buClr>
                <a:schemeClr val="accent1"/>
              </a:buClr>
              <a:buFont typeface="Wingdings 2"/>
              <a:buChar char=""/>
              <a:defRPr/>
            </a:pPr>
            <a:endParaRPr lang="en-US" sz="800" dirty="0" smtClean="0"/>
          </a:p>
          <a:p>
            <a:pPr marL="573088" lvl="3" indent="-341313" fontAlgn="auto">
              <a:spcBef>
                <a:spcPts val="580"/>
              </a:spcBef>
              <a:spcAft>
                <a:spcPts val="0"/>
              </a:spcAft>
              <a:buClr>
                <a:schemeClr val="accent1"/>
              </a:buClr>
              <a:buFont typeface="Wingdings 2"/>
              <a:buChar char=""/>
              <a:defRPr/>
            </a:pPr>
            <a:r>
              <a:rPr lang="en-US" sz="2800" dirty="0" smtClean="0"/>
              <a:t>Every day tips </a:t>
            </a:r>
            <a:r>
              <a:rPr lang="en-US" sz="2800" dirty="0"/>
              <a:t>for caregivers to promote healthy </a:t>
            </a:r>
            <a:r>
              <a:rPr lang="en-US" sz="2800" dirty="0" smtClean="0"/>
              <a:t>development</a:t>
            </a:r>
          </a:p>
          <a:p>
            <a:pPr marL="573088" lvl="3" indent="-341313" fontAlgn="auto">
              <a:spcBef>
                <a:spcPts val="580"/>
              </a:spcBef>
              <a:spcAft>
                <a:spcPts val="0"/>
              </a:spcAft>
              <a:buClr>
                <a:schemeClr val="accent1"/>
              </a:buClr>
              <a:buFont typeface="Wingdings 2"/>
              <a:buChar char=""/>
              <a:defRPr/>
            </a:pPr>
            <a:endParaRPr lang="en-US" sz="800" dirty="0"/>
          </a:p>
          <a:p>
            <a:pPr marL="573088" lvl="3" indent="-341313" fontAlgn="auto">
              <a:spcBef>
                <a:spcPts val="580"/>
              </a:spcBef>
              <a:spcAft>
                <a:spcPts val="0"/>
              </a:spcAft>
              <a:buClr>
                <a:schemeClr val="accent1"/>
              </a:buClr>
              <a:buFont typeface="Wingdings 2"/>
              <a:buChar char=""/>
              <a:defRPr/>
            </a:pPr>
            <a:r>
              <a:rPr lang="en-US" sz="2800" dirty="0" smtClean="0"/>
              <a:t>Fact </a:t>
            </a:r>
            <a:r>
              <a:rPr lang="en-US" sz="2800" dirty="0"/>
              <a:t>sheets on specific developmental disabilities or delays</a:t>
            </a:r>
          </a:p>
          <a:p>
            <a:pPr marL="573088" lvl="3" indent="-341313" fontAlgn="auto">
              <a:spcBef>
                <a:spcPts val="580"/>
              </a:spcBef>
              <a:spcAft>
                <a:spcPts val="0"/>
              </a:spcAft>
              <a:buClr>
                <a:schemeClr val="accent1"/>
              </a:buClr>
              <a:buFont typeface="Wingdings 2"/>
              <a:buNone/>
              <a:defRPr/>
            </a:pPr>
            <a:endParaRPr lang="en-US" sz="800" dirty="0"/>
          </a:p>
          <a:p>
            <a:pPr marL="573088" lvl="3" indent="-341313" fontAlgn="auto">
              <a:spcBef>
                <a:spcPts val="580"/>
              </a:spcBef>
              <a:spcAft>
                <a:spcPts val="0"/>
              </a:spcAft>
              <a:buClr>
                <a:schemeClr val="accent1"/>
              </a:buClr>
              <a:buFont typeface="Wingdings 2"/>
              <a:buChar char=""/>
              <a:defRPr/>
            </a:pPr>
            <a:r>
              <a:rPr lang="en-US" sz="2800" dirty="0"/>
              <a:t>Milestone checklists and tracking tools </a:t>
            </a:r>
            <a:endParaRPr lang="en-US" sz="2800" dirty="0" smtClean="0"/>
          </a:p>
          <a:p>
            <a:pPr marL="573088" lvl="3" indent="-341313" fontAlgn="auto">
              <a:spcBef>
                <a:spcPts val="580"/>
              </a:spcBef>
              <a:spcAft>
                <a:spcPts val="0"/>
              </a:spcAft>
              <a:buClr>
                <a:schemeClr val="accent1"/>
              </a:buClr>
              <a:buFont typeface="Wingdings 2"/>
              <a:buChar char=""/>
              <a:defRPr/>
            </a:pPr>
            <a:endParaRPr lang="en-US" sz="800" dirty="0"/>
          </a:p>
          <a:p>
            <a:pPr marL="573088" lvl="3" indent="-341313" fontAlgn="auto">
              <a:spcBef>
                <a:spcPts val="580"/>
              </a:spcBef>
              <a:spcAft>
                <a:spcPts val="0"/>
              </a:spcAft>
              <a:buClr>
                <a:schemeClr val="accent1"/>
              </a:buClr>
              <a:buFont typeface="Wingdings 2"/>
              <a:buChar char=""/>
              <a:defRPr/>
            </a:pPr>
            <a:r>
              <a:rPr lang="en-US" sz="2800" dirty="0" smtClean="0"/>
              <a:t>Learning </a:t>
            </a:r>
            <a:r>
              <a:rPr lang="en-US" sz="2800" dirty="0"/>
              <a:t>modules for </a:t>
            </a:r>
            <a:r>
              <a:rPr lang="en-US" sz="2800" dirty="0" smtClean="0"/>
              <a:t>providers </a:t>
            </a:r>
          </a:p>
          <a:p>
            <a:pPr marL="573088" lvl="3" indent="-341313" fontAlgn="auto">
              <a:spcBef>
                <a:spcPts val="580"/>
              </a:spcBef>
              <a:spcAft>
                <a:spcPts val="0"/>
              </a:spcAft>
              <a:buClr>
                <a:schemeClr val="accent1"/>
              </a:buClr>
              <a:buFont typeface="Wingdings 2"/>
              <a:buChar char=""/>
              <a:defRPr/>
            </a:pPr>
            <a:endParaRPr lang="en-US" sz="800" dirty="0" smtClean="0"/>
          </a:p>
          <a:p>
            <a:pPr marL="573088" lvl="3" indent="-341313" fontAlgn="auto">
              <a:spcBef>
                <a:spcPts val="580"/>
              </a:spcBef>
              <a:spcAft>
                <a:spcPts val="0"/>
              </a:spcAft>
              <a:buClr>
                <a:schemeClr val="accent1"/>
              </a:buClr>
              <a:buFont typeface="Wingdings 2"/>
              <a:buChar char=""/>
              <a:defRPr/>
            </a:pPr>
            <a:r>
              <a:rPr lang="en-US" sz="2800" dirty="0"/>
              <a:t>Screening passport for families</a:t>
            </a:r>
          </a:p>
          <a:p>
            <a:pPr marL="573088" lvl="3" indent="-341313" fontAlgn="auto">
              <a:spcBef>
                <a:spcPts val="580"/>
              </a:spcBef>
              <a:spcAft>
                <a:spcPts val="0"/>
              </a:spcAft>
              <a:buClr>
                <a:schemeClr val="accent1"/>
              </a:buClr>
              <a:buFont typeface="Wingdings 2"/>
              <a:buChar char=""/>
              <a:defRPr/>
            </a:pPr>
            <a:endParaRPr lang="en-US" sz="800" dirty="0" smtClean="0"/>
          </a:p>
          <a:p>
            <a:pPr marL="573088" lvl="3" indent="-341313" fontAlgn="auto">
              <a:spcBef>
                <a:spcPts val="580"/>
              </a:spcBef>
              <a:spcAft>
                <a:spcPts val="0"/>
              </a:spcAft>
              <a:buClr>
                <a:schemeClr val="accent1"/>
              </a:buClr>
              <a:buFont typeface="Wingdings 2"/>
              <a:buChar char=""/>
              <a:defRPr/>
            </a:pPr>
            <a:r>
              <a:rPr lang="en-US" sz="2800" dirty="0" smtClean="0"/>
              <a:t>Guidance for finding help locally</a:t>
            </a:r>
          </a:p>
          <a:p>
            <a:pPr marL="682625" lvl="3" indent="-409575" fontAlgn="auto">
              <a:spcBef>
                <a:spcPts val="580"/>
              </a:spcBef>
              <a:spcAft>
                <a:spcPts val="0"/>
              </a:spcAft>
              <a:buClr>
                <a:schemeClr val="accent1"/>
              </a:buClr>
              <a:buFont typeface="Wingdings 2"/>
              <a:buChar char=""/>
              <a:defRPr/>
            </a:pPr>
            <a:endParaRPr lang="en-US" sz="900" dirty="0" smtClean="0"/>
          </a:p>
          <a:p>
            <a:pPr marL="682625" lvl="3" indent="-409575" fontAlgn="auto">
              <a:spcBef>
                <a:spcPts val="580"/>
              </a:spcBef>
              <a:spcAft>
                <a:spcPts val="0"/>
              </a:spcAft>
              <a:buClr>
                <a:schemeClr val="accent1"/>
              </a:buClr>
              <a:buFont typeface="Wingdings 2"/>
              <a:buChar char=""/>
              <a:defRPr/>
            </a:pPr>
            <a:endParaRPr lang="en-US" sz="900" dirty="0" smtClean="0"/>
          </a:p>
          <a:p>
            <a:pPr marL="273050" lvl="2" indent="0" fontAlgn="auto">
              <a:spcBef>
                <a:spcPts val="580"/>
              </a:spcBef>
              <a:spcAft>
                <a:spcPts val="0"/>
              </a:spcAft>
              <a:buClr>
                <a:schemeClr val="accent1"/>
              </a:buClr>
              <a:buFont typeface="Wingdings 2"/>
              <a:buNone/>
              <a:defRPr/>
            </a:pPr>
            <a:endParaRPr lang="en-US" dirty="0"/>
          </a:p>
        </p:txBody>
      </p:sp>
      <p:pic>
        <p:nvPicPr>
          <p:cNvPr id="4" name="rg_hi" descr="http://t0.gstatic.com/images?q=tbn:ANd9GcQPn1jlGYlwwh3jhiCbmuyUw27g1Jn6QbS4kQz4q_-t6QtWMJ4Uh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137313" y="3429000"/>
            <a:ext cx="2438400" cy="3048000"/>
          </a:xfrm>
          <a:prstGeom prst="rect">
            <a:avLst/>
          </a:prstGeom>
          <a:noFill/>
          <a:ln>
            <a:noFill/>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pPr>
              <a:defRPr/>
            </a:pPr>
            <a:fld id="{6137B490-6A34-40F3-91EF-68DD50A29F98}" type="slidenum">
              <a:rPr lang="en-US" smtClean="0"/>
              <a:pPr>
                <a:defRPr/>
              </a:pPr>
              <a:t>14</a:t>
            </a:fld>
            <a:endParaRPr lang="en-US"/>
          </a:p>
        </p:txBody>
      </p:sp>
    </p:spTree>
    <p:extLst>
      <p:ext uri="{BB962C8B-B14F-4D97-AF65-F5344CB8AC3E}">
        <p14:creationId xmlns:p14="http://schemas.microsoft.com/office/powerpoint/2010/main" val="16271899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200" dirty="0" smtClean="0">
                <a:solidFill>
                  <a:schemeClr val="accent4"/>
                </a:solidFill>
                <a:latin typeface="+mj-lt"/>
              </a:rPr>
              <a:t>"</a:t>
            </a:r>
            <a:r>
              <a:rPr lang="en-US" sz="3600" i="1" dirty="0" smtClean="0">
                <a:solidFill>
                  <a:schemeClr val="accent4"/>
                </a:solidFill>
                <a:latin typeface="+mj-lt"/>
              </a:rPr>
              <a:t>Learn the Signs. Act Early</a:t>
            </a:r>
            <a:r>
              <a:rPr lang="en-US" sz="3200" dirty="0" smtClean="0">
                <a:solidFill>
                  <a:schemeClr val="accent4"/>
                </a:solidFill>
                <a:latin typeface="+mj-lt"/>
              </a:rPr>
              <a:t>"</a:t>
            </a:r>
            <a:endParaRPr lang="en-US" sz="3200" dirty="0">
              <a:solidFill>
                <a:schemeClr val="accent4"/>
              </a:solidFill>
              <a:latin typeface="+mj-lt"/>
            </a:endParaRPr>
          </a:p>
        </p:txBody>
      </p:sp>
      <p:sp>
        <p:nvSpPr>
          <p:cNvPr id="4" name="Content Placeholder 3"/>
          <p:cNvSpPr>
            <a:spLocks noGrp="1"/>
          </p:cNvSpPr>
          <p:nvPr>
            <p:ph idx="1"/>
          </p:nvPr>
        </p:nvSpPr>
        <p:spPr>
          <a:xfrm>
            <a:off x="457200" y="2133599"/>
            <a:ext cx="5181600" cy="3657601"/>
          </a:xfrm>
        </p:spPr>
        <p:txBody>
          <a:bodyPr/>
          <a:lstStyle/>
          <a:p>
            <a:r>
              <a:rPr lang="en-US" sz="2800" b="0" dirty="0" smtClean="0">
                <a:solidFill>
                  <a:schemeClr val="accent1"/>
                </a:solidFill>
                <a:latin typeface="+mn-lt"/>
              </a:rPr>
              <a:t>To improve early identification of autism and other developmental disabilities so children and their families can get the services and support they need</a:t>
            </a:r>
            <a:endParaRPr lang="en-US" sz="2800" b="0" dirty="0">
              <a:solidFill>
                <a:schemeClr val="accent1"/>
              </a:solidFill>
              <a:latin typeface="+mn-lt"/>
            </a:endParaRPr>
          </a:p>
        </p:txBody>
      </p:sp>
      <p:pic>
        <p:nvPicPr>
          <p:cNvPr id="5" name="Picture 7" descr="Small poster"/>
          <p:cNvPicPr>
            <a:picLocks noChangeAspect="1" noChangeArrowheads="1"/>
          </p:cNvPicPr>
          <p:nvPr/>
        </p:nvPicPr>
        <p:blipFill>
          <a:blip r:embed="rId3" cstate="print"/>
          <a:srcRect/>
          <a:stretch>
            <a:fillRect/>
          </a:stretch>
        </p:blipFill>
        <p:spPr bwMode="auto">
          <a:xfrm>
            <a:off x="6096000" y="2057400"/>
            <a:ext cx="1831975" cy="2832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14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srcRect/>
          <a:stretch>
            <a:fillRect/>
          </a:stretch>
        </p:blipFill>
        <p:spPr bwMode="auto">
          <a:xfrm>
            <a:off x="3886200" y="914400"/>
            <a:ext cx="2895600" cy="2041807"/>
          </a:xfrm>
          <a:prstGeom prst="rect">
            <a:avLst/>
          </a:prstGeom>
          <a:noFill/>
          <a:ln w="9525">
            <a:noFill/>
            <a:miter lim="800000"/>
            <a:headEnd/>
            <a:tailEnd/>
          </a:ln>
          <a:effectLst/>
        </p:spPr>
      </p:pic>
      <p:pic>
        <p:nvPicPr>
          <p:cNvPr id="6" name="Picture 5"/>
          <p:cNvPicPr/>
          <p:nvPr/>
        </p:nvPicPr>
        <p:blipFill>
          <a:blip r:embed="rId4" cstate="print"/>
          <a:srcRect/>
          <a:stretch>
            <a:fillRect/>
          </a:stretch>
        </p:blipFill>
        <p:spPr bwMode="auto">
          <a:xfrm>
            <a:off x="3733800" y="3886200"/>
            <a:ext cx="2819400" cy="1905000"/>
          </a:xfrm>
          <a:prstGeom prst="rect">
            <a:avLst/>
          </a:prstGeom>
          <a:noFill/>
          <a:ln w="9525">
            <a:noFill/>
            <a:miter lim="800000"/>
            <a:headEnd/>
            <a:tailEnd/>
          </a:ln>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719528"/>
            <a:ext cx="1534800" cy="5353694"/>
          </a:xfrm>
          <a:prstGeom prst="rect">
            <a:avLst/>
          </a:prstGeom>
        </p:spPr>
      </p:pic>
      <p:pic>
        <p:nvPicPr>
          <p:cNvPr id="26" name="Picture 2"/>
          <p:cNvPicPr>
            <a:picLocks noGrp="1" noChangeAspect="1" noChangeArrowheads="1"/>
          </p:cNvPicPr>
          <p:nvPr>
            <p:ph idx="1"/>
          </p:nvPr>
        </p:nvPicPr>
        <p:blipFill>
          <a:blip r:embed="rId6" cstate="print"/>
          <a:srcRect/>
          <a:stretch>
            <a:fillRect/>
          </a:stretch>
        </p:blipFill>
        <p:spPr bwMode="auto">
          <a:xfrm>
            <a:off x="2199657" y="3697565"/>
            <a:ext cx="1610343" cy="2258742"/>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00" y="877177"/>
            <a:ext cx="1913388" cy="2475623"/>
          </a:xfrm>
          <a:prstGeom prst="rect">
            <a:avLst/>
          </a:prstGeom>
          <a:ln>
            <a:noFill/>
          </a:ln>
          <a:effectLst>
            <a:outerShdw blurRad="292100" dist="139700" dir="2700000" algn="tl" rotWithShape="0">
              <a:srgbClr val="333333">
                <a:alpha val="65000"/>
              </a:srgbClr>
            </a:outerShdw>
          </a:effectLst>
        </p:spPr>
      </p:pic>
      <p:pic>
        <p:nvPicPr>
          <p:cNvPr id="35" name="Picture 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66884"/>
          <a:stretch/>
        </p:blipFill>
        <p:spPr bwMode="auto">
          <a:xfrm>
            <a:off x="2988717" y="788407"/>
            <a:ext cx="973683" cy="2270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52514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i="1" dirty="0" smtClean="0">
                <a:solidFill>
                  <a:schemeClr val="tx2"/>
                </a:solidFill>
              </a:rPr>
              <a:t>Watch Me! Celebrating Milestones and Sharing Concerns</a:t>
            </a:r>
            <a:endParaRPr lang="en-US" sz="3600" i="1" dirty="0">
              <a:solidFill>
                <a:schemeClr val="tx2"/>
              </a:solidFill>
            </a:endParaRPr>
          </a:p>
        </p:txBody>
      </p:sp>
      <p:sp>
        <p:nvSpPr>
          <p:cNvPr id="3" name="Content Placeholder 2"/>
          <p:cNvSpPr>
            <a:spLocks noGrp="1"/>
          </p:cNvSpPr>
          <p:nvPr>
            <p:ph idx="1"/>
          </p:nvPr>
        </p:nvSpPr>
        <p:spPr/>
        <p:txBody>
          <a:bodyPr/>
          <a:lstStyle/>
          <a:p>
            <a:r>
              <a:rPr lang="en-US" b="0" dirty="0" smtClean="0">
                <a:solidFill>
                  <a:schemeClr val="tx2"/>
                </a:solidFill>
              </a:rPr>
              <a:t>Free, one hour on-line training</a:t>
            </a:r>
          </a:p>
          <a:p>
            <a:r>
              <a:rPr lang="en-US" b="0" dirty="0" smtClean="0">
                <a:solidFill>
                  <a:schemeClr val="tx2"/>
                </a:solidFill>
              </a:rPr>
              <a:t>Four modules:</a:t>
            </a:r>
          </a:p>
          <a:p>
            <a:pPr lvl="1"/>
            <a:r>
              <a:rPr lang="en-US" dirty="0">
                <a:solidFill>
                  <a:schemeClr val="tx2"/>
                </a:solidFill>
              </a:rPr>
              <a:t>Your Important Role in Monitoring Children’s </a:t>
            </a:r>
            <a:r>
              <a:rPr lang="en-US" dirty="0" smtClean="0">
                <a:solidFill>
                  <a:schemeClr val="tx2"/>
                </a:solidFill>
              </a:rPr>
              <a:t>Development</a:t>
            </a:r>
          </a:p>
          <a:p>
            <a:pPr lvl="1"/>
            <a:r>
              <a:rPr lang="en-US" dirty="0">
                <a:solidFill>
                  <a:schemeClr val="tx2"/>
                </a:solidFill>
              </a:rPr>
              <a:t>Understanding Children’s Developmental Milestones</a:t>
            </a:r>
          </a:p>
          <a:p>
            <a:pPr lvl="1"/>
            <a:r>
              <a:rPr lang="en-US" dirty="0">
                <a:solidFill>
                  <a:schemeClr val="tx2"/>
                </a:solidFill>
              </a:rPr>
              <a:t>Objective and Engaged Developmental Monitoring</a:t>
            </a:r>
          </a:p>
          <a:p>
            <a:pPr lvl="1"/>
            <a:r>
              <a:rPr lang="en-US" dirty="0">
                <a:solidFill>
                  <a:schemeClr val="tx2"/>
                </a:solidFill>
              </a:rPr>
              <a:t>How to Talk with Parents about their Child’s Development</a:t>
            </a:r>
            <a:endParaRPr lang="en-US" dirty="0" smtClean="0">
              <a:solidFill>
                <a:schemeClr val="tx2"/>
              </a:solidFill>
            </a:endParaRPr>
          </a:p>
          <a:p>
            <a:r>
              <a:rPr lang="en-US" b="0" dirty="0" smtClean="0">
                <a:solidFill>
                  <a:schemeClr val="tx2"/>
                </a:solidFill>
              </a:rPr>
              <a:t>Continuing Education Credits Available (also free)</a:t>
            </a:r>
          </a:p>
          <a:p>
            <a:r>
              <a:rPr lang="en-US" b="0" dirty="0" smtClean="0">
                <a:solidFill>
                  <a:schemeClr val="tx2"/>
                </a:solidFill>
              </a:rPr>
              <a:t>Interactive and engaging</a:t>
            </a:r>
          </a:p>
        </p:txBody>
      </p:sp>
      <p:sp>
        <p:nvSpPr>
          <p:cNvPr id="4" name="Text Placeholder 3"/>
          <p:cNvSpPr>
            <a:spLocks noGrp="1"/>
          </p:cNvSpPr>
          <p:nvPr>
            <p:ph type="body" sz="quarter" idx="10"/>
          </p:nvPr>
        </p:nvSpPr>
        <p:spPr/>
        <p:txBody>
          <a:bodyPr/>
          <a:lstStyle/>
          <a:p>
            <a:endParaRPr lang="en-US"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4419600"/>
            <a:ext cx="2254011" cy="198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673291"/>
      </p:ext>
    </p:extLst>
  </p:cSld>
  <p:clrMapOvr>
    <a:masterClrMapping/>
  </p:clrMapOvr>
  <p:transition xmlns:p14="http://schemas.microsoft.com/office/powerpoint/2010/mai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057400"/>
            <a:ext cx="4572000" cy="2689225"/>
          </a:xfrm>
        </p:spPr>
        <p:txBody>
          <a:bodyPr>
            <a:noAutofit/>
          </a:bodyPr>
          <a:lstStyle/>
          <a:p>
            <a:r>
              <a:rPr lang="en-US" sz="2400" dirty="0" smtClean="0"/>
              <a:t>Using Electronic Health Records (EHRs) to Improve and Monitor Early Identification of Developmental Delays in Pediatric Practice</a:t>
            </a:r>
            <a:r>
              <a:rPr lang="en-US" sz="3200" dirty="0" smtClean="0"/>
              <a:t/>
            </a:r>
            <a:br>
              <a:rPr lang="en-US" sz="3200" dirty="0" smtClean="0"/>
            </a:br>
            <a:r>
              <a:rPr lang="en-US" sz="2000" i="1" dirty="0" smtClean="0">
                <a:solidFill>
                  <a:srgbClr val="7030A0"/>
                </a:solidFill>
              </a:rPr>
              <a:t>Learn the Signs. Act Early. </a:t>
            </a:r>
            <a:r>
              <a:rPr lang="en-US" sz="2000" dirty="0" smtClean="0">
                <a:solidFill>
                  <a:srgbClr val="7030A0"/>
                </a:solidFill>
              </a:rPr>
              <a:t>Team </a:t>
            </a:r>
            <a:br>
              <a:rPr lang="en-US" sz="2000" dirty="0" smtClean="0">
                <a:solidFill>
                  <a:srgbClr val="7030A0"/>
                </a:solidFill>
              </a:rPr>
            </a:br>
            <a:r>
              <a:rPr lang="en-US" sz="2000" dirty="0" smtClean="0">
                <a:solidFill>
                  <a:srgbClr val="7030A0"/>
                </a:solidFill>
              </a:rPr>
              <a:t>   Policy Functional Group</a:t>
            </a:r>
            <a:endParaRPr lang="en-US" sz="2000" i="1" dirty="0">
              <a:solidFill>
                <a:schemeClr val="accent2">
                  <a:lumMod val="60000"/>
                  <a:lumOff val="40000"/>
                </a:schemeClr>
              </a:solidFill>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1621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599" y="2667000"/>
            <a:ext cx="34194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49" y="1447800"/>
            <a:ext cx="1609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pPr algn="r"/>
            <a:fld id="{3A2B1859-8F2A-4466-A646-3CC32DA8EA57}" type="slidenum">
              <a:rPr lang="en-US" smtClean="0">
                <a:solidFill>
                  <a:prstClr val="black"/>
                </a:solidFill>
              </a:rPr>
              <a:pPr algn="r"/>
              <a:t>18</a:t>
            </a:fld>
            <a:endParaRPr lang="en-US" dirty="0">
              <a:solidFill>
                <a:prstClr val="black"/>
              </a:solidFill>
            </a:endParaRPr>
          </a:p>
        </p:txBody>
      </p:sp>
    </p:spTree>
    <p:extLst>
      <p:ext uri="{BB962C8B-B14F-4D97-AF65-F5344CB8AC3E}">
        <p14:creationId xmlns:p14="http://schemas.microsoft.com/office/powerpoint/2010/main" val="166984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04357"/>
            <a:ext cx="8229600" cy="1143000"/>
          </a:xfrm>
        </p:spPr>
        <p:txBody>
          <a:bodyPr/>
          <a:lstStyle/>
          <a:p>
            <a:r>
              <a:rPr lang="en-US" i="1" dirty="0" smtClean="0">
                <a:solidFill>
                  <a:schemeClr val="tx2"/>
                </a:solidFill>
              </a:rPr>
              <a:t>Vision </a:t>
            </a:r>
            <a:endParaRPr lang="en-US" i="1" dirty="0">
              <a:solidFill>
                <a:schemeClr val="tx2"/>
              </a:solidFill>
            </a:endParaRPr>
          </a:p>
        </p:txBody>
      </p:sp>
      <p:sp>
        <p:nvSpPr>
          <p:cNvPr id="3" name="Content Placeholder 2"/>
          <p:cNvSpPr>
            <a:spLocks noGrp="1"/>
          </p:cNvSpPr>
          <p:nvPr>
            <p:ph idx="1"/>
          </p:nvPr>
        </p:nvSpPr>
        <p:spPr/>
        <p:txBody>
          <a:bodyPr/>
          <a:lstStyle/>
          <a:p>
            <a:r>
              <a:rPr lang="en-US" sz="2600" b="1" i="1" dirty="0" smtClean="0">
                <a:solidFill>
                  <a:schemeClr val="tx2"/>
                </a:solidFill>
              </a:rPr>
              <a:t>Using electronic information to improve early identification of children with developmental delays, linkage to services, and tracking progress and outcomes</a:t>
            </a:r>
            <a:r>
              <a:rPr lang="en-US" b="1" i="1" dirty="0" smtClean="0">
                <a:solidFill>
                  <a:schemeClr val="tx2"/>
                </a:solidFill>
              </a:rPr>
              <a:t>.</a:t>
            </a:r>
          </a:p>
          <a:p>
            <a:endParaRPr lang="en-US" dirty="0">
              <a:solidFill>
                <a:schemeClr val="tx2"/>
              </a:solidFill>
            </a:endParaRPr>
          </a:p>
          <a:p>
            <a:r>
              <a:rPr lang="en-US" sz="1800" dirty="0" smtClean="0">
                <a:solidFill>
                  <a:schemeClr val="tx2"/>
                </a:solidFill>
              </a:rPr>
              <a:t>Relation to “Benchmarks” for early identification: developmental monitoring, screening, linkage to services, and monitoring outcomes.</a:t>
            </a:r>
          </a:p>
          <a:p>
            <a:pPr lvl="1"/>
            <a:r>
              <a:rPr lang="en-US" sz="1800" dirty="0" smtClean="0">
                <a:solidFill>
                  <a:schemeClr val="tx2"/>
                </a:solidFill>
              </a:rPr>
              <a:t>EHRs may help</a:t>
            </a:r>
          </a:p>
          <a:p>
            <a:pPr lvl="2"/>
            <a:r>
              <a:rPr lang="en-US" sz="1800" dirty="0" smtClean="0">
                <a:solidFill>
                  <a:schemeClr val="tx2"/>
                </a:solidFill>
              </a:rPr>
              <a:t>Improve clinical services </a:t>
            </a:r>
          </a:p>
          <a:p>
            <a:pPr lvl="2"/>
            <a:r>
              <a:rPr lang="en-US" sz="1800" dirty="0" smtClean="0">
                <a:solidFill>
                  <a:schemeClr val="tx2"/>
                </a:solidFill>
              </a:rPr>
              <a:t>Improve referrals</a:t>
            </a:r>
          </a:p>
          <a:p>
            <a:pPr lvl="2"/>
            <a:r>
              <a:rPr lang="en-US" sz="1800" dirty="0" smtClean="0">
                <a:solidFill>
                  <a:schemeClr val="tx2"/>
                </a:solidFill>
              </a:rPr>
              <a:t>Provide data for tracking progress and outcomes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675" y="304357"/>
            <a:ext cx="2008112" cy="133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lgn="r"/>
            <a:fld id="{3A2B1859-8F2A-4466-A646-3CC32DA8EA57}" type="slidenum">
              <a:rPr lang="en-US" smtClean="0">
                <a:solidFill>
                  <a:prstClr val="black"/>
                </a:solidFill>
              </a:rPr>
              <a:pPr algn="r"/>
              <a:t>19</a:t>
            </a:fld>
            <a:endParaRPr lang="en-US" dirty="0">
              <a:solidFill>
                <a:prstClr val="black"/>
              </a:solidFill>
            </a:endParaRPr>
          </a:p>
        </p:txBody>
      </p:sp>
    </p:spTree>
    <p:extLst>
      <p:ext uri="{BB962C8B-B14F-4D97-AF65-F5344CB8AC3E}">
        <p14:creationId xmlns:p14="http://schemas.microsoft.com/office/powerpoint/2010/main" val="208686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Presenters</a:t>
            </a:r>
            <a:endParaRPr lang="en-US" dirty="0">
              <a:latin typeface="Arial Black" panose="020B0A04020102020204" pitchFamily="34" charset="0"/>
            </a:endParaRPr>
          </a:p>
        </p:txBody>
      </p:sp>
      <p:sp>
        <p:nvSpPr>
          <p:cNvPr id="3" name="Content Placeholder 2"/>
          <p:cNvSpPr>
            <a:spLocks noGrp="1"/>
          </p:cNvSpPr>
          <p:nvPr>
            <p:ph idx="1"/>
          </p:nvPr>
        </p:nvSpPr>
        <p:spPr/>
        <p:txBody>
          <a:bodyPr>
            <a:normAutofit lnSpcReduction="10000"/>
          </a:bodyPr>
          <a:lstStyle/>
          <a:p>
            <a:r>
              <a:rPr lang="en-US" dirty="0" smtClean="0"/>
              <a:t>Camille Smith, CDC</a:t>
            </a:r>
          </a:p>
          <a:p>
            <a:pPr lvl="1"/>
            <a:r>
              <a:rPr lang="en-US" dirty="0" smtClean="0"/>
              <a:t>Birth to Five: Watch Me Thrive!</a:t>
            </a:r>
          </a:p>
          <a:p>
            <a:r>
              <a:rPr lang="en-US" dirty="0" smtClean="0"/>
              <a:t>Ruth </a:t>
            </a:r>
            <a:r>
              <a:rPr lang="en-US" dirty="0" err="1" smtClean="0"/>
              <a:t>Gallucci</a:t>
            </a:r>
            <a:r>
              <a:rPr lang="en-US" dirty="0" smtClean="0"/>
              <a:t> &amp; Holly </a:t>
            </a:r>
            <a:r>
              <a:rPr lang="en-US" dirty="0" err="1" smtClean="0"/>
              <a:t>Ayotte</a:t>
            </a:r>
            <a:r>
              <a:rPr lang="en-US" dirty="0" smtClean="0"/>
              <a:t>, RI Dept. of Ed.</a:t>
            </a:r>
          </a:p>
          <a:p>
            <a:pPr lvl="1"/>
            <a:r>
              <a:rPr lang="en-US" dirty="0" smtClean="0"/>
              <a:t>EXCEED RI’s Early Childhood Commitment</a:t>
            </a:r>
          </a:p>
          <a:p>
            <a:r>
              <a:rPr lang="en-US" dirty="0" smtClean="0"/>
              <a:t>Lenita Hartman, CO Part C</a:t>
            </a:r>
          </a:p>
          <a:p>
            <a:pPr lvl="1"/>
            <a:r>
              <a:rPr lang="en-US" dirty="0" smtClean="0"/>
              <a:t>Assuring Better Child Health &amp; Development</a:t>
            </a:r>
          </a:p>
          <a:p>
            <a:r>
              <a:rPr lang="en-US" dirty="0" smtClean="0"/>
              <a:t>Laurie Thomas, AK Part C</a:t>
            </a:r>
          </a:p>
          <a:p>
            <a:pPr lvl="1"/>
            <a:r>
              <a:rPr lang="en-US" dirty="0" smtClean="0"/>
              <a:t>Promoting Universal Screening as a Child Find Effort</a:t>
            </a:r>
          </a:p>
        </p:txBody>
      </p:sp>
      <p:sp>
        <p:nvSpPr>
          <p:cNvPr id="4" name="Slide Number Placeholder 5"/>
          <p:cNvSpPr>
            <a:spLocks noGrp="1"/>
          </p:cNvSpPr>
          <p:nvPr>
            <p:ph type="sldNum" sz="quarter" idx="12"/>
          </p:nvPr>
        </p:nvSpPr>
        <p:spPr>
          <a:xfrm>
            <a:off x="6553200" y="6356350"/>
            <a:ext cx="2133600" cy="365125"/>
          </a:xfrm>
        </p:spPr>
        <p:txBody>
          <a:bodyPr/>
          <a:lstStyle/>
          <a:p>
            <a:fld id="{89A95EE5-7E35-4497-A285-E952B8CF6B4D}" type="slidenum">
              <a:rPr lang="en-US" smtClean="0"/>
              <a:t>2</a:t>
            </a:fld>
            <a:endParaRPr lang="en-US" dirty="0"/>
          </a:p>
        </p:txBody>
      </p:sp>
    </p:spTree>
    <p:extLst>
      <p:ext uri="{BB962C8B-B14F-4D97-AF65-F5344CB8AC3E}">
        <p14:creationId xmlns:p14="http://schemas.microsoft.com/office/powerpoint/2010/main" val="278717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noAutofit/>
          </a:bodyPr>
          <a:lstStyle/>
          <a:p>
            <a:r>
              <a:rPr lang="en-US" sz="3600" dirty="0" smtClean="0">
                <a:solidFill>
                  <a:schemeClr val="tx2"/>
                </a:solidFill>
              </a:rPr>
              <a:t>Summary of Early Identification EHR Projects </a:t>
            </a:r>
            <a:endParaRPr lang="en-US" sz="3600" dirty="0">
              <a:solidFill>
                <a:schemeClr val="tx2"/>
              </a:solidFill>
            </a:endParaRPr>
          </a:p>
        </p:txBody>
      </p:sp>
      <p:sp>
        <p:nvSpPr>
          <p:cNvPr id="3" name="Content Placeholder 2"/>
          <p:cNvSpPr>
            <a:spLocks noGrp="1"/>
          </p:cNvSpPr>
          <p:nvPr>
            <p:ph idx="1"/>
          </p:nvPr>
        </p:nvSpPr>
        <p:spPr/>
        <p:txBody>
          <a:bodyPr>
            <a:normAutofit/>
          </a:bodyPr>
          <a:lstStyle/>
          <a:p>
            <a:endParaRPr lang="en-US" dirty="0" smtClean="0"/>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1942943370"/>
              </p:ext>
            </p:extLst>
          </p:nvPr>
        </p:nvGraphicFramePr>
        <p:xfrm>
          <a:off x="304800" y="1371600"/>
          <a:ext cx="8229600" cy="3840479"/>
        </p:xfrm>
        <a:graphic>
          <a:graphicData uri="http://schemas.openxmlformats.org/drawingml/2006/table">
            <a:tbl>
              <a:tblPr firstRow="1" bandRow="1">
                <a:tableStyleId>{5C22544A-7EE6-4342-B048-85BDC9FD1C3A}</a:tableStyleId>
              </a:tblPr>
              <a:tblGrid>
                <a:gridCol w="2743200"/>
                <a:gridCol w="2743200"/>
                <a:gridCol w="2743200"/>
              </a:tblGrid>
              <a:tr h="0">
                <a:tc>
                  <a:txBody>
                    <a:bodyPr/>
                    <a:lstStyle/>
                    <a:p>
                      <a:r>
                        <a:rPr lang="en-US" dirty="0" smtClean="0"/>
                        <a:t>Project</a:t>
                      </a:r>
                      <a:endParaRPr lang="en-US" dirty="0"/>
                    </a:p>
                  </a:txBody>
                  <a:tcPr/>
                </a:tc>
                <a:tc>
                  <a:txBody>
                    <a:bodyPr/>
                    <a:lstStyle/>
                    <a:p>
                      <a:r>
                        <a:rPr lang="en-US" dirty="0" smtClean="0"/>
                        <a:t>Type</a:t>
                      </a:r>
                      <a:endParaRPr lang="en-US" dirty="0"/>
                    </a:p>
                  </a:txBody>
                  <a:tcPr/>
                </a:tc>
                <a:tc>
                  <a:txBody>
                    <a:bodyPr/>
                    <a:lstStyle/>
                    <a:p>
                      <a:r>
                        <a:rPr lang="en-US" dirty="0" smtClean="0"/>
                        <a:t>Partner</a:t>
                      </a:r>
                      <a:endParaRPr lang="en-US" dirty="0"/>
                    </a:p>
                  </a:txBody>
                  <a:tcPr/>
                </a:tc>
              </a:tr>
              <a:tr h="370840">
                <a:tc>
                  <a:txBody>
                    <a:bodyPr/>
                    <a:lstStyle/>
                    <a:p>
                      <a:r>
                        <a:rPr lang="en-US" b="1" dirty="0" smtClean="0">
                          <a:solidFill>
                            <a:schemeClr val="tx2"/>
                          </a:solidFill>
                        </a:rPr>
                        <a:t>AAP EHR</a:t>
                      </a:r>
                      <a:r>
                        <a:rPr lang="en-US" b="1" baseline="0" dirty="0" smtClean="0">
                          <a:solidFill>
                            <a:schemeClr val="tx2"/>
                          </a:solidFill>
                        </a:rPr>
                        <a:t> Coordination</a:t>
                      </a:r>
                      <a:endParaRPr lang="en-US" b="1" dirty="0">
                        <a:solidFill>
                          <a:schemeClr val="tx2"/>
                        </a:solidFill>
                      </a:endParaRPr>
                    </a:p>
                  </a:txBody>
                  <a:tcPr/>
                </a:tc>
                <a:tc>
                  <a:txBody>
                    <a:bodyPr/>
                    <a:lstStyle/>
                    <a:p>
                      <a:r>
                        <a:rPr lang="en-US" b="0" dirty="0" smtClean="0">
                          <a:solidFill>
                            <a:schemeClr val="tx2"/>
                          </a:solidFill>
                        </a:rPr>
                        <a:t>National</a:t>
                      </a:r>
                      <a:r>
                        <a:rPr lang="en-US" b="0" baseline="0" dirty="0" smtClean="0">
                          <a:solidFill>
                            <a:schemeClr val="tx2"/>
                          </a:solidFill>
                        </a:rPr>
                        <a:t> coordination </a:t>
                      </a:r>
                    </a:p>
                    <a:p>
                      <a:r>
                        <a:rPr lang="en-US" b="0" baseline="0" dirty="0" smtClean="0">
                          <a:solidFill>
                            <a:schemeClr val="tx2"/>
                          </a:solidFill>
                        </a:rPr>
                        <a:t>Starting in October 2014 – environmental scan </a:t>
                      </a:r>
                      <a:r>
                        <a:rPr lang="en-US" b="0" baseline="0" smtClean="0">
                          <a:solidFill>
                            <a:schemeClr val="tx2"/>
                          </a:solidFill>
                        </a:rPr>
                        <a:t>of EHRs </a:t>
                      </a:r>
                      <a:r>
                        <a:rPr lang="en-US" b="0" baseline="0" dirty="0" smtClean="0">
                          <a:solidFill>
                            <a:schemeClr val="tx2"/>
                          </a:solidFill>
                        </a:rPr>
                        <a:t>and developmental screening and assemble workgroup for </a:t>
                      </a:r>
                      <a:r>
                        <a:rPr lang="en-US" b="0" baseline="0" smtClean="0">
                          <a:solidFill>
                            <a:schemeClr val="tx2"/>
                          </a:solidFill>
                        </a:rPr>
                        <a:t>plan forward</a:t>
                      </a:r>
                      <a:endParaRPr lang="en-US" b="0" dirty="0">
                        <a:solidFill>
                          <a:schemeClr val="tx2"/>
                        </a:solidFill>
                      </a:endParaRPr>
                    </a:p>
                  </a:txBody>
                  <a:tcPr/>
                </a:tc>
                <a:tc>
                  <a:txBody>
                    <a:bodyPr/>
                    <a:lstStyle/>
                    <a:p>
                      <a:r>
                        <a:rPr lang="en-US" dirty="0" smtClean="0">
                          <a:solidFill>
                            <a:schemeClr val="tx2"/>
                          </a:solidFill>
                        </a:rPr>
                        <a:t>American Academy of Pediatrics (AAP) and others</a:t>
                      </a:r>
                      <a:endParaRPr lang="en-US" dirty="0">
                        <a:solidFill>
                          <a:schemeClr val="tx2"/>
                        </a:solidFill>
                      </a:endParaRPr>
                    </a:p>
                  </a:txBody>
                  <a:tcPr/>
                </a:tc>
              </a:tr>
              <a:tr h="370840">
                <a:tc>
                  <a:txBody>
                    <a:bodyPr/>
                    <a:lstStyle/>
                    <a:p>
                      <a:r>
                        <a:rPr lang="en-US" b="1" dirty="0" smtClean="0">
                          <a:solidFill>
                            <a:schemeClr val="tx2"/>
                          </a:solidFill>
                        </a:rPr>
                        <a:t>HL7 Interoperability</a:t>
                      </a:r>
                      <a:r>
                        <a:rPr lang="en-US" b="1" baseline="0" dirty="0" smtClean="0">
                          <a:solidFill>
                            <a:schemeClr val="tx2"/>
                          </a:solidFill>
                        </a:rPr>
                        <a:t> </a:t>
                      </a:r>
                      <a:r>
                        <a:rPr lang="en-US" b="1" dirty="0" smtClean="0">
                          <a:solidFill>
                            <a:schemeClr val="tx2"/>
                          </a:solidFill>
                        </a:rPr>
                        <a:t>Standard for Developmental Screening</a:t>
                      </a:r>
                      <a:endParaRPr lang="en-US" b="1" dirty="0">
                        <a:solidFill>
                          <a:schemeClr val="tx2"/>
                        </a:solidFill>
                      </a:endParaRPr>
                    </a:p>
                  </a:txBody>
                  <a:tcPr/>
                </a:tc>
                <a:tc>
                  <a:txBody>
                    <a:bodyPr/>
                    <a:lstStyle/>
                    <a:p>
                      <a:r>
                        <a:rPr lang="en-US" b="0" dirty="0" smtClean="0">
                          <a:solidFill>
                            <a:schemeClr val="tx2"/>
                          </a:solidFill>
                        </a:rPr>
                        <a:t>International</a:t>
                      </a:r>
                      <a:r>
                        <a:rPr lang="en-US" b="0" baseline="0" dirty="0" smtClean="0">
                          <a:solidFill>
                            <a:schemeClr val="tx2"/>
                          </a:solidFill>
                        </a:rPr>
                        <a:t> standards data transfer so EHRs can talk the same language and share information across systems</a:t>
                      </a:r>
                      <a:endParaRPr lang="en-US" b="0" dirty="0">
                        <a:solidFill>
                          <a:schemeClr val="tx2"/>
                        </a:solidFill>
                      </a:endParaRPr>
                    </a:p>
                  </a:txBody>
                  <a:tcPr/>
                </a:tc>
                <a:tc>
                  <a:txBody>
                    <a:bodyPr/>
                    <a:lstStyle/>
                    <a:p>
                      <a:r>
                        <a:rPr lang="en-US" dirty="0" smtClean="0">
                          <a:solidFill>
                            <a:schemeClr val="tx2"/>
                          </a:solidFill>
                        </a:rPr>
                        <a:t>HL7 Child Health Workgroup</a:t>
                      </a:r>
                      <a:endParaRPr lang="en-US" dirty="0">
                        <a:solidFill>
                          <a:schemeClr val="tx2"/>
                        </a:solidFill>
                      </a:endParaRPr>
                    </a:p>
                  </a:txBody>
                  <a:tcPr/>
                </a:tc>
              </a:tr>
            </a:tbl>
          </a:graphicData>
        </a:graphic>
      </p:graphicFrame>
      <p:sp>
        <p:nvSpPr>
          <p:cNvPr id="2" name="Slide Number Placeholder 1"/>
          <p:cNvSpPr>
            <a:spLocks noGrp="1"/>
          </p:cNvSpPr>
          <p:nvPr>
            <p:ph type="sldNum" sz="quarter" idx="12"/>
          </p:nvPr>
        </p:nvSpPr>
        <p:spPr/>
        <p:txBody>
          <a:bodyPr/>
          <a:lstStyle/>
          <a:p>
            <a:pPr algn="r"/>
            <a:fld id="{3A2B1859-8F2A-4466-A646-3CC32DA8EA57}" type="slidenum">
              <a:rPr lang="en-US" smtClean="0">
                <a:solidFill>
                  <a:prstClr val="black"/>
                </a:solidFill>
              </a:rPr>
              <a:pPr algn="r"/>
              <a:t>20</a:t>
            </a:fld>
            <a:endParaRPr lang="en-US" dirty="0">
              <a:solidFill>
                <a:prstClr val="black"/>
              </a:solidFill>
            </a:endParaRPr>
          </a:p>
        </p:txBody>
      </p:sp>
    </p:spTree>
    <p:extLst>
      <p:ext uri="{BB962C8B-B14F-4D97-AF65-F5344CB8AC3E}">
        <p14:creationId xmlns:p14="http://schemas.microsoft.com/office/powerpoint/2010/main" val="4115568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2118013" y="1570726"/>
            <a:ext cx="4911977" cy="2016321"/>
          </a:xfrm>
          <a:prstGeom prst="rect">
            <a:avLst/>
          </a:prstGeom>
          <a:noFill/>
          <a:ln>
            <a:noFill/>
          </a:ln>
        </p:spPr>
      </p:pic>
      <p:grpSp>
        <p:nvGrpSpPr>
          <p:cNvPr id="10" name="Group 9"/>
          <p:cNvGrpSpPr/>
          <p:nvPr/>
        </p:nvGrpSpPr>
        <p:grpSpPr>
          <a:xfrm>
            <a:off x="738123" y="6318244"/>
            <a:ext cx="7671755" cy="463582"/>
            <a:chOff x="677334" y="6394418"/>
            <a:chExt cx="7671755" cy="463582"/>
          </a:xfrm>
        </p:grpSpPr>
        <p:grpSp>
          <p:nvGrpSpPr>
            <p:cNvPr id="11" name="Group 10"/>
            <p:cNvGrpSpPr/>
            <p:nvPr/>
          </p:nvGrpSpPr>
          <p:grpSpPr>
            <a:xfrm>
              <a:off x="1430903" y="6394418"/>
              <a:ext cx="6918186" cy="463582"/>
              <a:chOff x="2427185" y="2333512"/>
              <a:chExt cx="5242235" cy="460488"/>
            </a:xfrm>
          </p:grpSpPr>
          <p:pic>
            <p:nvPicPr>
              <p:cNvPr id="14" name="Picture 13" descr="screenshot_141.jpg"/>
              <p:cNvPicPr>
                <a:picLocks noChangeAspect="1"/>
              </p:cNvPicPr>
              <p:nvPr/>
            </p:nvPicPr>
            <p:blipFill rotWithShape="1">
              <a:blip r:embed="rId4">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15" name="Rectangle 14"/>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890423" y="6527455"/>
            <a:ext cx="1395937" cy="25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1811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853760473"/>
              </p:ext>
            </p:extLst>
          </p:nvPr>
        </p:nvGraphicFramePr>
        <p:xfrm>
          <a:off x="852479" y="1046610"/>
          <a:ext cx="7658320" cy="5523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481743" y="365963"/>
            <a:ext cx="8335620" cy="954107"/>
          </a:xfrm>
          <a:prstGeom prst="rect">
            <a:avLst/>
          </a:prstGeom>
        </p:spPr>
        <p:txBody>
          <a:bodyPr wrap="square">
            <a:spAutoFit/>
          </a:bodyPr>
          <a:lstStyle/>
          <a:p>
            <a:pPr algn="ctr" defTabSz="457200"/>
            <a:r>
              <a:rPr lang="en-US" sz="2800" dirty="0">
                <a:solidFill>
                  <a:prstClr val="black"/>
                </a:solidFill>
              </a:rPr>
              <a:t>RI </a:t>
            </a:r>
            <a:r>
              <a:rPr lang="en-US" sz="2800" dirty="0" smtClean="0">
                <a:solidFill>
                  <a:prstClr val="black"/>
                </a:solidFill>
              </a:rPr>
              <a:t>EI/ECSE Comprehensive </a:t>
            </a:r>
            <a:r>
              <a:rPr lang="en-US" sz="2800" dirty="0">
                <a:solidFill>
                  <a:prstClr val="black"/>
                </a:solidFill>
              </a:rPr>
              <a:t>Assessment System</a:t>
            </a:r>
            <a:br>
              <a:rPr lang="en-US" sz="2800" dirty="0">
                <a:solidFill>
                  <a:prstClr val="black"/>
                </a:solidFill>
              </a:rPr>
            </a:br>
            <a:endParaRPr lang="en-US" sz="2800" dirty="0">
              <a:solidFill>
                <a:prstClr val="black"/>
              </a:solidFill>
            </a:endParaRPr>
          </a:p>
        </p:txBody>
      </p:sp>
    </p:spTree>
    <p:extLst>
      <p:ext uri="{BB962C8B-B14F-4D97-AF65-F5344CB8AC3E}">
        <p14:creationId xmlns:p14="http://schemas.microsoft.com/office/powerpoint/2010/main" val="1311681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523220" y="4940168"/>
            <a:ext cx="4383524" cy="1645584"/>
            <a:chOff x="2970030" y="4955220"/>
            <a:chExt cx="4383524" cy="1645584"/>
          </a:xfrm>
        </p:grpSpPr>
        <p:sp>
          <p:nvSpPr>
            <p:cNvPr id="12" name="Left Arrow 11"/>
            <p:cNvSpPr/>
            <p:nvPr/>
          </p:nvSpPr>
          <p:spPr>
            <a:xfrm rot="10800000">
              <a:off x="3516846" y="5486301"/>
              <a:ext cx="1807034" cy="589307"/>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hueOff val="0"/>
                <a:satOff val="0"/>
                <a:lumOff val="0"/>
                <a:alphaOff val="0"/>
              </a:schemeClr>
            </a:fontRef>
          </p:style>
        </p:sp>
        <p:grpSp>
          <p:nvGrpSpPr>
            <p:cNvPr id="2" name="Group 1"/>
            <p:cNvGrpSpPr/>
            <p:nvPr/>
          </p:nvGrpSpPr>
          <p:grpSpPr>
            <a:xfrm>
              <a:off x="2970030" y="4955220"/>
              <a:ext cx="1663297" cy="1645584"/>
              <a:chOff x="2795286" y="2938612"/>
              <a:chExt cx="2067746" cy="2067746"/>
            </a:xfrm>
          </p:grpSpPr>
          <p:sp>
            <p:nvSpPr>
              <p:cNvPr id="7" name="Oval 6"/>
              <p:cNvSpPr/>
              <p:nvPr/>
            </p:nvSpPr>
            <p:spPr>
              <a:xfrm>
                <a:off x="2795286" y="2938612"/>
                <a:ext cx="2067746" cy="2067746"/>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8" name="Oval 4"/>
              <p:cNvSpPr/>
              <p:nvPr/>
            </p:nvSpPr>
            <p:spPr>
              <a:xfrm>
                <a:off x="2954063" y="3096950"/>
                <a:ext cx="1782626" cy="17584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algn="ctr" defTabSz="755650">
                  <a:lnSpc>
                    <a:spcPct val="90000"/>
                  </a:lnSpc>
                  <a:spcBef>
                    <a:spcPct val="0"/>
                  </a:spcBef>
                  <a:spcAft>
                    <a:spcPct val="35000"/>
                  </a:spcAft>
                </a:pPr>
                <a:r>
                  <a:rPr lang="en-US" sz="1400" dirty="0" smtClean="0">
                    <a:solidFill>
                      <a:prstClr val="white"/>
                    </a:solidFill>
                  </a:rPr>
                  <a:t>EI/ECSE Comprehensive Assessment System </a:t>
                </a:r>
              </a:p>
              <a:p>
                <a:pPr algn="ctr" defTabSz="755650">
                  <a:lnSpc>
                    <a:spcPct val="90000"/>
                  </a:lnSpc>
                  <a:spcBef>
                    <a:spcPct val="0"/>
                  </a:spcBef>
                  <a:spcAft>
                    <a:spcPct val="35000"/>
                  </a:spcAft>
                </a:pPr>
                <a:r>
                  <a:rPr lang="en-US" sz="1400" dirty="0" smtClean="0">
                    <a:solidFill>
                      <a:prstClr val="white"/>
                    </a:solidFill>
                  </a:rPr>
                  <a:t>Birth -5</a:t>
                </a:r>
                <a:endParaRPr lang="en-US" sz="1400" dirty="0">
                  <a:solidFill>
                    <a:prstClr val="white"/>
                  </a:solidFill>
                </a:endParaRPr>
              </a:p>
            </p:txBody>
          </p:sp>
        </p:grpSp>
        <p:grpSp>
          <p:nvGrpSpPr>
            <p:cNvPr id="4" name="Group 3"/>
            <p:cNvGrpSpPr/>
            <p:nvPr/>
          </p:nvGrpSpPr>
          <p:grpSpPr>
            <a:xfrm>
              <a:off x="5389195" y="4995211"/>
              <a:ext cx="1964359" cy="1571487"/>
              <a:chOff x="1286" y="2424240"/>
              <a:chExt cx="1964359" cy="1571487"/>
            </a:xfrm>
          </p:grpSpPr>
          <p:sp>
            <p:nvSpPr>
              <p:cNvPr id="5" name="Rounded Rectangle 4"/>
              <p:cNvSpPr/>
              <p:nvPr/>
            </p:nvSpPr>
            <p:spPr>
              <a:xfrm>
                <a:off x="1286" y="2424240"/>
                <a:ext cx="1964359" cy="1571487"/>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6" name="Rounded Rectangle 7"/>
              <p:cNvSpPr/>
              <p:nvPr/>
            </p:nvSpPr>
            <p:spPr>
              <a:xfrm>
                <a:off x="47313" y="2470267"/>
                <a:ext cx="1872305" cy="1479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Developmental Screening</a:t>
                </a:r>
                <a:endParaRPr lang="en-US" sz="2200" dirty="0">
                  <a:solidFill>
                    <a:prstClr val="white"/>
                  </a:solidFill>
                </a:endParaRPr>
              </a:p>
            </p:txBody>
          </p:sp>
        </p:grpSp>
      </p:grpSp>
      <p:pic>
        <p:nvPicPr>
          <p:cNvPr id="9" name="Picture 8"/>
          <p:cNvPicPr>
            <a:picLocks noChangeAspect="1"/>
          </p:cNvPicPr>
          <p:nvPr/>
        </p:nvPicPr>
        <p:blipFill>
          <a:blip r:embed="rId3"/>
          <a:stretch>
            <a:fillRect/>
          </a:stretch>
        </p:blipFill>
        <p:spPr>
          <a:xfrm>
            <a:off x="1503688" y="833489"/>
            <a:ext cx="5795102" cy="4106679"/>
          </a:xfrm>
          <a:prstGeom prst="rect">
            <a:avLst/>
          </a:prstGeom>
        </p:spPr>
      </p:pic>
      <p:sp>
        <p:nvSpPr>
          <p:cNvPr id="10" name="Rectangle 9"/>
          <p:cNvSpPr/>
          <p:nvPr/>
        </p:nvSpPr>
        <p:spPr>
          <a:xfrm>
            <a:off x="1093105" y="2976732"/>
            <a:ext cx="70931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Every Child - Every Year</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1870364" y="252908"/>
            <a:ext cx="5633721" cy="923330"/>
          </a:xfrm>
          <a:prstGeom prst="rect">
            <a:avLst/>
          </a:prstGeom>
          <a:noFill/>
        </p:spPr>
        <p:txBody>
          <a:bodyPr wrap="square" lIns="91440" tIns="45720" rIns="91440" bIns="45720">
            <a:spAutoFit/>
          </a:bodyPr>
          <a:lstStyle/>
          <a:p>
            <a:pPr algn="ctr" defTabSz="457200"/>
            <a:r>
              <a:rPr lang="en-US" sz="5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Child Outreach</a:t>
            </a:r>
            <a:endParaRPr lang="en-US" sz="5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4378596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3584" y="4594130"/>
            <a:ext cx="2907219" cy="2060191"/>
          </a:xfrm>
          <a:prstGeom prst="rect">
            <a:avLst/>
          </a:prstGeom>
        </p:spPr>
      </p:pic>
      <p:sp>
        <p:nvSpPr>
          <p:cNvPr id="13" name="Title 1"/>
          <p:cNvSpPr txBox="1">
            <a:spLocks/>
          </p:cNvSpPr>
          <p:nvPr/>
        </p:nvSpPr>
        <p:spPr>
          <a:xfrm>
            <a:off x="243584" y="272228"/>
            <a:ext cx="8645993" cy="70189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28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Child Outreach Screening Initiatives </a:t>
            </a:r>
            <a:r>
              <a:rPr lang="en-US"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
            </a:r>
            <a:br>
              <a:rPr lang="en-US"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br>
            <a:endParaRPr lang="en-US"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2" name="Content Placeholder 2"/>
          <p:cNvSpPr txBox="1">
            <a:spLocks/>
          </p:cNvSpPr>
          <p:nvPr/>
        </p:nvSpPr>
        <p:spPr>
          <a:xfrm>
            <a:off x="710711" y="1162349"/>
            <a:ext cx="7614745"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black"/>
                </a:solidFill>
              </a:rPr>
              <a:t>Ensuring reliability &amp; avoiding drift</a:t>
            </a:r>
          </a:p>
          <a:p>
            <a:r>
              <a:rPr lang="en-US" sz="2400" dirty="0" smtClean="0">
                <a:solidFill>
                  <a:prstClr val="black"/>
                </a:solidFill>
              </a:rPr>
              <a:t>Collaboration with HEALTH</a:t>
            </a:r>
          </a:p>
          <a:p>
            <a:pPr lvl="1"/>
            <a:r>
              <a:rPr lang="en-US" sz="2400" dirty="0">
                <a:solidFill>
                  <a:prstClr val="black"/>
                </a:solidFill>
              </a:rPr>
              <a:t>p</a:t>
            </a:r>
            <a:r>
              <a:rPr lang="en-US" sz="2400" dirty="0" smtClean="0">
                <a:solidFill>
                  <a:prstClr val="black"/>
                </a:solidFill>
              </a:rPr>
              <a:t>ediatrician notification, referral</a:t>
            </a:r>
          </a:p>
          <a:p>
            <a:pPr lvl="1"/>
            <a:r>
              <a:rPr lang="en-US" sz="2400" dirty="0">
                <a:solidFill>
                  <a:prstClr val="black"/>
                </a:solidFill>
              </a:rPr>
              <a:t>r</a:t>
            </a:r>
            <a:r>
              <a:rPr lang="en-US" sz="2400" dirty="0" smtClean="0">
                <a:solidFill>
                  <a:prstClr val="black"/>
                </a:solidFill>
              </a:rPr>
              <a:t>eferral to community-based services</a:t>
            </a:r>
          </a:p>
          <a:p>
            <a:r>
              <a:rPr lang="en-US" sz="2400" dirty="0" smtClean="0">
                <a:solidFill>
                  <a:prstClr val="black"/>
                </a:solidFill>
              </a:rPr>
              <a:t>DLL process, procedure</a:t>
            </a:r>
            <a:r>
              <a:rPr lang="en-US" sz="2400" dirty="0">
                <a:solidFill>
                  <a:prstClr val="black"/>
                </a:solidFill>
              </a:rPr>
              <a:t> </a:t>
            </a:r>
            <a:r>
              <a:rPr lang="en-US" sz="2400" dirty="0" smtClean="0">
                <a:solidFill>
                  <a:prstClr val="black"/>
                </a:solidFill>
              </a:rPr>
              <a:t>&amp; development of regional screening teams</a:t>
            </a:r>
          </a:p>
          <a:p>
            <a:r>
              <a:rPr lang="en-US" sz="2400" dirty="0" smtClean="0">
                <a:solidFill>
                  <a:prstClr val="black"/>
                </a:solidFill>
              </a:rPr>
              <a:t>New CO Policies &amp; Procedures</a:t>
            </a:r>
          </a:p>
          <a:p>
            <a:r>
              <a:rPr lang="en-US" sz="2400" dirty="0" smtClean="0">
                <a:solidFill>
                  <a:prstClr val="black"/>
                </a:solidFill>
              </a:rPr>
              <a:t>Public </a:t>
            </a:r>
            <a:r>
              <a:rPr lang="en-US" sz="2400" dirty="0">
                <a:solidFill>
                  <a:prstClr val="black"/>
                </a:solidFill>
              </a:rPr>
              <a:t>Awareness Campaign</a:t>
            </a:r>
          </a:p>
          <a:p>
            <a:endParaRPr lang="en-US" sz="2400" dirty="0">
              <a:solidFill>
                <a:prstClr val="black"/>
              </a:solidFill>
            </a:endParaRPr>
          </a:p>
        </p:txBody>
      </p:sp>
      <p:grpSp>
        <p:nvGrpSpPr>
          <p:cNvPr id="14" name="Group 13"/>
          <p:cNvGrpSpPr/>
          <p:nvPr/>
        </p:nvGrpSpPr>
        <p:grpSpPr>
          <a:xfrm>
            <a:off x="3516845" y="4995211"/>
            <a:ext cx="4383524" cy="1645584"/>
            <a:chOff x="2970030" y="4955220"/>
            <a:chExt cx="4383524" cy="1645584"/>
          </a:xfrm>
        </p:grpSpPr>
        <p:sp>
          <p:nvSpPr>
            <p:cNvPr id="15" name="Left Arrow 14"/>
            <p:cNvSpPr/>
            <p:nvPr/>
          </p:nvSpPr>
          <p:spPr>
            <a:xfrm rot="10800000">
              <a:off x="3516846" y="5486301"/>
              <a:ext cx="1807034" cy="589307"/>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2970030" y="4955220"/>
              <a:ext cx="1663297" cy="1645584"/>
              <a:chOff x="2795286" y="2938612"/>
              <a:chExt cx="2067746" cy="2067746"/>
            </a:xfrm>
          </p:grpSpPr>
          <p:sp>
            <p:nvSpPr>
              <p:cNvPr id="20" name="Oval 19"/>
              <p:cNvSpPr/>
              <p:nvPr/>
            </p:nvSpPr>
            <p:spPr>
              <a:xfrm>
                <a:off x="2795286" y="2938612"/>
                <a:ext cx="2067746" cy="2067746"/>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1" name="Oval 4"/>
              <p:cNvSpPr/>
              <p:nvPr/>
            </p:nvSpPr>
            <p:spPr>
              <a:xfrm>
                <a:off x="2954063" y="3096950"/>
                <a:ext cx="1782626" cy="17584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algn="ctr" defTabSz="755650">
                  <a:lnSpc>
                    <a:spcPct val="90000"/>
                  </a:lnSpc>
                  <a:spcBef>
                    <a:spcPct val="0"/>
                  </a:spcBef>
                  <a:spcAft>
                    <a:spcPct val="35000"/>
                  </a:spcAft>
                </a:pPr>
                <a:r>
                  <a:rPr lang="en-US" sz="1400" dirty="0" smtClean="0">
                    <a:solidFill>
                      <a:prstClr val="white"/>
                    </a:solidFill>
                  </a:rPr>
                  <a:t>EI/ECSE Comprehensive Assessment System </a:t>
                </a:r>
              </a:p>
              <a:p>
                <a:pPr algn="ctr" defTabSz="755650">
                  <a:lnSpc>
                    <a:spcPct val="90000"/>
                  </a:lnSpc>
                  <a:spcBef>
                    <a:spcPct val="0"/>
                  </a:spcBef>
                  <a:spcAft>
                    <a:spcPct val="35000"/>
                  </a:spcAft>
                </a:pPr>
                <a:r>
                  <a:rPr lang="en-US" sz="1400" dirty="0" smtClean="0">
                    <a:solidFill>
                      <a:prstClr val="white"/>
                    </a:solidFill>
                  </a:rPr>
                  <a:t>Birth -5</a:t>
                </a:r>
                <a:endParaRPr lang="en-US" sz="1400" dirty="0">
                  <a:solidFill>
                    <a:prstClr val="white"/>
                  </a:solidFill>
                </a:endParaRPr>
              </a:p>
            </p:txBody>
          </p:sp>
        </p:grpSp>
        <p:grpSp>
          <p:nvGrpSpPr>
            <p:cNvPr id="17" name="Group 16"/>
            <p:cNvGrpSpPr/>
            <p:nvPr/>
          </p:nvGrpSpPr>
          <p:grpSpPr>
            <a:xfrm>
              <a:off x="5389195" y="4995211"/>
              <a:ext cx="1964359" cy="1571487"/>
              <a:chOff x="1286" y="2424240"/>
              <a:chExt cx="1964359" cy="1571487"/>
            </a:xfrm>
          </p:grpSpPr>
          <p:sp>
            <p:nvSpPr>
              <p:cNvPr id="18" name="Rounded Rectangle 17"/>
              <p:cNvSpPr/>
              <p:nvPr/>
            </p:nvSpPr>
            <p:spPr>
              <a:xfrm>
                <a:off x="1286" y="2424240"/>
                <a:ext cx="1964359" cy="1571487"/>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9" name="Rounded Rectangle 7"/>
              <p:cNvSpPr/>
              <p:nvPr/>
            </p:nvSpPr>
            <p:spPr>
              <a:xfrm>
                <a:off x="47313" y="2470267"/>
                <a:ext cx="1872305" cy="1479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Developmental Screening</a:t>
                </a:r>
                <a:endParaRPr lang="en-US" sz="2200" dirty="0">
                  <a:solidFill>
                    <a:prstClr val="white"/>
                  </a:solidFill>
                </a:endParaRPr>
              </a:p>
            </p:txBody>
          </p:sp>
        </p:grpSp>
      </p:grpSp>
    </p:spTree>
    <p:extLst>
      <p:ext uri="{BB962C8B-B14F-4D97-AF65-F5344CB8AC3E}">
        <p14:creationId xmlns:p14="http://schemas.microsoft.com/office/powerpoint/2010/main" val="4631688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3584" y="4594130"/>
            <a:ext cx="2907219" cy="2060191"/>
          </a:xfrm>
          <a:prstGeom prst="rect">
            <a:avLst/>
          </a:prstGeom>
        </p:spPr>
      </p:pic>
      <p:sp>
        <p:nvSpPr>
          <p:cNvPr id="13" name="Title 1"/>
          <p:cNvSpPr txBox="1">
            <a:spLocks/>
          </p:cNvSpPr>
          <p:nvPr/>
        </p:nvSpPr>
        <p:spPr>
          <a:xfrm>
            <a:off x="1809865" y="272228"/>
            <a:ext cx="5475492"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Screening Challenges</a:t>
            </a:r>
            <a:br>
              <a:rPr lang="en-US"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br>
            <a:endPar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4" name="Rectangle 13"/>
          <p:cNvSpPr/>
          <p:nvPr/>
        </p:nvSpPr>
        <p:spPr>
          <a:xfrm>
            <a:off x="426027" y="1206118"/>
            <a:ext cx="8375073" cy="3108543"/>
          </a:xfrm>
          <a:prstGeom prst="rect">
            <a:avLst/>
          </a:prstGeom>
        </p:spPr>
        <p:txBody>
          <a:bodyPr wrap="square">
            <a:spAutoFit/>
          </a:bodyPr>
          <a:lstStyle/>
          <a:p>
            <a:pPr marL="342900" indent="-342900" defTabSz="457200">
              <a:buFont typeface="Courier New"/>
              <a:buChar char="o"/>
            </a:pPr>
            <a:r>
              <a:rPr lang="en-US" sz="2800" dirty="0">
                <a:solidFill>
                  <a:prstClr val="black"/>
                </a:solidFill>
              </a:rPr>
              <a:t>Separate data </a:t>
            </a:r>
            <a:r>
              <a:rPr lang="en-US" sz="2800" dirty="0" smtClean="0">
                <a:solidFill>
                  <a:prstClr val="black"/>
                </a:solidFill>
              </a:rPr>
              <a:t>collection systems/limited monitoring capacity</a:t>
            </a:r>
            <a:endParaRPr lang="en-US" sz="2800" dirty="0">
              <a:solidFill>
                <a:prstClr val="black"/>
              </a:solidFill>
            </a:endParaRPr>
          </a:p>
          <a:p>
            <a:pPr marL="342900" indent="-342900" defTabSz="457200">
              <a:buFont typeface="Courier New"/>
              <a:buChar char="o"/>
            </a:pPr>
            <a:r>
              <a:rPr lang="en-US" sz="2800" dirty="0" smtClean="0">
                <a:solidFill>
                  <a:prstClr val="black"/>
                </a:solidFill>
              </a:rPr>
              <a:t>Lack of improvement in </a:t>
            </a:r>
            <a:r>
              <a:rPr lang="en-US" sz="2800" dirty="0">
                <a:solidFill>
                  <a:prstClr val="black"/>
                </a:solidFill>
              </a:rPr>
              <a:t>screening percentages </a:t>
            </a:r>
          </a:p>
          <a:p>
            <a:pPr marL="342900" indent="-342900" defTabSz="457200">
              <a:buFont typeface="Courier New"/>
              <a:buChar char="o"/>
            </a:pPr>
            <a:r>
              <a:rPr lang="en-US" sz="2800" dirty="0" smtClean="0">
                <a:solidFill>
                  <a:prstClr val="black"/>
                </a:solidFill>
              </a:rPr>
              <a:t>Inconsistent referral </a:t>
            </a:r>
            <a:r>
              <a:rPr lang="en-US" sz="2800" dirty="0">
                <a:solidFill>
                  <a:prstClr val="black"/>
                </a:solidFill>
              </a:rPr>
              <a:t>&amp; </a:t>
            </a:r>
            <a:r>
              <a:rPr lang="en-US" sz="2800" dirty="0" smtClean="0">
                <a:solidFill>
                  <a:prstClr val="black"/>
                </a:solidFill>
              </a:rPr>
              <a:t>eligibility decisions</a:t>
            </a:r>
          </a:p>
          <a:p>
            <a:pPr marL="342900" indent="-342900" defTabSz="457200">
              <a:buFont typeface="Courier New"/>
              <a:buChar char="o"/>
            </a:pPr>
            <a:r>
              <a:rPr lang="en-US" sz="2800" dirty="0" smtClean="0">
                <a:solidFill>
                  <a:prstClr val="black"/>
                </a:solidFill>
              </a:rPr>
              <a:t>Inconsistent DLL screening process </a:t>
            </a:r>
            <a:r>
              <a:rPr lang="en-US" sz="2800" dirty="0">
                <a:solidFill>
                  <a:prstClr val="black"/>
                </a:solidFill>
              </a:rPr>
              <a:t>&amp; procedures </a:t>
            </a:r>
            <a:endParaRPr lang="en-US" sz="2800" dirty="0" smtClean="0">
              <a:solidFill>
                <a:prstClr val="black"/>
              </a:solidFill>
            </a:endParaRPr>
          </a:p>
          <a:p>
            <a:pPr marL="342900" indent="-342900" defTabSz="457200">
              <a:buFont typeface="Courier New"/>
              <a:buChar char="o"/>
            </a:pPr>
            <a:r>
              <a:rPr lang="en-US" sz="2800" dirty="0" smtClean="0">
                <a:solidFill>
                  <a:prstClr val="black"/>
                </a:solidFill>
              </a:rPr>
              <a:t>Lack </a:t>
            </a:r>
            <a:r>
              <a:rPr lang="en-US" sz="2800" dirty="0">
                <a:solidFill>
                  <a:prstClr val="black"/>
                </a:solidFill>
              </a:rPr>
              <a:t>of collaboration with pediatricians</a:t>
            </a:r>
          </a:p>
          <a:p>
            <a:pPr marL="342900" indent="-342900" defTabSz="457200">
              <a:buFont typeface="Courier New"/>
              <a:buChar char="o"/>
            </a:pPr>
            <a:r>
              <a:rPr lang="en-US" sz="2800" dirty="0">
                <a:solidFill>
                  <a:prstClr val="black"/>
                </a:solidFill>
              </a:rPr>
              <a:t>Duplication of screens</a:t>
            </a:r>
          </a:p>
        </p:txBody>
      </p:sp>
      <p:grpSp>
        <p:nvGrpSpPr>
          <p:cNvPr id="12" name="Group 11"/>
          <p:cNvGrpSpPr/>
          <p:nvPr/>
        </p:nvGrpSpPr>
        <p:grpSpPr>
          <a:xfrm>
            <a:off x="3802734" y="4966592"/>
            <a:ext cx="4383524" cy="1645584"/>
            <a:chOff x="2970030" y="4955220"/>
            <a:chExt cx="4383524" cy="1645584"/>
          </a:xfrm>
        </p:grpSpPr>
        <p:sp>
          <p:nvSpPr>
            <p:cNvPr id="15" name="Left Arrow 14"/>
            <p:cNvSpPr/>
            <p:nvPr/>
          </p:nvSpPr>
          <p:spPr>
            <a:xfrm rot="10800000">
              <a:off x="3516846" y="5486301"/>
              <a:ext cx="1807034" cy="589307"/>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2970030" y="4955220"/>
              <a:ext cx="1663297" cy="1645584"/>
              <a:chOff x="2795286" y="2938612"/>
              <a:chExt cx="2067746" cy="2067746"/>
            </a:xfrm>
          </p:grpSpPr>
          <p:sp>
            <p:nvSpPr>
              <p:cNvPr id="20" name="Oval 19"/>
              <p:cNvSpPr/>
              <p:nvPr/>
            </p:nvSpPr>
            <p:spPr>
              <a:xfrm>
                <a:off x="2795286" y="2938612"/>
                <a:ext cx="2067746" cy="2067746"/>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1" name="Oval 4"/>
              <p:cNvSpPr/>
              <p:nvPr/>
            </p:nvSpPr>
            <p:spPr>
              <a:xfrm>
                <a:off x="2954063" y="3096950"/>
                <a:ext cx="1782626" cy="17584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algn="ctr" defTabSz="755650">
                  <a:lnSpc>
                    <a:spcPct val="90000"/>
                  </a:lnSpc>
                  <a:spcBef>
                    <a:spcPct val="0"/>
                  </a:spcBef>
                  <a:spcAft>
                    <a:spcPct val="35000"/>
                  </a:spcAft>
                </a:pPr>
                <a:r>
                  <a:rPr lang="en-US" sz="1400" dirty="0" smtClean="0">
                    <a:solidFill>
                      <a:prstClr val="white"/>
                    </a:solidFill>
                  </a:rPr>
                  <a:t>EI/ECSE Comprehensive Assessment System </a:t>
                </a:r>
              </a:p>
              <a:p>
                <a:pPr algn="ctr" defTabSz="755650">
                  <a:lnSpc>
                    <a:spcPct val="90000"/>
                  </a:lnSpc>
                  <a:spcBef>
                    <a:spcPct val="0"/>
                  </a:spcBef>
                  <a:spcAft>
                    <a:spcPct val="35000"/>
                  </a:spcAft>
                </a:pPr>
                <a:r>
                  <a:rPr lang="en-US" sz="1400" dirty="0" smtClean="0">
                    <a:solidFill>
                      <a:prstClr val="white"/>
                    </a:solidFill>
                  </a:rPr>
                  <a:t>Birth -5</a:t>
                </a:r>
                <a:endParaRPr lang="en-US" sz="1400" dirty="0">
                  <a:solidFill>
                    <a:prstClr val="white"/>
                  </a:solidFill>
                </a:endParaRPr>
              </a:p>
            </p:txBody>
          </p:sp>
        </p:grpSp>
        <p:grpSp>
          <p:nvGrpSpPr>
            <p:cNvPr id="17" name="Group 16"/>
            <p:cNvGrpSpPr/>
            <p:nvPr/>
          </p:nvGrpSpPr>
          <p:grpSpPr>
            <a:xfrm>
              <a:off x="5389195" y="4995211"/>
              <a:ext cx="1964359" cy="1571487"/>
              <a:chOff x="1286" y="2424240"/>
              <a:chExt cx="1964359" cy="1571487"/>
            </a:xfrm>
          </p:grpSpPr>
          <p:sp>
            <p:nvSpPr>
              <p:cNvPr id="18" name="Rounded Rectangle 17"/>
              <p:cNvSpPr/>
              <p:nvPr/>
            </p:nvSpPr>
            <p:spPr>
              <a:xfrm>
                <a:off x="1286" y="2424240"/>
                <a:ext cx="1964359" cy="1571487"/>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9" name="Rounded Rectangle 7"/>
              <p:cNvSpPr/>
              <p:nvPr/>
            </p:nvSpPr>
            <p:spPr>
              <a:xfrm>
                <a:off x="47313" y="2470267"/>
                <a:ext cx="1872305" cy="1479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Developmental Screening</a:t>
                </a:r>
                <a:endParaRPr lang="en-US" sz="2200" dirty="0">
                  <a:solidFill>
                    <a:prstClr val="white"/>
                  </a:solidFill>
                </a:endParaRPr>
              </a:p>
            </p:txBody>
          </p:sp>
        </p:grpSp>
      </p:grpSp>
    </p:spTree>
    <p:extLst>
      <p:ext uri="{BB962C8B-B14F-4D97-AF65-F5344CB8AC3E}">
        <p14:creationId xmlns:p14="http://schemas.microsoft.com/office/powerpoint/2010/main" val="436442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3584" y="4594130"/>
            <a:ext cx="2907219" cy="2060191"/>
          </a:xfrm>
          <a:prstGeom prst="rect">
            <a:avLst/>
          </a:prstGeom>
        </p:spPr>
      </p:pic>
      <p:sp>
        <p:nvSpPr>
          <p:cNvPr id="13" name="Title 1"/>
          <p:cNvSpPr txBox="1">
            <a:spLocks/>
          </p:cNvSpPr>
          <p:nvPr/>
        </p:nvSpPr>
        <p:spPr>
          <a:xfrm>
            <a:off x="243584" y="272228"/>
            <a:ext cx="8480311"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Child Outreach Screening Goals</a:t>
            </a:r>
            <a:endParaRPr lang="en-US" sz="4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
        <p:nvSpPr>
          <p:cNvPr id="14" name="Rectangle 13"/>
          <p:cNvSpPr/>
          <p:nvPr/>
        </p:nvSpPr>
        <p:spPr>
          <a:xfrm>
            <a:off x="313168" y="1206118"/>
            <a:ext cx="8480311" cy="3539431"/>
          </a:xfrm>
          <a:prstGeom prst="rect">
            <a:avLst/>
          </a:prstGeom>
        </p:spPr>
        <p:txBody>
          <a:bodyPr wrap="square">
            <a:spAutoFit/>
          </a:bodyPr>
          <a:lstStyle/>
          <a:p>
            <a:pPr marL="457200" indent="-457200" defTabSz="457200">
              <a:buFont typeface="Wingdings" charset="2"/>
              <a:buChar char="§"/>
            </a:pPr>
            <a:r>
              <a:rPr lang="en-US" sz="2800" dirty="0" smtClean="0">
                <a:solidFill>
                  <a:prstClr val="black"/>
                </a:solidFill>
              </a:rPr>
              <a:t>Statewide Child Outreach data system</a:t>
            </a:r>
          </a:p>
          <a:p>
            <a:pPr marL="457200" indent="-457200" defTabSz="457200">
              <a:buFont typeface="Wingdings" charset="2"/>
              <a:buChar char="§"/>
            </a:pPr>
            <a:r>
              <a:rPr lang="en-US" sz="2800" dirty="0" smtClean="0">
                <a:solidFill>
                  <a:prstClr val="black"/>
                </a:solidFill>
              </a:rPr>
              <a:t>Ability to analyze Child Outreach screening data to inform policy decisions</a:t>
            </a:r>
            <a:endParaRPr lang="en-US" sz="2800" dirty="0">
              <a:solidFill>
                <a:prstClr val="black"/>
              </a:solidFill>
            </a:endParaRPr>
          </a:p>
          <a:p>
            <a:pPr marL="457200" indent="-457200" defTabSz="457200">
              <a:buFont typeface="Wingdings" charset="2"/>
              <a:buChar char="§"/>
            </a:pPr>
            <a:r>
              <a:rPr lang="en-US" sz="2800" dirty="0" smtClean="0">
                <a:solidFill>
                  <a:prstClr val="black"/>
                </a:solidFill>
              </a:rPr>
              <a:t>Ability to </a:t>
            </a:r>
            <a:r>
              <a:rPr lang="en-US" sz="2800" i="1" dirty="0" smtClean="0">
                <a:solidFill>
                  <a:prstClr val="black"/>
                </a:solidFill>
              </a:rPr>
              <a:t>find</a:t>
            </a:r>
            <a:r>
              <a:rPr lang="en-US" sz="2800" dirty="0" smtClean="0">
                <a:solidFill>
                  <a:prstClr val="black"/>
                </a:solidFill>
              </a:rPr>
              <a:t> all children 3-5 </a:t>
            </a:r>
          </a:p>
          <a:p>
            <a:pPr marL="457200" indent="-457200" defTabSz="457200">
              <a:buFont typeface="Wingdings" charset="2"/>
              <a:buChar char="§"/>
            </a:pPr>
            <a:r>
              <a:rPr lang="en-US" sz="2800" dirty="0" smtClean="0">
                <a:solidFill>
                  <a:prstClr val="black"/>
                </a:solidFill>
              </a:rPr>
              <a:t>System for monitoring referrals and eligibility </a:t>
            </a:r>
          </a:p>
          <a:p>
            <a:pPr marL="457200" indent="-457200" defTabSz="457200">
              <a:buFont typeface="Wingdings" charset="2"/>
              <a:buChar char="§"/>
            </a:pPr>
            <a:r>
              <a:rPr lang="en-US" sz="2800" dirty="0" smtClean="0">
                <a:solidFill>
                  <a:prstClr val="black"/>
                </a:solidFill>
              </a:rPr>
              <a:t>System for monitoring DLL screening process</a:t>
            </a:r>
            <a:endParaRPr lang="en-US" sz="2800" dirty="0">
              <a:solidFill>
                <a:prstClr val="black"/>
              </a:solidFill>
            </a:endParaRPr>
          </a:p>
          <a:p>
            <a:pPr marL="457200" indent="-457200" defTabSz="457200">
              <a:buFont typeface="Wingdings" charset="2"/>
              <a:buChar char="§"/>
            </a:pPr>
            <a:r>
              <a:rPr lang="en-US" sz="2800" dirty="0" smtClean="0">
                <a:solidFill>
                  <a:prstClr val="black"/>
                </a:solidFill>
              </a:rPr>
              <a:t>System for sharing screening and health information within the community</a:t>
            </a:r>
            <a:endParaRPr lang="en-US" sz="2800" dirty="0">
              <a:solidFill>
                <a:prstClr val="black"/>
              </a:solidFill>
            </a:endParaRPr>
          </a:p>
        </p:txBody>
      </p:sp>
      <p:grpSp>
        <p:nvGrpSpPr>
          <p:cNvPr id="12" name="Group 11"/>
          <p:cNvGrpSpPr/>
          <p:nvPr/>
        </p:nvGrpSpPr>
        <p:grpSpPr>
          <a:xfrm>
            <a:off x="3701550" y="4924057"/>
            <a:ext cx="4383524" cy="1645584"/>
            <a:chOff x="2970030" y="4955220"/>
            <a:chExt cx="4383524" cy="1645584"/>
          </a:xfrm>
        </p:grpSpPr>
        <p:sp>
          <p:nvSpPr>
            <p:cNvPr id="15" name="Left Arrow 14"/>
            <p:cNvSpPr/>
            <p:nvPr/>
          </p:nvSpPr>
          <p:spPr>
            <a:xfrm rot="10800000">
              <a:off x="3516846" y="5486301"/>
              <a:ext cx="1807034" cy="589307"/>
            </a:xfrm>
            <a:prstGeom prst="lef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2970030" y="4955220"/>
              <a:ext cx="1663297" cy="1645584"/>
              <a:chOff x="2795286" y="2938612"/>
              <a:chExt cx="2067746" cy="2067746"/>
            </a:xfrm>
          </p:grpSpPr>
          <p:sp>
            <p:nvSpPr>
              <p:cNvPr id="20" name="Oval 19"/>
              <p:cNvSpPr/>
              <p:nvPr/>
            </p:nvSpPr>
            <p:spPr>
              <a:xfrm>
                <a:off x="2795286" y="2938612"/>
                <a:ext cx="2067746" cy="2067746"/>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1" name="Oval 4"/>
              <p:cNvSpPr/>
              <p:nvPr/>
            </p:nvSpPr>
            <p:spPr>
              <a:xfrm>
                <a:off x="2954063" y="3096950"/>
                <a:ext cx="1782626" cy="17584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algn="ctr" defTabSz="755650">
                  <a:lnSpc>
                    <a:spcPct val="90000"/>
                  </a:lnSpc>
                  <a:spcBef>
                    <a:spcPct val="0"/>
                  </a:spcBef>
                  <a:spcAft>
                    <a:spcPct val="35000"/>
                  </a:spcAft>
                </a:pPr>
                <a:r>
                  <a:rPr lang="en-US" sz="1400" dirty="0" smtClean="0">
                    <a:solidFill>
                      <a:prstClr val="white"/>
                    </a:solidFill>
                  </a:rPr>
                  <a:t>EI/ECSE Comprehensive Assessment System </a:t>
                </a:r>
              </a:p>
              <a:p>
                <a:pPr algn="ctr" defTabSz="755650">
                  <a:lnSpc>
                    <a:spcPct val="90000"/>
                  </a:lnSpc>
                  <a:spcBef>
                    <a:spcPct val="0"/>
                  </a:spcBef>
                  <a:spcAft>
                    <a:spcPct val="35000"/>
                  </a:spcAft>
                </a:pPr>
                <a:r>
                  <a:rPr lang="en-US" sz="1400" dirty="0" smtClean="0">
                    <a:solidFill>
                      <a:prstClr val="white"/>
                    </a:solidFill>
                  </a:rPr>
                  <a:t>Birth -5</a:t>
                </a:r>
                <a:endParaRPr lang="en-US" sz="1400" dirty="0">
                  <a:solidFill>
                    <a:prstClr val="white"/>
                  </a:solidFill>
                </a:endParaRPr>
              </a:p>
            </p:txBody>
          </p:sp>
        </p:grpSp>
        <p:grpSp>
          <p:nvGrpSpPr>
            <p:cNvPr id="17" name="Group 16"/>
            <p:cNvGrpSpPr/>
            <p:nvPr/>
          </p:nvGrpSpPr>
          <p:grpSpPr>
            <a:xfrm>
              <a:off x="5389195" y="4995211"/>
              <a:ext cx="1964359" cy="1571487"/>
              <a:chOff x="1286" y="2424240"/>
              <a:chExt cx="1964359" cy="1571487"/>
            </a:xfrm>
          </p:grpSpPr>
          <p:sp>
            <p:nvSpPr>
              <p:cNvPr id="18" name="Rounded Rectangle 17"/>
              <p:cNvSpPr/>
              <p:nvPr/>
            </p:nvSpPr>
            <p:spPr>
              <a:xfrm>
                <a:off x="1286" y="2424240"/>
                <a:ext cx="1964359" cy="1571487"/>
              </a:xfrm>
              <a:prstGeom prst="roundRect">
                <a:avLst>
                  <a:gd name="adj" fmla="val 1000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9" name="Rounded Rectangle 7"/>
              <p:cNvSpPr/>
              <p:nvPr/>
            </p:nvSpPr>
            <p:spPr>
              <a:xfrm>
                <a:off x="47313" y="2470267"/>
                <a:ext cx="1872305" cy="1479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defTabSz="977900">
                  <a:lnSpc>
                    <a:spcPct val="90000"/>
                  </a:lnSpc>
                  <a:spcBef>
                    <a:spcPct val="0"/>
                  </a:spcBef>
                  <a:spcAft>
                    <a:spcPct val="35000"/>
                  </a:spcAft>
                </a:pPr>
                <a:r>
                  <a:rPr lang="en-US" sz="2200" dirty="0" smtClean="0">
                    <a:solidFill>
                      <a:prstClr val="white"/>
                    </a:solidFill>
                  </a:rPr>
                  <a:t>Developmental Screening</a:t>
                </a:r>
                <a:endParaRPr lang="en-US" sz="2200" dirty="0">
                  <a:solidFill>
                    <a:prstClr val="white"/>
                  </a:solidFill>
                </a:endParaRPr>
              </a:p>
            </p:txBody>
          </p:sp>
        </p:grpSp>
      </p:grpSp>
    </p:spTree>
    <p:extLst>
      <p:ext uri="{BB962C8B-B14F-4D97-AF65-F5344CB8AC3E}">
        <p14:creationId xmlns:p14="http://schemas.microsoft.com/office/powerpoint/2010/main" val="20025967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346372" y="5507182"/>
            <a:ext cx="1649363" cy="1236518"/>
          </a:xfrm>
          <a:prstGeom prst="rect">
            <a:avLst/>
          </a:prstGeom>
        </p:spPr>
      </p:pic>
      <p:sp>
        <p:nvSpPr>
          <p:cNvPr id="14" name="Content Placeholder 13"/>
          <p:cNvSpPr>
            <a:spLocks noGrp="1"/>
          </p:cNvSpPr>
          <p:nvPr>
            <p:ph idx="1"/>
          </p:nvPr>
        </p:nvSpPr>
        <p:spPr/>
        <p:txBody>
          <a:bodyPr>
            <a:normAutofit/>
          </a:bodyPr>
          <a:lstStyle/>
          <a:p>
            <a:pPr marL="0" lvl="0" indent="0">
              <a:spcBef>
                <a:spcPts val="0"/>
              </a:spcBef>
              <a:buNone/>
            </a:pPr>
            <a:r>
              <a:rPr lang="en-US" sz="2800" dirty="0" smtClean="0">
                <a:solidFill>
                  <a:prstClr val="black"/>
                </a:solidFill>
              </a:rPr>
              <a:t>The development </a:t>
            </a:r>
            <a:r>
              <a:rPr lang="en-US" sz="2800" dirty="0">
                <a:solidFill>
                  <a:prstClr val="black"/>
                </a:solidFill>
              </a:rPr>
              <a:t>of a new Child Outreach system </a:t>
            </a:r>
            <a:r>
              <a:rPr lang="en-US" sz="2800" dirty="0" smtClean="0">
                <a:solidFill>
                  <a:prstClr val="black"/>
                </a:solidFill>
              </a:rPr>
              <a:t>within KIDSNET (Rhode </a:t>
            </a:r>
            <a:r>
              <a:rPr lang="en-US" sz="2800" dirty="0">
                <a:solidFill>
                  <a:prstClr val="black"/>
                </a:solidFill>
              </a:rPr>
              <a:t>Island's </a:t>
            </a:r>
            <a:r>
              <a:rPr lang="en-US" sz="2800" dirty="0" smtClean="0">
                <a:solidFill>
                  <a:prstClr val="black"/>
                </a:solidFill>
              </a:rPr>
              <a:t>confidential  </a:t>
            </a:r>
            <a:r>
              <a:rPr lang="en-US" sz="2800" dirty="0">
                <a:solidFill>
                  <a:prstClr val="black"/>
                </a:solidFill>
              </a:rPr>
              <a:t>computerized child health information </a:t>
            </a:r>
            <a:r>
              <a:rPr lang="en-US" sz="2800" dirty="0" smtClean="0">
                <a:solidFill>
                  <a:prstClr val="black"/>
                </a:solidFill>
              </a:rPr>
              <a:t>system) would </a:t>
            </a:r>
            <a:r>
              <a:rPr lang="en-US" sz="2800" dirty="0">
                <a:solidFill>
                  <a:prstClr val="black"/>
                </a:solidFill>
              </a:rPr>
              <a:t>mitigate the risks inherent in using </a:t>
            </a:r>
            <a:r>
              <a:rPr lang="en-US" sz="2800" dirty="0" smtClean="0">
                <a:solidFill>
                  <a:prstClr val="black"/>
                </a:solidFill>
              </a:rPr>
              <a:t>a paper-based process. </a:t>
            </a:r>
            <a:endParaRPr lang="en-US" sz="2800" dirty="0">
              <a:solidFill>
                <a:prstClr val="black"/>
              </a:solidFill>
            </a:endParaRPr>
          </a:p>
          <a:p>
            <a:pPr marL="0" lvl="0" indent="0">
              <a:spcBef>
                <a:spcPts val="0"/>
              </a:spcBef>
              <a:buNone/>
            </a:pPr>
            <a:endParaRPr lang="en-US" sz="2800" dirty="0">
              <a:solidFill>
                <a:prstClr val="black"/>
              </a:solidFill>
            </a:endParaRPr>
          </a:p>
          <a:p>
            <a:pPr marL="0" lvl="0" indent="0">
              <a:spcBef>
                <a:spcPts val="0"/>
              </a:spcBef>
              <a:buNone/>
            </a:pPr>
            <a:r>
              <a:rPr lang="en-US" sz="2800" dirty="0">
                <a:solidFill>
                  <a:prstClr val="black"/>
                </a:solidFill>
              </a:rPr>
              <a:t>Integration into </a:t>
            </a:r>
            <a:r>
              <a:rPr lang="en-US" sz="2800" dirty="0" smtClean="0">
                <a:solidFill>
                  <a:prstClr val="black"/>
                </a:solidFill>
              </a:rPr>
              <a:t>KIDSNET </a:t>
            </a:r>
            <a:r>
              <a:rPr lang="en-US" sz="2800" dirty="0">
                <a:solidFill>
                  <a:prstClr val="black"/>
                </a:solidFill>
              </a:rPr>
              <a:t>would allow school districts </a:t>
            </a:r>
            <a:r>
              <a:rPr lang="en-US" sz="2800" dirty="0" smtClean="0">
                <a:solidFill>
                  <a:prstClr val="black"/>
                </a:solidFill>
              </a:rPr>
              <a:t>to </a:t>
            </a:r>
            <a:r>
              <a:rPr lang="en-US" sz="2800" dirty="0">
                <a:solidFill>
                  <a:prstClr val="black"/>
                </a:solidFill>
              </a:rPr>
              <a:t>accurately locate, screen, and monitor RI children, resulting in the ability to most effectively </a:t>
            </a:r>
            <a:r>
              <a:rPr lang="en-US" sz="2800" dirty="0" smtClean="0">
                <a:solidFill>
                  <a:prstClr val="black"/>
                </a:solidFill>
              </a:rPr>
              <a:t>and efficiently provide the necessary supports and interventions.</a:t>
            </a:r>
            <a:endParaRPr lang="en-US" sz="2800" dirty="0">
              <a:solidFill>
                <a:prstClr val="black"/>
              </a:solidFill>
            </a:endParaRPr>
          </a:p>
          <a:p>
            <a:endParaRPr lang="en-US" sz="28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855" y="326332"/>
            <a:ext cx="6783503" cy="1049742"/>
          </a:xfrm>
          <a:prstGeom prst="rect">
            <a:avLst/>
          </a:prstGeom>
        </p:spPr>
      </p:pic>
    </p:spTree>
    <p:extLst>
      <p:ext uri="{BB962C8B-B14F-4D97-AF65-F5344CB8AC3E}">
        <p14:creationId xmlns:p14="http://schemas.microsoft.com/office/powerpoint/2010/main" val="38024326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87218" y="316698"/>
            <a:ext cx="2469287" cy="1131487"/>
          </a:xfrm>
          <a:prstGeom prst="rect">
            <a:avLst/>
          </a:prstGeom>
          <a:noFill/>
          <a:ln>
            <a:noFill/>
          </a:ln>
        </p:spPr>
      </p:pic>
      <p:pic>
        <p:nvPicPr>
          <p:cNvPr id="6" name="Picture 5"/>
          <p:cNvPicPr>
            <a:picLocks noChangeAspect="1"/>
          </p:cNvPicPr>
          <p:nvPr/>
        </p:nvPicPr>
        <p:blipFill>
          <a:blip r:embed="rId4"/>
          <a:stretch>
            <a:fillRect/>
          </a:stretch>
        </p:blipFill>
        <p:spPr>
          <a:xfrm>
            <a:off x="-873946" y="2125067"/>
            <a:ext cx="5305328" cy="3978996"/>
          </a:xfrm>
          <a:prstGeom prst="rect">
            <a:avLst/>
          </a:prstGeom>
        </p:spPr>
      </p:pic>
      <p:grpSp>
        <p:nvGrpSpPr>
          <p:cNvPr id="3" name="Group 2"/>
          <p:cNvGrpSpPr/>
          <p:nvPr/>
        </p:nvGrpSpPr>
        <p:grpSpPr>
          <a:xfrm>
            <a:off x="2969955" y="2662479"/>
            <a:ext cx="5710179" cy="886130"/>
            <a:chOff x="880142" y="2356212"/>
            <a:chExt cx="4816404" cy="700992"/>
          </a:xfrm>
        </p:grpSpPr>
        <p:pic>
          <p:nvPicPr>
            <p:cNvPr id="2" name="Picture 1"/>
            <p:cNvPicPr>
              <a:picLocks noChangeAspect="1"/>
            </p:cNvPicPr>
            <p:nvPr/>
          </p:nvPicPr>
          <p:blipFill rotWithShape="1">
            <a:blip r:embed="rId5"/>
            <a:srcRect r="48096"/>
            <a:stretch/>
          </p:blipFill>
          <p:spPr>
            <a:xfrm>
              <a:off x="880142" y="2356212"/>
              <a:ext cx="3721104" cy="700992"/>
            </a:xfrm>
            <a:prstGeom prst="rect">
              <a:avLst/>
            </a:prstGeom>
          </p:spPr>
        </p:pic>
        <p:pic>
          <p:nvPicPr>
            <p:cNvPr id="10" name="Picture 9"/>
            <p:cNvPicPr>
              <a:picLocks noChangeAspect="1"/>
            </p:cNvPicPr>
            <p:nvPr/>
          </p:nvPicPr>
          <p:blipFill>
            <a:blip r:embed="rId6"/>
            <a:stretch>
              <a:fillRect/>
            </a:stretch>
          </p:blipFill>
          <p:spPr>
            <a:xfrm>
              <a:off x="4601246" y="2356212"/>
              <a:ext cx="1095300" cy="700992"/>
            </a:xfrm>
            <a:prstGeom prst="rect">
              <a:avLst/>
            </a:prstGeom>
          </p:spPr>
        </p:pic>
      </p:grpSp>
      <p:pic>
        <p:nvPicPr>
          <p:cNvPr id="11" name="Picture 10" descr="screenshot_14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9955" y="3821700"/>
            <a:ext cx="5943334" cy="1046837"/>
          </a:xfrm>
          <a:prstGeom prst="rect">
            <a:avLst/>
          </a:prstGeom>
        </p:spPr>
      </p:pic>
      <p:sp>
        <p:nvSpPr>
          <p:cNvPr id="12" name="TextBox 11"/>
          <p:cNvSpPr txBox="1"/>
          <p:nvPr/>
        </p:nvSpPr>
        <p:spPr>
          <a:xfrm>
            <a:off x="4939073" y="536829"/>
            <a:ext cx="3727611" cy="707886"/>
          </a:xfrm>
          <a:prstGeom prst="rect">
            <a:avLst/>
          </a:prstGeom>
          <a:noFill/>
        </p:spPr>
        <p:txBody>
          <a:bodyPr wrap="square" rtlCol="0">
            <a:spAutoFit/>
          </a:bodyPr>
          <a:lstStyle/>
          <a:p>
            <a:pPr algn="ctr" defTabSz="457200"/>
            <a:r>
              <a:rPr lang="en-US" sz="4000" dirty="0" smtClean="0">
                <a:solidFill>
                  <a:prstClr val="black"/>
                </a:solidFill>
              </a:rPr>
              <a:t>August 2013</a:t>
            </a:r>
            <a:endParaRPr lang="en-US" sz="4000" dirty="0">
              <a:solidFill>
                <a:prstClr val="black"/>
              </a:solidFill>
            </a:endParaRPr>
          </a:p>
        </p:txBody>
      </p:sp>
      <p:grpSp>
        <p:nvGrpSpPr>
          <p:cNvPr id="13" name="Group 12"/>
          <p:cNvGrpSpPr/>
          <p:nvPr/>
        </p:nvGrpSpPr>
        <p:grpSpPr>
          <a:xfrm>
            <a:off x="677334" y="6394418"/>
            <a:ext cx="7671755" cy="463582"/>
            <a:chOff x="677334" y="6394418"/>
            <a:chExt cx="7671755" cy="463582"/>
          </a:xfrm>
        </p:grpSpPr>
        <p:grpSp>
          <p:nvGrpSpPr>
            <p:cNvPr id="14" name="Group 13"/>
            <p:cNvGrpSpPr/>
            <p:nvPr/>
          </p:nvGrpSpPr>
          <p:grpSpPr>
            <a:xfrm>
              <a:off x="1430903" y="6394418"/>
              <a:ext cx="6918186" cy="463582"/>
              <a:chOff x="2427185" y="2333512"/>
              <a:chExt cx="5242235" cy="460488"/>
            </a:xfrm>
          </p:grpSpPr>
          <p:pic>
            <p:nvPicPr>
              <p:cNvPr id="16" name="Picture 15" descr="screenshot_141.jpg"/>
              <p:cNvPicPr>
                <a:picLocks noChangeAspect="1"/>
              </p:cNvPicPr>
              <p:nvPr/>
            </p:nvPicPr>
            <p:blipFill rotWithShape="1">
              <a:blip r:embed="rId8">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17" name="Rectangle 1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spTree>
    <p:extLst>
      <p:ext uri="{BB962C8B-B14F-4D97-AF65-F5344CB8AC3E}">
        <p14:creationId xmlns:p14="http://schemas.microsoft.com/office/powerpoint/2010/main" val="41794924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01444769"/>
              </p:ext>
            </p:extLst>
          </p:nvPr>
        </p:nvGraphicFramePr>
        <p:xfrm>
          <a:off x="790873" y="901337"/>
          <a:ext cx="7434700"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8">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5" name="Picture 4"/>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sp>
        <p:nvSpPr>
          <p:cNvPr id="8" name="Rectangle 7"/>
          <p:cNvSpPr/>
          <p:nvPr/>
        </p:nvSpPr>
        <p:spPr>
          <a:xfrm>
            <a:off x="1743527" y="324252"/>
            <a:ext cx="5624297" cy="461665"/>
          </a:xfrm>
          <a:prstGeom prst="rect">
            <a:avLst/>
          </a:prstGeom>
          <a:noFill/>
        </p:spPr>
        <p:txBody>
          <a:bodyPr wrap="none" lIns="91440" tIns="45720" rIns="91440" bIns="45720">
            <a:spAutoFit/>
          </a:bodyPr>
          <a:lstStyle/>
          <a:p>
            <a:pPr algn="ctr" defTabSz="457200"/>
            <a:r>
              <a:rPr lang="en-US" sz="24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rPr>
              <a:t>Child Outreach-KIDSNET Project Team</a:t>
            </a:r>
            <a:endParaRPr lang="en-US" sz="24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6687728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a:spLocks noGrp="1" noChangeArrowheads="1"/>
          </p:cNvSpPr>
          <p:nvPr>
            <p:ph type="title"/>
          </p:nvPr>
        </p:nvSpPr>
        <p:spPr>
          <a:xfrm>
            <a:off x="685800" y="2667000"/>
            <a:ext cx="7772400" cy="1215717"/>
          </a:xfrm>
        </p:spPr>
        <p:txBody>
          <a:bodyPr>
            <a:spAutoFit/>
          </a:bodyPr>
          <a:lstStyle/>
          <a:p>
            <a:r>
              <a:rPr sz="4500" b="1" i="1" dirty="0" smtClean="0">
                <a:solidFill>
                  <a:schemeClr val="tx1"/>
                </a:solidFill>
              </a:rPr>
              <a:t>Birth to Five: Watch Me Thrive! </a:t>
            </a:r>
            <a:br>
              <a:rPr sz="4500" b="1" i="1" dirty="0" smtClean="0">
                <a:solidFill>
                  <a:schemeClr val="tx1"/>
                </a:solidFill>
              </a:rPr>
            </a:br>
            <a:r>
              <a:rPr sz="2500" b="1" dirty="0" smtClean="0">
                <a:solidFill>
                  <a:schemeClr val="tx1"/>
                </a:solidFill>
              </a:rPr>
              <a:t>Developmental and Behavioral Screening and Support</a:t>
            </a:r>
            <a:endParaRPr sz="2500" dirty="0" smtClean="0">
              <a:solidFill>
                <a:schemeClr val="tx1"/>
              </a:solidFill>
            </a:endParaRPr>
          </a:p>
        </p:txBody>
      </p:sp>
      <p:sp>
        <p:nvSpPr>
          <p:cNvPr id="6146" name="Subtitle 2"/>
          <p:cNvSpPr>
            <a:spLocks noGrp="1"/>
          </p:cNvSpPr>
          <p:nvPr>
            <p:ph type="body" idx="1"/>
          </p:nvPr>
        </p:nvSpPr>
        <p:spPr>
          <a:xfrm>
            <a:off x="685800" y="2590800"/>
            <a:ext cx="7772400" cy="1338262"/>
          </a:xfrm>
        </p:spPr>
        <p:txBody>
          <a:bodyPr/>
          <a:lstStyle/>
          <a:p>
            <a:endParaRPr lang="en-US" sz="2000" dirty="0" smtClean="0">
              <a:solidFill>
                <a:schemeClr val="accent1"/>
              </a:solidFill>
            </a:endParaRPr>
          </a:p>
          <a:p>
            <a:endParaRPr lang="en-US" sz="2000" dirty="0">
              <a:solidFill>
                <a:schemeClr val="accent1"/>
              </a:solidFill>
            </a:endParaRPr>
          </a:p>
          <a:p>
            <a:endParaRPr lang="en-US" sz="2000" dirty="0" smtClean="0">
              <a:solidFill>
                <a:schemeClr val="accent1"/>
              </a:solidFill>
            </a:endParaRPr>
          </a:p>
          <a:p>
            <a:endParaRPr lang="en-US" sz="2000" dirty="0" smtClean="0">
              <a:solidFill>
                <a:schemeClr val="accent1"/>
              </a:solidFill>
            </a:endParaRPr>
          </a:p>
          <a:p>
            <a:pPr algn="ctr"/>
            <a:endParaRPr lang="en-US" sz="1800" dirty="0" smtClean="0">
              <a:solidFill>
                <a:schemeClr val="accent1"/>
              </a:solidFill>
            </a:endParaRPr>
          </a:p>
          <a:p>
            <a:pPr algn="ctr"/>
            <a:endParaRPr lang="en-US" sz="1800" dirty="0">
              <a:solidFill>
                <a:schemeClr val="accent1"/>
              </a:solidFill>
            </a:endParaRPr>
          </a:p>
          <a:p>
            <a:pPr algn="ctr"/>
            <a:r>
              <a:rPr lang="en-US" sz="1800" dirty="0" smtClean="0">
                <a:solidFill>
                  <a:schemeClr val="accent1"/>
                </a:solidFill>
              </a:rPr>
              <a:t>Camille Smith, </a:t>
            </a:r>
            <a:r>
              <a:rPr lang="en-US" sz="1800" dirty="0" err="1" smtClean="0">
                <a:solidFill>
                  <a:schemeClr val="accent1"/>
                </a:solidFill>
              </a:rPr>
              <a:t>M.S.,Ed.S.,CPD</a:t>
            </a:r>
            <a:endParaRPr lang="en-US" sz="1800" dirty="0">
              <a:solidFill>
                <a:schemeClr val="accent1"/>
              </a:solidFill>
            </a:endParaRPr>
          </a:p>
          <a:p>
            <a:pPr algn="ctr"/>
            <a:r>
              <a:rPr lang="en-US" sz="1800" dirty="0" smtClean="0">
                <a:solidFill>
                  <a:schemeClr val="accent1"/>
                </a:solidFill>
              </a:rPr>
              <a:t>“Learn the Signs. Act Early” </a:t>
            </a:r>
            <a:endParaRPr lang="en-US" sz="1800" dirty="0">
              <a:solidFill>
                <a:schemeClr val="accent1"/>
              </a:solidFill>
            </a:endParaRPr>
          </a:p>
          <a:p>
            <a:pPr algn="ctr"/>
            <a:r>
              <a:rPr lang="en-US" sz="1800" dirty="0" smtClean="0">
                <a:solidFill>
                  <a:schemeClr val="accent1"/>
                </a:solidFill>
              </a:rPr>
              <a:t>Centers for Disease Control and Prevention </a:t>
            </a:r>
            <a:endParaRPr lang="en-US" sz="1800" dirty="0">
              <a:solidFill>
                <a:schemeClr val="accent1"/>
              </a:solidFill>
            </a:endParaRPr>
          </a:p>
          <a:p>
            <a:pPr algn="ctr"/>
            <a:r>
              <a:rPr lang="en-US" sz="1800" dirty="0" smtClean="0">
                <a:solidFill>
                  <a:schemeClr val="accent1"/>
                </a:solidFill>
              </a:rPr>
              <a:t>September</a:t>
            </a:r>
            <a:r>
              <a:rPr lang="en-US" sz="1800" dirty="0">
                <a:solidFill>
                  <a:schemeClr val="accent1"/>
                </a:solidFill>
              </a:rPr>
              <a:t> </a:t>
            </a:r>
            <a:r>
              <a:rPr lang="en-US" sz="1800" dirty="0" smtClean="0">
                <a:solidFill>
                  <a:schemeClr val="accent1"/>
                </a:solidFill>
              </a:rPr>
              <a:t>9</a:t>
            </a:r>
            <a:r>
              <a:rPr lang="en-US" sz="1800" baseline="30000" dirty="0" smtClean="0">
                <a:solidFill>
                  <a:schemeClr val="accent1"/>
                </a:solidFill>
              </a:rPr>
              <a:t>th</a:t>
            </a:r>
            <a:r>
              <a:rPr lang="en-US" sz="1800" dirty="0" smtClean="0">
                <a:solidFill>
                  <a:schemeClr val="accent1"/>
                </a:solidFill>
              </a:rPr>
              <a:t>, 2014</a:t>
            </a:r>
            <a:endParaRPr lang="en-US" sz="1800" dirty="0">
              <a:solidFill>
                <a:schemeClr val="accent1"/>
              </a:solidFill>
            </a:endParaRPr>
          </a:p>
          <a:p>
            <a:pPr algn="ctr"/>
            <a:endParaRPr lang="en-US" sz="800" dirty="0" smtClean="0">
              <a:solidFill>
                <a:schemeClr val="accent1"/>
              </a:solidFill>
            </a:endParaRPr>
          </a:p>
          <a:p>
            <a:endParaRPr lang="en-US" sz="800" dirty="0">
              <a:solidFill>
                <a:schemeClr val="accent1"/>
              </a:solidFill>
            </a:endParaRPr>
          </a:p>
        </p:txBody>
      </p:sp>
      <p:sp>
        <p:nvSpPr>
          <p:cNvPr id="6148" name="AutoShape 2" descr="data:image/jpeg;base64,/9j/4AAQSkZJRgABAQAAAQABAAD/2wCEAAkGBwgHBgkIBwgKCgkLDRYPDQwMDRsUFRAWIB0iIiAdHx8kKDQsJCYxJx8fLT0tMTU3Ojo6Iys/RD84QzQ5OjcBCgoKDQwNGg8PGjclHyU3Nzc3Nzc3Nzc3Nzc3Nzc3Nzc3Nzc3Nzc3Nzc3Nzc3Nzc3Nzc3Nzc3Nzc3Nzc3Nzc3N//AABEIAJoAqQMBIgACEQEDEQH/xAAcAAEAAgIDAQAAAAAAAAAAAAAABQYBBwMECAL/xABAEAABAwMCBAQEAwQIBgMAAAABAgMEAAURBiEHEjFBEyJRYRQycYEVQqEjYpGxCFKCksHC0vAkcpTR4fEXVXP/xAAYAQEBAQEBAAAAAAAAAAAAAAAAAQIDBP/EACIRAQACAQQBBQEAAAAAAAAAAAABAhEDEiExQRMiUWFxUv/aAAwDAQACEQMRAD8A3jSlKBSlKBWOYetdaRcIsebGhOvoTKlBZYaJ8ywkZUR9Nv41X7hfEx7jOg3uI07aQQkvJQVBpJSk/tk42SSrZXTY5AxmmBPqns/iTcABwvLaU6D4Z5OUEA+bpnKht13qFv8Ae5NrmZcQ6xBb8Na5Hwi3kKTzftOZSDlGEjqRgdScV0rJYnGPhvwt+RFjQnwEsPp52XUDy8zeTzIJQcf1c9uhqySrTEmP+M+lwkt+EpKXlpStOc4UkHCvv6n1q8QKyiYuPf7gqbLCokR9D6FqlqCkNLZ8o5OiwVhY9em21dKMCzqhcgRnfg4lzcSp6OhRXlxlISFADzNcylg4zyqSnsCRekw4yHi8hhpLx2LgQOb06/SuXl26mrkVODaEtXqZblQUfhokpuTS/BAQVKGOQe4cSV/QgdNq6MWYpLS3IUhaG7lflMOOhZPgNgEYGfl5ijA//TI3Iq98tfDzDT7am320uNrGFIWMgj3FTIrl3nS7M2Ph5qHjInMsMNvJLvhAjmcBx5jhIUsZPb0rvR720hllUwALkcyo4ZSpfitgA8+MZAwRnP8AjXO/ZITq4zjaVR3IpUWFMK5QgqGD5flOQT1B61EXLT859pppqUh1TK2lx5LyilxhQPnUAkYVzAkcuwxt06XgWSLIZlxmpMZ1LrLqAttxByFJIyCPtXLXSkKlR/hG4EVpxouhD3M5yeE3g7pGNz0GNq+HbtGbuzdsPOZCmS8SlOUoSDjzH8ud8Z64PpWRIUrCTms0ClKUClKUClYAxWaDBroT53gLbY87Ydyn4nlyho/l5u2ScY/8jOLvOdhRVriRvinkDnLKVpSrkB8xGSO2cepx0qv2tRkeJJ03IYnW+aSZMKa6oKYcPzK3BVvnzNq9sEd7gdCRDus2YzabjKalyo/MtExBSzJZ2JQ6EgcqklaUjIGPmSQRkm22+3Otr+JuDofmONNpe5AUs5Tk5SjJwcnqcnp2AFdqHF+HjMtqV4jiG0IW6oeZfKMZP++9dmkyMYFZpSoFKUoFKUoFYwKzSgxgVWHIbtsZuqpakhiU+t6ROUrfwT0bCeuQnyDG2N9zsbRXw62h1tTbiUrQoYUlQ2I9KCv2m5ui5PW1qIER4z/w6UISrmbR4YWlwknHKclI9xjffFiHSqrd2l6danXCM4EMrShSied191Y2DYUoqxnYJ26q6b7zNjjS4lqjtXCQqRLxzPOKOfMTkgewzgewqz8iRyPWs1pR/ibMjcUno7UnxrEuQ3ELRwUpOyS4k9sKz9R9q3SNhVtWa4yPqlKVkKUqNvsB+4wvAiyvh1hQVkpUUqHoeVST75BG4FB0r5Yo92LkmG/4FwbHIH0eYKwc+G4nOFoz1SfU9Mmu/a4fggypLMZNwkIT8U4wnAUR0GTuQMnH8e9QWkoFwbmPO3BUppKMZaLaGmnHjnnWAkkq2x5ircknGattWfgKUpUClKUClKUClKUClKUClK+VEAHegw4hLieVaQpJ6gjIrU3FXiW3Aafsen3guYoFEmUg5DA7pT6r9+31rpcT+KQAdsulnzzbpkT2z8vqhs/zV/D1FI0BoKfrGXzkrjWtCv28rAJV6pRnqr36D9D3ppxEbrply8KdKP6i1LHfU2pNugOJeecI8qlJIKWx9SBn2z7V6aHSoJSLVo3TDy4zLcWDBYU5yj8xAzv6qJ+5NRfDbW7Ws7Y6tbAjz4pSmQykkp82eVSSexwfpg9etYvab8+CFypSlc1YV8pqkpvLsi7PfgeoIi1KCnnYU5sBLITypATghSQQCc+YdT0NWm+SjCs8ySlSULQ0ooUogAKxhOSdgM43NQKHUzPw+Be7BNccDiS3JlBl1PMnzBZWg7Hy+gqwLNF8YxmjJ5Q+UAuBHyhWN8e2a5qUqBSlKBSlKBSlKBSlKBSldG83aDZbc7PuclMeM0MqWrv6ADqSewG5oOzIfbjNLefcQ20hJUpazgJA7mtCcS+KDt78W06ecWzbD5XZIylcj2HcI/U98DaobiJxFnatdVGY5otoQryMZwp395z/AAHQe9T/AAz4WOXMtXfUrS2oOymYitlP+6/RPt1Pfbr6K0ikbrdp2h+G/DiVqlxufcUrj2ZKs842XJ/dT6D1V/Dfp6CSi3WK1YSGIUCI37JQ2kV8Xe527TtpXMnutxYUdIAwMAeiUgdT2AFeddea6uWtZyYrCHGbeHAI8JG6nFdirHzK9ANh29amLas/R07fE/iE5quQYFuKmrKysKTkFKpCh0Uoenon7n0GzeC+k5OnbE9MuLamZtxKVKZV1bbTnkB9zzE/cDtUdwy4XN2jwbzqJtLlx+ZmKcKRH9CfVf6D9avrOo7a9qR/T7b4VcGGA+4gdgT0z64IOPQipqWjG2pCZpSlcVdO6SnYkTxWIbsxXOlPgtY5iCQCdyBsN9zUTBuEideGB+H3SA2hhwqRJSgNLGUgfKpXm326bZqXuYmmC8LYY4l4/ZGSFFvPvjeoKxsym70tV1fuDsxTTnIXQkMhvLeyQjYHPTvjOasdCzjoKzWB0FZqBSlKBSlKBSlKBSlYJoIfVmpbfpW0OXG5LPKPK22n5nV9kp99vtXmnV2rLtrG5oemZ5Arliw2slLedsJH5lHbfqe2OldvidqZ3UmqpbnilcKKtTEVA6BKTgq9ySM5+npW2eE3D6NY4DF4ujIcu76OdIXuIyT0A/exjJ+w9/TWI067p7Z7RnDThUiEWLxqVtK5YwtiEd0tHsV+qvboPc9Nh6q1NbdLWpU65u8o+VplHzuq/qpH+8V0tca0t2jreHZR8WW6D8PFQfM4fU+iR3P868+PO6i4janAIMmY7shsbNR2+v8AZSPXv7msRWdSd1ul6fepNRXvX9+aa8NTilLKIcFncI/7nHVX8hW5+G/DiLpZpM64BEi7rG6+qGAfyo9/VXf2qR0Hoe26NgKUlSXpzif28tYxt3Cf6qe/86oHEziqXfGtGlnihseV+en83qls+n731x61qbTedtOk/U5xN4otWXxbTp9aHbkPK8/1RH9h6r/Qd/Sq7wNsVymage1RKUv4YIcQHXDkyHFEZI9QMHJ9duxrocM+Fzt8DVzvza2LWDlpjdK5Hv6hHv1Pbbc7+jx2YzDbEdtLTLSQlCEDCUgdgKlrVpG2qualKVwVH34PfhizHQ+4tK0Hw2F8q1jmGUg5GMj3qFtLV3F1ZkXKCEnLqDKckNqcLaiVIRyoSBgYHqc/XNWOY0p+I8026pla0KSlxHVBI2I9xVGhLYVcmpbEPUN2cZcQUSXy42hvOUrISopQoAZ2SknsKsC/joKzWB0rNQKUpQKUpQKUpQKitUz/AML05c5+SDHiuLBHYhJx+tStUnjJKMXh5cylXKXfDZ+oUtIP6Zq15mB560fA/ENUWaCU86XZbKVj90Kyr9Aa9N651EjS2m5V0KQt1ACGWydlOK2Tn2zufYVofgtETL4hQSvJ+Hade29QnH+ar1/SImclos8AY/ayVPH6ITgfqv8ASvTqxu1IqkdNaWi2XziJqdfNI8aU755El35WW8+nYdgkf+a9D6Z05aNGWZTMQBtKE88mU58zmBupR7D26CqR/R8tYZsNxuZT+0lSA0lX7jY/1KV+lTfGy4Kg6BlNNq5Vy3W2NjglJVlQ+4BH0NY1LTa2yOiGs+JHEyRqUuWuyqcj2jPKtWMOScfqEnbbv39KsXDHhUUqavOqY+CMKjwFjp3CnB/l/jUbwE0/BuNynXWY2HXYPImOlQyEqVklXudtvSt8jpV1L7fZUhhKQnAAwAMD2r6pSvOpSlKDB6VDXS9tWsueOyUMtFrneW4hCEJWSCo5Pypxv/7qaqG1JEjeB+JqhRpMyG2r4YyAOVtSseYnsB1J6gc3rSB2rTdI91jqfiFZbS4UAqQU5x3APY9Qe9d+q3BdlW+5Q4U28/iMuWFKca8JCA2kJyVoSncIzgeYn5hvVkqyFKUqBSlfJI33oInVOorfpe0OXK5uENpPKhCd1OKPRIHr/LrWqn+PD5Ur4bTrfJnylyYcke4CNv41buJWlZGtnLPDiTmmYjLzi5SgQogFICSE53PzD71Ejgbp/G90u395r/RXWvpxHuTlAq47XH8thiA+8lX+mqprjiPddYQWoUmNGixWnQ6UMkqK1AYGSfTJrZSeBungd7ldSPQrb/0VN2XhTpS0vofEJct1Byky1+IAfXl6fpW9+lXmIOVY4E6TkQkP6intLaVJa8GK2tPKfDyCpZHuUjHsM964f6RENBj2aeX0hwLcY8A9VAgK5h9CnB/5hW5QMJx7dq0LxqsGoX71JvctLX4NHShuMfHA5AcZ8p/MVE/bHpUpbdqZk8LRwAlzHtLy4r0cIiR5H/Dvd3CrJWPscb+/tXNx6mwmdINQ5KQqXJkIMbfdJScqV/d2/tV0uDOt4sqKxpt6HHgqiRwGnfH3krz5sJI+Y/Mdz1rZN4s0C8RVR7lEYkJ5SEl1pK+TI6jIODWbe3UzJ4ao/o8qioRdeaayJbq0hMTnHOUJGSvHXGVYz7VucdK8qyBcuH+s3URXgX4Tm3K4SHGzghK8YJyMZrcqeMGmhbI7pXIfnuNgqhR2FFQXjcAkY6+9a1aTM7o8kNjUrQd6406h+JU3Etca3YOfDkJUtzHvnl/lS2ccL0wrFztsOWjuWlKZV/mFZ9G+MmYb8pWrYPGm2TpLESLYrq7KeUEIab8M8yj2Hmq9fHXj/wCnb/6of9qxNZjtUxXypIWClQBBGCD3r6pWRB8ti06+64iLFgF1pTzz6GUtpKEYzzKA7c2wrsWW5v3NDzzkF6NH5/8AhlujlLzePm5eqd87EDbH25rpbmbkwGnhgpWHG3OVKi0sdFDmBGR7iq3dJUxu52Y3BTjLKJi0+AleVPhDS8LOPmJVyYSBt3GelFxFZqLt1xcdUmLPQlmbjJQkK5D1IAURgqxuQCcfrUnkVBmqFxQt2pb63Dsumz4DD/OubJLnInlGAEEjffOcDrj0zV9rFWJxOR5vuHCrWttHjRWkSupJhSsKH2Vy/pmo9rVOudJPJakTblHGcBm4JUtBx2HP/ga9QVxyYzEppTMlht5pQwpDiApJHuDXX1/6hMNKWPjlJbKW77aUPJ6F6IrlV/cVt+tbCsXEnSt7WlqPc0MPq6MyklpR+hOx+xNdG+8JtK3YKUzEXbnj0chq5B/dIKf0rWepODd/toU7aVt3RjuhPkdx/wApOD9jn2q40rfRy9DBQUAQQQehqJ1VYYupLHJtkwAB1J5HOQKLS8bKAPcV5ps2q9T6UkKYizpUYtnzw5WVJH9hXy/bFbU0dxmiT1oianZRAkKOEyWsllRJ7g5KPuSPcVLaNq8wZadtMxVh1LHloddHwMvzKaPKopSrCh7ZGRg+pFegv/lvRZYCzdXAojPh/CPc30+XH64qcOldMy5SrkqzW1957zl4sIVz5/N6H61S+MGl9ORtHTLkxAiQZkco8FxhtLfOSoDlIGM5BP061ZtXUtESYw+4j/DjiJfM/Dly6BPNyuoW0p1KfpsrA++KvVn05ZbKgi1WuJFJHmU00ApX1V1P3NaQ4LaSuM7UEXUC23GLdDKlIcO3jqKSnCfUb7np2+noMdKxqRFZxEkI69WC032OWLvb48pHYuIBUn3B6g/StdXDgdZnniq33WdFQTnw1JS4B7A7H+JNbXpWa3tXqVU/RfDyy6SWX4wckzlDBlSMFSR6JA2T/Orfis0qTMz2FKUqBXWlxGn1tPlKRIY5iy4U55CRg/z6V2awRmgpj0CQ9cH3r6+6xa4aESJClO+SS6kbKTjdCE8vNy5GVY9Dzdiz6qKkFV0QtPiJW+jw2SS03zpSlCyOq/OMhI23HUb2OfAiXGMqNPjNSGFYy26kKBx02NQ0y0us3s3dpHjsMwkNNwm/KQtClEEdjss4G24HXbGs5E+lYUAR0O9fdVG3TIj11vN1mSvhFoR4aEL/AGamWG8jxVpV3KiojmG6QnFfFq1RcFxXfiIJeXBgF+WQktLWoKWE+Gk7ELSgqG4xlIPXaYFxpUdDuzEtTCGg5zvMB8eXmSlJ9VJykH2zvg46Vn8at3m5prKSl3wiFnl8+M8u/fG9TAkKwa6aLnCdjGS1LYWwFcniJcBHNnHLkd89q+7fPjXBpTsN0OtpWpsqA6KScKH1B2PvQdS+6dtF/j+Dd4DEpIHlUtPmT9FDcfavN+s9Ji064c09Y/Fml0oLDXVYKhnkJ9uufQ5Nbs4oa6GkbchmGEOXWUD4KVbhtPdZHt2Hc+wNcXCayMpsjepJq/irxd0l6RKWcnlJ2SPQAAZ9/oK7UtNI3JPLniymuHHDmGLy6XnYjQRyNnPiOqJIQn2ycZ9BVN0KHeKGoJt01SQ7EtpR8Nb0khlKlc25H5sBPU9SfTarRxpsM2+aUQbc2p52E+JBZSMqWkJUlWB3ICs49q0nobVtz0ndlOWptL5fw29EWCfE32AA3Chk/rtWqV3VmY7HqpptLSAhtKUoSAEpSMAAdABX3VY0lc9SXdHxl7tce1RlI/ZRisreUcjzK6BIx2wTv2xvZh0rhMYlWaUpUClKUClKUClKUClKUHBLisy2HGJLSHWXUlDiFDIUk9q6cGzMQVzlNLeWqaoKcLq+c5CAgb9cYSOuak6UFYZsE206cZhWp8KlhTIkPABC3m08oUEnsrkGAT/HO9cUCBOiWxxtTUlqS7cnXUup5HHGm1OFQO5OcpCUnr1PXvbKwauRToVsuKGLXJDKy7BuMl91hwhKnUOeIApO+M+cHt3G1TWnWJMdE5MiMphC5jjrIUpJJSrffBODnmqWT0rIpMjztx2hTGdbfGSEqVFkx20x1Y2HKDzJ+ud/7VcvDXig1pe2fhF3iyH4aFlTDkflKm+YklJBIyMknr3Nbb4lxY8nRtx+JYae8NsrR4iArlV6jPQ+9a24DW+FKflvyYcd55tX7NxxpKlI+hI2r0VmJ0+Y6Ty21pu/I1DDVMYt8+Ixt4a5jQbLo9UjmJx7kD2zUolhpLhdS02HD1WEjJ+9ZVtn6VyV5lYrNKUClKUClKUH/9k="/>
          <p:cNvSpPr>
            <a:spLocks noChangeAspect="1" noChangeArrowheads="1"/>
          </p:cNvSpPr>
          <p:nvPr/>
        </p:nvSpPr>
        <p:spPr bwMode="auto">
          <a:xfrm>
            <a:off x="0" y="-1539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2060"/>
              </a:solidFill>
              <a:cs typeface="Arial" charset="0"/>
            </a:endParaRPr>
          </a:p>
        </p:txBody>
      </p:sp>
      <p:sp>
        <p:nvSpPr>
          <p:cNvPr id="6149" name="AutoShape 4" descr="data:image/jpeg;base64,/9j/4AAQSkZJRgABAQAAAQABAAD/2wCEAAkGBwgHBgkIBwgKCgkLDRYPDQwMDRsUFRAWIB0iIiAdHx8kKDQsJCYxJx8fLT0tMTU3Ojo6Iys/RD84QzQ5OjcBCgoKDQwNGg8PGjclHyU3Nzc3Nzc3Nzc3Nzc3Nzc3Nzc3Nzc3Nzc3Nzc3Nzc3Nzc3Nzc3Nzc3Nzc3Nzc3Nzc3N//AABEIAJoAqQMBIgACEQEDEQH/xAAcAAEAAgIDAQAAAAAAAAAAAAAABQYBBwMECAL/xABAEAABAwMCBAQEAwQIBgMAAAABAgMEAAURBiEHEjFBEyJRYRQycYEVQqEjYpGxCFKCksHC0vAkcpTR4fEXVXP/xAAYAQEBAQEBAAAAAAAAAAAAAAAAAQIDBP/EACIRAQACAQQBBQEAAAAAAAAAAAABAhEDEiExQRMiUWFxUv/aAAwDAQACEQMRAD8A3jSlKBSlKBWOYetdaRcIsebGhOvoTKlBZYaJ8ywkZUR9Nv41X7hfEx7jOg3uI07aQQkvJQVBpJSk/tk42SSrZXTY5AxmmBPqns/iTcABwvLaU6D4Z5OUEA+bpnKht13qFv8Ae5NrmZcQ6xBb8Na5Hwi3kKTzftOZSDlGEjqRgdScV0rJYnGPhvwt+RFjQnwEsPp52XUDy8zeTzIJQcf1c9uhqySrTEmP+M+lwkt+EpKXlpStOc4UkHCvv6n1q8QKyiYuPf7gqbLCokR9D6FqlqCkNLZ8o5OiwVhY9em21dKMCzqhcgRnfg4lzcSp6OhRXlxlISFADzNcylg4zyqSnsCRekw4yHi8hhpLx2LgQOb06/SuXl26mrkVODaEtXqZblQUfhokpuTS/BAQVKGOQe4cSV/QgdNq6MWYpLS3IUhaG7lflMOOhZPgNgEYGfl5ijA//TI3Iq98tfDzDT7am320uNrGFIWMgj3FTIrl3nS7M2Ph5qHjInMsMNvJLvhAjmcBx5jhIUsZPb0rvR720hllUwALkcyo4ZSpfitgA8+MZAwRnP8AjXO/ZITq4zjaVR3IpUWFMK5QgqGD5flOQT1B61EXLT859pppqUh1TK2lx5LyilxhQPnUAkYVzAkcuwxt06XgWSLIZlxmpMZ1LrLqAttxByFJIyCPtXLXSkKlR/hG4EVpxouhD3M5yeE3g7pGNz0GNq+HbtGbuzdsPOZCmS8SlOUoSDjzH8ud8Z64PpWRIUrCTms0ClKUClKUClYAxWaDBroT53gLbY87Ydyn4nlyho/l5u2ScY/8jOLvOdhRVriRvinkDnLKVpSrkB8xGSO2cepx0qv2tRkeJJ03IYnW+aSZMKa6oKYcPzK3BVvnzNq9sEd7gdCRDus2YzabjKalyo/MtExBSzJZ2JQ6EgcqklaUjIGPmSQRkm22+3Otr+JuDofmONNpe5AUs5Tk5SjJwcnqcnp2AFdqHF+HjMtqV4jiG0IW6oeZfKMZP++9dmkyMYFZpSoFKUoFKUoFYwKzSgxgVWHIbtsZuqpakhiU+t6ROUrfwT0bCeuQnyDG2N9zsbRXw62h1tTbiUrQoYUlQ2I9KCv2m5ui5PW1qIER4z/w6UISrmbR4YWlwknHKclI9xjffFiHSqrd2l6danXCM4EMrShSied191Y2DYUoqxnYJ26q6b7zNjjS4lqjtXCQqRLxzPOKOfMTkgewzgewqz8iRyPWs1pR/ibMjcUno7UnxrEuQ3ELRwUpOyS4k9sKz9R9q3SNhVtWa4yPqlKVkKUqNvsB+4wvAiyvh1hQVkpUUqHoeVST75BG4FB0r5Yo92LkmG/4FwbHIH0eYKwc+G4nOFoz1SfU9Mmu/a4fggypLMZNwkIT8U4wnAUR0GTuQMnH8e9QWkoFwbmPO3BUppKMZaLaGmnHjnnWAkkq2x5ircknGattWfgKUpUClKUClKUClKUClKUClK+VEAHegw4hLieVaQpJ6gjIrU3FXiW3Aafsen3guYoFEmUg5DA7pT6r9+31rpcT+KQAdsulnzzbpkT2z8vqhs/zV/D1FI0BoKfrGXzkrjWtCv28rAJV6pRnqr36D9D3ppxEbrply8KdKP6i1LHfU2pNugOJeecI8qlJIKWx9SBn2z7V6aHSoJSLVo3TDy4zLcWDBYU5yj8xAzv6qJ+5NRfDbW7Ws7Y6tbAjz4pSmQykkp82eVSSexwfpg9etYvab8+CFypSlc1YV8pqkpvLsi7PfgeoIi1KCnnYU5sBLITypATghSQQCc+YdT0NWm+SjCs8ySlSULQ0ooUogAKxhOSdgM43NQKHUzPw+Be7BNccDiS3JlBl1PMnzBZWg7Hy+gqwLNF8YxmjJ5Q+UAuBHyhWN8e2a5qUqBSlKBSlKBSlKBSlKBSldG83aDZbc7PuclMeM0MqWrv6ADqSewG5oOzIfbjNLefcQ20hJUpazgJA7mtCcS+KDt78W06ecWzbD5XZIylcj2HcI/U98DaobiJxFnatdVGY5otoQryMZwp395z/AAHQe9T/AAz4WOXMtXfUrS2oOymYitlP+6/RPt1Pfbr6K0ikbrdp2h+G/DiVqlxufcUrj2ZKs842XJ/dT6D1V/Dfp6CSi3WK1YSGIUCI37JQ2kV8Xe527TtpXMnutxYUdIAwMAeiUgdT2AFeddea6uWtZyYrCHGbeHAI8JG6nFdirHzK9ANh29amLas/R07fE/iE5quQYFuKmrKysKTkFKpCh0Uoenon7n0GzeC+k5OnbE9MuLamZtxKVKZV1bbTnkB9zzE/cDtUdwy4XN2jwbzqJtLlx+ZmKcKRH9CfVf6D9avrOo7a9qR/T7b4VcGGA+4gdgT0z64IOPQipqWjG2pCZpSlcVdO6SnYkTxWIbsxXOlPgtY5iCQCdyBsN9zUTBuEideGB+H3SA2hhwqRJSgNLGUgfKpXm326bZqXuYmmC8LYY4l4/ZGSFFvPvjeoKxsym70tV1fuDsxTTnIXQkMhvLeyQjYHPTvjOasdCzjoKzWB0FZqBSlKBSlKBSlKBSlYJoIfVmpbfpW0OXG5LPKPK22n5nV9kp99vtXmnV2rLtrG5oemZ5Arliw2slLedsJH5lHbfqe2OldvidqZ3UmqpbnilcKKtTEVA6BKTgq9ySM5+npW2eE3D6NY4DF4ujIcu76OdIXuIyT0A/exjJ+w9/TWI067p7Z7RnDThUiEWLxqVtK5YwtiEd0tHsV+qvboPc9Nh6q1NbdLWpU65u8o+VplHzuq/qpH+8V0tca0t2jreHZR8WW6D8PFQfM4fU+iR3P868+PO6i4janAIMmY7shsbNR2+v8AZSPXv7msRWdSd1ul6fepNRXvX9+aa8NTilLKIcFncI/7nHVX8hW5+G/DiLpZpM64BEi7rG6+qGAfyo9/VXf2qR0Hoe26NgKUlSXpzif28tYxt3Cf6qe/86oHEziqXfGtGlnihseV+en83qls+n731x61qbTedtOk/U5xN4otWXxbTp9aHbkPK8/1RH9h6r/Qd/Sq7wNsVymage1RKUv4YIcQHXDkyHFEZI9QMHJ9duxrocM+Fzt8DVzvza2LWDlpjdK5Hv6hHv1Pbbc7+jx2YzDbEdtLTLSQlCEDCUgdgKlrVpG2qualKVwVH34PfhizHQ+4tK0Hw2F8q1jmGUg5GMj3qFtLV3F1ZkXKCEnLqDKckNqcLaiVIRyoSBgYHqc/XNWOY0p+I8026pla0KSlxHVBI2I9xVGhLYVcmpbEPUN2cZcQUSXy42hvOUrISopQoAZ2SknsKsC/joKzWB0rNQKUpQKUpQKUpQKitUz/AML05c5+SDHiuLBHYhJx+tStUnjJKMXh5cylXKXfDZ+oUtIP6Zq15mB560fA/ENUWaCU86XZbKVj90Kyr9Aa9N651EjS2m5V0KQt1ACGWydlOK2Tn2zufYVofgtETL4hQSvJ+Hade29QnH+ar1/SImclos8AY/ayVPH6ITgfqv8ASvTqxu1IqkdNaWi2XziJqdfNI8aU755El35WW8+nYdgkf+a9D6Z05aNGWZTMQBtKE88mU58zmBupR7D26CqR/R8tYZsNxuZT+0lSA0lX7jY/1KV+lTfGy4Kg6BlNNq5Vy3W2NjglJVlQ+4BH0NY1LTa2yOiGs+JHEyRqUuWuyqcj2jPKtWMOScfqEnbbv39KsXDHhUUqavOqY+CMKjwFjp3CnB/l/jUbwE0/BuNynXWY2HXYPImOlQyEqVklXudtvSt8jpV1L7fZUhhKQnAAwAMD2r6pSvOpSlKDB6VDXS9tWsueOyUMtFrneW4hCEJWSCo5Pypxv/7qaqG1JEjeB+JqhRpMyG2r4YyAOVtSseYnsB1J6gc3rSB2rTdI91jqfiFZbS4UAqQU5x3APY9Qe9d+q3BdlW+5Q4U28/iMuWFKca8JCA2kJyVoSncIzgeYn5hvVkqyFKUqBSlfJI33oInVOorfpe0OXK5uENpPKhCd1OKPRIHr/LrWqn+PD5Ur4bTrfJnylyYcke4CNv41buJWlZGtnLPDiTmmYjLzi5SgQogFICSE53PzD71Ejgbp/G90u395r/RXWvpxHuTlAq47XH8thiA+8lX+mqprjiPddYQWoUmNGixWnQ6UMkqK1AYGSfTJrZSeBungd7ldSPQrb/0VN2XhTpS0vofEJct1Byky1+IAfXl6fpW9+lXmIOVY4E6TkQkP6intLaVJa8GK2tPKfDyCpZHuUjHsM964f6RENBj2aeX0hwLcY8A9VAgK5h9CnB/5hW5QMJx7dq0LxqsGoX71JvctLX4NHShuMfHA5AcZ8p/MVE/bHpUpbdqZk8LRwAlzHtLy4r0cIiR5H/Dvd3CrJWPscb+/tXNx6mwmdINQ5KQqXJkIMbfdJScqV/d2/tV0uDOt4sqKxpt6HHgqiRwGnfH3krz5sJI+Y/Mdz1rZN4s0C8RVR7lEYkJ5SEl1pK+TI6jIODWbe3UzJ4ao/o8qioRdeaayJbq0hMTnHOUJGSvHXGVYz7VucdK8qyBcuH+s3URXgX4Tm3K4SHGzghK8YJyMZrcqeMGmhbI7pXIfnuNgqhR2FFQXjcAkY6+9a1aTM7o8kNjUrQd6406h+JU3Etca3YOfDkJUtzHvnl/lS2ccL0wrFztsOWjuWlKZV/mFZ9G+MmYb8pWrYPGm2TpLESLYrq7KeUEIab8M8yj2Hmq9fHXj/wCnb/6of9qxNZjtUxXypIWClQBBGCD3r6pWRB8ti06+64iLFgF1pTzz6GUtpKEYzzKA7c2wrsWW5v3NDzzkF6NH5/8AhlujlLzePm5eqd87EDbH25rpbmbkwGnhgpWHG3OVKi0sdFDmBGR7iq3dJUxu52Y3BTjLKJi0+AleVPhDS8LOPmJVyYSBt3GelFxFZqLt1xcdUmLPQlmbjJQkK5D1IAURgqxuQCcfrUnkVBmqFxQt2pb63Dsumz4DD/OubJLnInlGAEEjffOcDrj0zV9rFWJxOR5vuHCrWttHjRWkSupJhSsKH2Vy/pmo9rVOudJPJakTblHGcBm4JUtBx2HP/ga9QVxyYzEppTMlht5pQwpDiApJHuDXX1/6hMNKWPjlJbKW77aUPJ6F6IrlV/cVt+tbCsXEnSt7WlqPc0MPq6MyklpR+hOx+xNdG+8JtK3YKUzEXbnj0chq5B/dIKf0rWepODd/toU7aVt3RjuhPkdx/wApOD9jn2q40rfRy9DBQUAQQQehqJ1VYYupLHJtkwAB1J5HOQKLS8bKAPcV5ps2q9T6UkKYizpUYtnzw5WVJH9hXy/bFbU0dxmiT1oianZRAkKOEyWsllRJ7g5KPuSPcVLaNq8wZadtMxVh1LHloddHwMvzKaPKopSrCh7ZGRg+pFegv/lvRZYCzdXAojPh/CPc30+XH64qcOldMy5SrkqzW1957zl4sIVz5/N6H61S+MGl9ORtHTLkxAiQZkco8FxhtLfOSoDlIGM5BP061ZtXUtESYw+4j/DjiJfM/Dly6BPNyuoW0p1KfpsrA++KvVn05ZbKgi1WuJFJHmU00ApX1V1P3NaQ4LaSuM7UEXUC23GLdDKlIcO3jqKSnCfUb7np2+noMdKxqRFZxEkI69WC032OWLvb48pHYuIBUn3B6g/StdXDgdZnniq33WdFQTnw1JS4B7A7H+JNbXpWa3tXqVU/RfDyy6SWX4wckzlDBlSMFSR6JA2T/Orfis0qTMz2FKUqBXWlxGn1tPlKRIY5iy4U55CRg/z6V2awRmgpj0CQ9cH3r6+6xa4aESJClO+SS6kbKTjdCE8vNy5GVY9Dzdiz6qKkFV0QtPiJW+jw2SS03zpSlCyOq/OMhI23HUb2OfAiXGMqNPjNSGFYy26kKBx02NQ0y0us3s3dpHjsMwkNNwm/KQtClEEdjss4G24HXbGs5E+lYUAR0O9fdVG3TIj11vN1mSvhFoR4aEL/AGamWG8jxVpV3KiojmG6QnFfFq1RcFxXfiIJeXBgF+WQktLWoKWE+Gk7ELSgqG4xlIPXaYFxpUdDuzEtTCGg5zvMB8eXmSlJ9VJykH2zvg46Vn8at3m5prKSl3wiFnl8+M8u/fG9TAkKwa6aLnCdjGS1LYWwFcniJcBHNnHLkd89q+7fPjXBpTsN0OtpWpsqA6KScKH1B2PvQdS+6dtF/j+Dd4DEpIHlUtPmT9FDcfavN+s9Ji064c09Y/Fml0oLDXVYKhnkJ9uufQ5Nbs4oa6GkbchmGEOXWUD4KVbhtPdZHt2Hc+wNcXCayMpsjepJq/irxd0l6RKWcnlJ2SPQAAZ9/oK7UtNI3JPLniymuHHDmGLy6XnYjQRyNnPiOqJIQn2ycZ9BVN0KHeKGoJt01SQ7EtpR8Nb0khlKlc25H5sBPU9SfTarRxpsM2+aUQbc2p52E+JBZSMqWkJUlWB3ICs49q0nobVtz0ndlOWptL5fw29EWCfE32AA3Chk/rtWqV3VmY7HqpptLSAhtKUoSAEpSMAAdABX3VY0lc9SXdHxl7tce1RlI/ZRisreUcjzK6BIx2wTv2xvZh0rhMYlWaUpUClKUClKUClKUClKUHBLisy2HGJLSHWXUlDiFDIUk9q6cGzMQVzlNLeWqaoKcLq+c5CAgb9cYSOuak6UFYZsE206cZhWp8KlhTIkPABC3m08oUEnsrkGAT/HO9cUCBOiWxxtTUlqS7cnXUup5HHGm1OFQO5OcpCUnr1PXvbKwauRToVsuKGLXJDKy7BuMl91hwhKnUOeIApO+M+cHt3G1TWnWJMdE5MiMphC5jjrIUpJJSrffBODnmqWT0rIpMjztx2hTGdbfGSEqVFkx20x1Y2HKDzJ+ud/7VcvDXig1pe2fhF3iyH4aFlTDkflKm+YklJBIyMknr3Nbb4lxY8nRtx+JYae8NsrR4iArlV6jPQ+9a24DW+FKflvyYcd55tX7NxxpKlI+hI2r0VmJ0+Y6Ty21pu/I1DDVMYt8+Ixt4a5jQbLo9UjmJx7kD2zUolhpLhdS02HD1WEjJ+9ZVtn6VyV5lYrNKUClKUClKUH/9k="/>
          <p:cNvSpPr>
            <a:spLocks noChangeAspect="1" noChangeArrowheads="1"/>
          </p:cNvSpPr>
          <p:nvPr/>
        </p:nvSpPr>
        <p:spPr bwMode="auto">
          <a:xfrm>
            <a:off x="0" y="-1539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2060"/>
              </a:solidFill>
              <a:cs typeface="Arial" charset="0"/>
            </a:endParaRPr>
          </a:p>
        </p:txBody>
      </p:sp>
      <p:pic>
        <p:nvPicPr>
          <p:cNvPr id="6150" name="Picture 6" descr="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97164"/>
            <a:ext cx="1635860" cy="159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HHS.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920" y="397164"/>
            <a:ext cx="167153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432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305696885"/>
              </p:ext>
            </p:extLst>
          </p:nvPr>
        </p:nvGraphicFramePr>
        <p:xfrm>
          <a:off x="1420091" y="301336"/>
          <a:ext cx="6096000" cy="6059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115086" y="66205"/>
            <a:ext cx="1370320" cy="1462389"/>
            <a:chOff x="2927050" y="1581174"/>
            <a:chExt cx="1605430" cy="1605430"/>
          </a:xfrm>
        </p:grpSpPr>
        <p:sp>
          <p:nvSpPr>
            <p:cNvPr id="4" name="Oval 3"/>
            <p:cNvSpPr/>
            <p:nvPr/>
          </p:nvSpPr>
          <p:spPr>
            <a:xfrm>
              <a:off x="2927050" y="1581174"/>
              <a:ext cx="1605430" cy="1605430"/>
            </a:xfrm>
            <a:prstGeom prst="ellipse">
              <a:avLst/>
            </a:pr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5" name="Oval 4"/>
            <p:cNvSpPr/>
            <p:nvPr/>
          </p:nvSpPr>
          <p:spPr>
            <a:xfrm>
              <a:off x="3177466" y="1887986"/>
              <a:ext cx="1135210" cy="11352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u="sng" dirty="0" smtClean="0">
                  <a:solidFill>
                    <a:prstClr val="white"/>
                  </a:solidFill>
                </a:rPr>
                <a:t>Core Team</a:t>
              </a:r>
            </a:p>
            <a:p>
              <a:pPr algn="ctr" defTabSz="844550">
                <a:lnSpc>
                  <a:spcPct val="90000"/>
                </a:lnSpc>
                <a:spcBef>
                  <a:spcPct val="0"/>
                </a:spcBef>
                <a:spcAft>
                  <a:spcPct val="35000"/>
                </a:spcAft>
              </a:pPr>
              <a:r>
                <a:rPr lang="en-US" sz="1600" dirty="0" smtClean="0">
                  <a:solidFill>
                    <a:prstClr val="white"/>
                  </a:solidFill>
                </a:rPr>
                <a:t>RIDE</a:t>
              </a:r>
            </a:p>
            <a:p>
              <a:pPr algn="ctr" defTabSz="844550">
                <a:lnSpc>
                  <a:spcPct val="90000"/>
                </a:lnSpc>
                <a:spcBef>
                  <a:spcPct val="0"/>
                </a:spcBef>
                <a:spcAft>
                  <a:spcPct val="35000"/>
                </a:spcAft>
              </a:pPr>
              <a:r>
                <a:rPr lang="en-US" sz="1600" dirty="0" smtClean="0">
                  <a:solidFill>
                    <a:prstClr val="white"/>
                  </a:solidFill>
                </a:rPr>
                <a:t>HEALTH</a:t>
              </a:r>
            </a:p>
            <a:p>
              <a:pPr algn="ctr" defTabSz="844550">
                <a:lnSpc>
                  <a:spcPct val="90000"/>
                </a:lnSpc>
                <a:spcBef>
                  <a:spcPct val="0"/>
                </a:spcBef>
                <a:spcAft>
                  <a:spcPct val="35000"/>
                </a:spcAft>
              </a:pPr>
              <a:r>
                <a:rPr lang="en-US" sz="1600" dirty="0" smtClean="0">
                  <a:solidFill>
                    <a:prstClr val="white"/>
                  </a:solidFill>
                </a:rPr>
                <a:t>HLN</a:t>
              </a:r>
              <a:endParaRPr lang="en-US" sz="1600" dirty="0">
                <a:solidFill>
                  <a:prstClr val="white"/>
                </a:solidFill>
              </a:endParaRPr>
            </a:p>
          </p:txBody>
        </p:sp>
      </p:grpSp>
    </p:spTree>
    <p:extLst>
      <p:ext uri="{BB962C8B-B14F-4D97-AF65-F5344CB8AC3E}">
        <p14:creationId xmlns:p14="http://schemas.microsoft.com/office/powerpoint/2010/main" val="2660971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865" y="114290"/>
            <a:ext cx="5683122" cy="625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677334" y="6394418"/>
            <a:ext cx="7671755" cy="463582"/>
            <a:chOff x="677334" y="6394418"/>
            <a:chExt cx="7671755" cy="463582"/>
          </a:xfrm>
        </p:grpSpPr>
        <p:grpSp>
          <p:nvGrpSpPr>
            <p:cNvPr id="5" name="Group 4"/>
            <p:cNvGrpSpPr/>
            <p:nvPr/>
          </p:nvGrpSpPr>
          <p:grpSpPr>
            <a:xfrm>
              <a:off x="1430903" y="6394418"/>
              <a:ext cx="6918186" cy="463582"/>
              <a:chOff x="2427185" y="2333512"/>
              <a:chExt cx="5242235" cy="460488"/>
            </a:xfrm>
          </p:grpSpPr>
          <p:pic>
            <p:nvPicPr>
              <p:cNvPr id="7" name="Picture 6" descr="screenshot_141.jpg"/>
              <p:cNvPicPr>
                <a:picLocks noChangeAspect="1"/>
              </p:cNvPicPr>
              <p:nvPr/>
            </p:nvPicPr>
            <p:blipFill rotWithShape="1">
              <a:blip r:embed="rId4">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8" name="Rectangle 7"/>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spTree>
    <p:extLst>
      <p:ext uri="{BB962C8B-B14F-4D97-AF65-F5344CB8AC3E}">
        <p14:creationId xmlns:p14="http://schemas.microsoft.com/office/powerpoint/2010/main" val="93274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7334" y="6394418"/>
            <a:ext cx="7671755" cy="463582"/>
            <a:chOff x="677334" y="6394418"/>
            <a:chExt cx="7671755" cy="463582"/>
          </a:xfrm>
        </p:grpSpPr>
        <p:grpSp>
          <p:nvGrpSpPr>
            <p:cNvPr id="13" name="Group 12"/>
            <p:cNvGrpSpPr/>
            <p:nvPr/>
          </p:nvGrpSpPr>
          <p:grpSpPr>
            <a:xfrm>
              <a:off x="1430903" y="6394418"/>
              <a:ext cx="6918186" cy="463582"/>
              <a:chOff x="2427185" y="2333512"/>
              <a:chExt cx="5242235" cy="460488"/>
            </a:xfrm>
          </p:grpSpPr>
          <p:pic>
            <p:nvPicPr>
              <p:cNvPr id="15" name="Picture 14" descr="screenshot_141.jpg"/>
              <p:cNvPicPr>
                <a:picLocks noChangeAspect="1"/>
              </p:cNvPicPr>
              <p:nvPr/>
            </p:nvPicPr>
            <p:blipFill rotWithShape="1">
              <a:blip r:embed="rId3">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16" name="Rectangle 15"/>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grpSp>
        <p:nvGrpSpPr>
          <p:cNvPr id="5" name="Group 4"/>
          <p:cNvGrpSpPr/>
          <p:nvPr/>
        </p:nvGrpSpPr>
        <p:grpSpPr>
          <a:xfrm>
            <a:off x="-14288" y="352804"/>
            <a:ext cx="9159120" cy="5672197"/>
            <a:chOff x="0" y="910016"/>
            <a:chExt cx="9159120" cy="5672197"/>
          </a:xfrm>
        </p:grpSpPr>
        <p:grpSp>
          <p:nvGrpSpPr>
            <p:cNvPr id="4" name="Group 3"/>
            <p:cNvGrpSpPr/>
            <p:nvPr/>
          </p:nvGrpSpPr>
          <p:grpSpPr>
            <a:xfrm>
              <a:off x="0" y="910016"/>
              <a:ext cx="9144000" cy="5672197"/>
              <a:chOff x="0" y="514291"/>
              <a:chExt cx="9144000" cy="5672197"/>
            </a:xfrm>
          </p:grpSpPr>
          <p:pic>
            <p:nvPicPr>
              <p:cNvPr id="17" name="Picture 16" descr="screenshot_14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4291"/>
                <a:ext cx="9144000" cy="5460086"/>
              </a:xfrm>
              <a:prstGeom prst="rect">
                <a:avLst/>
              </a:prstGeom>
            </p:spPr>
          </p:pic>
          <p:sp>
            <p:nvSpPr>
              <p:cNvPr id="2" name="Rectangle 1"/>
              <p:cNvSpPr/>
              <p:nvPr/>
            </p:nvSpPr>
            <p:spPr>
              <a:xfrm>
                <a:off x="1056827" y="1275776"/>
                <a:ext cx="6909343" cy="2027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3" name="Rectangle 2"/>
              <p:cNvSpPr/>
              <p:nvPr/>
            </p:nvSpPr>
            <p:spPr>
              <a:xfrm>
                <a:off x="857250" y="2914650"/>
                <a:ext cx="7786688" cy="3271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pic>
            <p:nvPicPr>
              <p:cNvPr id="11" name="Picture 10" descr="screenshot_146.jpg"/>
              <p:cNvPicPr>
                <a:picLocks noChangeAspect="1"/>
              </p:cNvPicPr>
              <p:nvPr/>
            </p:nvPicPr>
            <p:blipFill rotWithShape="1">
              <a:blip r:embed="rId5">
                <a:extLst>
                  <a:ext uri="{28A0092B-C50C-407E-A947-70E740481C1C}">
                    <a14:useLocalDpi xmlns:a14="http://schemas.microsoft.com/office/drawing/2010/main" val="0"/>
                  </a:ext>
                </a:extLst>
              </a:blip>
              <a:srcRect l="12084" t="48294" r="15885"/>
              <a:stretch/>
            </p:blipFill>
            <p:spPr>
              <a:xfrm>
                <a:off x="1256586" y="1924314"/>
                <a:ext cx="7092503" cy="3040089"/>
              </a:xfrm>
              <a:prstGeom prst="rect">
                <a:avLst/>
              </a:prstGeom>
            </p:spPr>
          </p:pic>
        </p:grpSp>
        <p:pic>
          <p:nvPicPr>
            <p:cNvPr id="21" name="Picture 20" descr="banner-8-2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20" y="939981"/>
              <a:ext cx="9144000" cy="731520"/>
            </a:xfrm>
            <a:prstGeom prst="rect">
              <a:avLst/>
            </a:prstGeom>
          </p:spPr>
        </p:pic>
      </p:grpSp>
      <p:sp>
        <p:nvSpPr>
          <p:cNvPr id="6" name="Rectangle 5"/>
          <p:cNvSpPr/>
          <p:nvPr/>
        </p:nvSpPr>
        <p:spPr>
          <a:xfrm>
            <a:off x="3829050" y="3486150"/>
            <a:ext cx="2686050" cy="400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1560110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8481" y="2175289"/>
            <a:ext cx="1036109" cy="29423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677334" y="6394418"/>
            <a:ext cx="7671755" cy="463582"/>
            <a:chOff x="677334" y="6394418"/>
            <a:chExt cx="7671755" cy="463582"/>
          </a:xfrm>
        </p:grpSpPr>
        <p:grpSp>
          <p:nvGrpSpPr>
            <p:cNvPr id="5" name="Group 4"/>
            <p:cNvGrpSpPr/>
            <p:nvPr/>
          </p:nvGrpSpPr>
          <p:grpSpPr>
            <a:xfrm>
              <a:off x="1430903" y="6394418"/>
              <a:ext cx="6918186" cy="463582"/>
              <a:chOff x="2427185" y="2333512"/>
              <a:chExt cx="5242235" cy="460488"/>
            </a:xfrm>
          </p:grpSpPr>
          <p:pic>
            <p:nvPicPr>
              <p:cNvPr id="7" name="Picture 6" descr="screenshot_141.jpg"/>
              <p:cNvPicPr>
                <a:picLocks noChangeAspect="1"/>
              </p:cNvPicPr>
              <p:nvPr/>
            </p:nvPicPr>
            <p:blipFill rotWithShape="1">
              <a:blip r:embed="rId3">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8" name="Rectangle 7"/>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sp>
        <p:nvSpPr>
          <p:cNvPr id="9" name="TextBox 8"/>
          <p:cNvSpPr txBox="1"/>
          <p:nvPr/>
        </p:nvSpPr>
        <p:spPr>
          <a:xfrm>
            <a:off x="300038" y="510078"/>
            <a:ext cx="8686800" cy="646331"/>
          </a:xfrm>
          <a:prstGeom prst="rect">
            <a:avLst/>
          </a:prstGeom>
          <a:noFill/>
          <a:effectLst/>
        </p:spPr>
        <p:txBody>
          <a:bodyPr wrap="square" rtlCol="0">
            <a:spAutoFit/>
          </a:bodyPr>
          <a:lstStyle/>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Finding Children Who Need Screening</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 name="Picture 9" descr="screenshot_25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590" y="1156409"/>
            <a:ext cx="7763738" cy="5406889"/>
          </a:xfrm>
          <a:prstGeom prst="rect">
            <a:avLst/>
          </a:prstGeom>
        </p:spPr>
      </p:pic>
    </p:spTree>
    <p:extLst>
      <p:ext uri="{BB962C8B-B14F-4D97-AF65-F5344CB8AC3E}">
        <p14:creationId xmlns:p14="http://schemas.microsoft.com/office/powerpoint/2010/main" val="9573643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42975"/>
            <a:ext cx="9135167"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43200" y="4814888"/>
            <a:ext cx="2943225" cy="30956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6894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8" name="Picture 7" descr="screenshot_15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047"/>
            <a:ext cx="9144000" cy="4977218"/>
          </a:xfrm>
          <a:prstGeom prst="rect">
            <a:avLst/>
          </a:prstGeom>
        </p:spPr>
      </p:pic>
    </p:spTree>
    <p:extLst>
      <p:ext uri="{BB962C8B-B14F-4D97-AF65-F5344CB8AC3E}">
        <p14:creationId xmlns:p14="http://schemas.microsoft.com/office/powerpoint/2010/main" val="25051141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8" name="Picture 7" descr="screenshot_156.jpg"/>
          <p:cNvPicPr>
            <a:picLocks noChangeAspect="1"/>
          </p:cNvPicPr>
          <p:nvPr/>
        </p:nvPicPr>
        <p:blipFill rotWithShape="1">
          <a:blip r:embed="rId4">
            <a:extLst>
              <a:ext uri="{28A0092B-C50C-407E-A947-70E740481C1C}">
                <a14:useLocalDpi xmlns:a14="http://schemas.microsoft.com/office/drawing/2010/main" val="0"/>
              </a:ext>
            </a:extLst>
          </a:blip>
          <a:srcRect t="18820"/>
          <a:stretch/>
        </p:blipFill>
        <p:spPr>
          <a:xfrm>
            <a:off x="0" y="942975"/>
            <a:ext cx="9144000" cy="2524260"/>
          </a:xfrm>
          <a:prstGeom prst="rect">
            <a:avLst/>
          </a:prstGeom>
        </p:spPr>
      </p:pic>
      <p:pic>
        <p:nvPicPr>
          <p:cNvPr id="9" name="Picture 8" descr="screenshot_15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67235"/>
            <a:ext cx="9144000" cy="2786983"/>
          </a:xfrm>
          <a:prstGeom prst="rect">
            <a:avLst/>
          </a:prstGeom>
        </p:spPr>
      </p:pic>
      <p:sp>
        <p:nvSpPr>
          <p:cNvPr id="2" name="TextBox 1"/>
          <p:cNvSpPr txBox="1"/>
          <p:nvPr/>
        </p:nvSpPr>
        <p:spPr>
          <a:xfrm>
            <a:off x="3543300" y="286822"/>
            <a:ext cx="2057400" cy="369332"/>
          </a:xfrm>
          <a:prstGeom prst="rect">
            <a:avLst/>
          </a:prstGeom>
          <a:noFill/>
        </p:spPr>
        <p:txBody>
          <a:bodyPr wrap="square" rtlCol="0">
            <a:spAutoFit/>
          </a:bodyPr>
          <a:lstStyle/>
          <a:p>
            <a:r>
              <a:rPr lang="en-US" dirty="0" smtClean="0"/>
              <a:t>Demographic Data</a:t>
            </a:r>
            <a:endParaRPr lang="en-US" dirty="0"/>
          </a:p>
        </p:txBody>
      </p:sp>
    </p:spTree>
    <p:extLst>
      <p:ext uri="{BB962C8B-B14F-4D97-AF65-F5344CB8AC3E}">
        <p14:creationId xmlns:p14="http://schemas.microsoft.com/office/powerpoint/2010/main" val="20054185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3" y="396791"/>
            <a:ext cx="8715374" cy="539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13460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31" y="961123"/>
            <a:ext cx="8511244" cy="525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666672" y="286822"/>
            <a:ext cx="3586162" cy="369332"/>
          </a:xfrm>
          <a:prstGeom prst="rect">
            <a:avLst/>
          </a:prstGeom>
          <a:noFill/>
        </p:spPr>
        <p:txBody>
          <a:bodyPr wrap="square" rtlCol="0">
            <a:spAutoFit/>
          </a:bodyPr>
          <a:lstStyle/>
          <a:p>
            <a:r>
              <a:rPr lang="en-US" dirty="0" smtClean="0"/>
              <a:t>Speech/Language Screening Results</a:t>
            </a:r>
            <a:endParaRPr lang="en-US" dirty="0"/>
          </a:p>
        </p:txBody>
      </p:sp>
    </p:spTree>
    <p:extLst>
      <p:ext uri="{BB962C8B-B14F-4D97-AF65-F5344CB8AC3E}">
        <p14:creationId xmlns:p14="http://schemas.microsoft.com/office/powerpoint/2010/main" val="291996702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3">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9" y="668361"/>
            <a:ext cx="8344326" cy="549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615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18488" cy="868362"/>
          </a:xfrm>
        </p:spPr>
        <p:txBody>
          <a:bodyPr/>
          <a:lstStyle/>
          <a:p>
            <a:pPr algn="ctr"/>
            <a:r>
              <a:rPr lang="en-US" sz="3600" b="1" dirty="0" smtClean="0">
                <a:solidFill>
                  <a:schemeClr val="accent1"/>
                </a:solidFill>
              </a:rPr>
              <a:t>The Issue</a:t>
            </a:r>
          </a:p>
        </p:txBody>
      </p:sp>
      <p:sp>
        <p:nvSpPr>
          <p:cNvPr id="3" name="Content Placeholder 2"/>
          <p:cNvSpPr>
            <a:spLocks noGrp="1"/>
          </p:cNvSpPr>
          <p:nvPr>
            <p:ph sz="quarter" idx="1"/>
          </p:nvPr>
        </p:nvSpPr>
        <p:spPr>
          <a:xfrm>
            <a:off x="457200" y="1219200"/>
            <a:ext cx="8305800" cy="5257800"/>
          </a:xfrm>
        </p:spPr>
        <p:txBody>
          <a:bodyPr>
            <a:normAutofit lnSpcReduction="10000"/>
          </a:bodyPr>
          <a:lstStyle/>
          <a:p>
            <a:pPr marL="274320" indent="-274320" fontAlgn="auto">
              <a:spcBef>
                <a:spcPts val="580"/>
              </a:spcBef>
              <a:spcAft>
                <a:spcPts val="0"/>
              </a:spcAft>
              <a:buFont typeface="Wingdings 2"/>
              <a:buChar char=""/>
              <a:defRPr/>
            </a:pPr>
            <a:r>
              <a:rPr lang="en-US" b="1" dirty="0"/>
              <a:t>1</a:t>
            </a:r>
            <a:r>
              <a:rPr lang="en-US" dirty="0"/>
              <a:t> </a:t>
            </a:r>
            <a:r>
              <a:rPr lang="en-US" b="1" dirty="0"/>
              <a:t>in</a:t>
            </a:r>
            <a:r>
              <a:rPr lang="en-US" dirty="0"/>
              <a:t> </a:t>
            </a:r>
            <a:r>
              <a:rPr lang="en-US" b="1" dirty="0"/>
              <a:t>4 children</a:t>
            </a:r>
            <a:r>
              <a:rPr lang="en-US" dirty="0"/>
              <a:t>, age 0-5 years, are at moderate or high risk for developmental, behavioral, or social delay</a:t>
            </a:r>
            <a:endParaRPr lang="en-US" sz="1100" dirty="0"/>
          </a:p>
          <a:p>
            <a:pPr marL="274320" indent="-274320" fontAlgn="auto">
              <a:spcBef>
                <a:spcPts val="580"/>
              </a:spcBef>
              <a:spcAft>
                <a:spcPts val="0"/>
              </a:spcAft>
              <a:buFont typeface="Wingdings 2"/>
              <a:buChar char=""/>
              <a:defRPr/>
            </a:pPr>
            <a:endParaRPr lang="en-US" sz="1100" dirty="0" smtClean="0"/>
          </a:p>
          <a:p>
            <a:pPr marL="274320" indent="-274320" fontAlgn="auto">
              <a:spcBef>
                <a:spcPts val="580"/>
              </a:spcBef>
              <a:spcAft>
                <a:spcPts val="0"/>
              </a:spcAft>
              <a:buFont typeface="Wingdings 2"/>
              <a:buChar char=""/>
              <a:defRPr/>
            </a:pPr>
            <a:r>
              <a:rPr lang="en-US" dirty="0" smtClean="0"/>
              <a:t>AAP recommends screening of all children </a:t>
            </a:r>
          </a:p>
          <a:p>
            <a:pPr marL="0" indent="0" fontAlgn="auto">
              <a:spcBef>
                <a:spcPts val="580"/>
              </a:spcBef>
              <a:spcAft>
                <a:spcPts val="0"/>
              </a:spcAft>
              <a:buFont typeface="Wingdings 2"/>
              <a:buNone/>
              <a:defRPr/>
            </a:pPr>
            <a:r>
              <a:rPr lang="en-US" dirty="0" smtClean="0"/>
              <a:t>    for developmental, behavioral, and </a:t>
            </a:r>
          </a:p>
          <a:p>
            <a:pPr marL="0" indent="0" fontAlgn="auto">
              <a:spcBef>
                <a:spcPts val="580"/>
              </a:spcBef>
              <a:spcAft>
                <a:spcPts val="0"/>
              </a:spcAft>
              <a:buFont typeface="Wingdings 2"/>
              <a:buNone/>
              <a:defRPr/>
            </a:pPr>
            <a:r>
              <a:rPr lang="en-US" dirty="0" smtClean="0"/>
              <a:t>    social delays at 9, 18, and 24 or 30 months </a:t>
            </a:r>
          </a:p>
          <a:p>
            <a:pPr marL="274320" indent="-274320" fontAlgn="auto">
              <a:spcBef>
                <a:spcPts val="580"/>
              </a:spcBef>
              <a:spcAft>
                <a:spcPts val="0"/>
              </a:spcAft>
              <a:buFont typeface="Wingdings 2"/>
              <a:buChar char=""/>
              <a:defRPr/>
            </a:pPr>
            <a:endParaRPr lang="en-US" sz="1100" dirty="0" smtClean="0"/>
          </a:p>
          <a:p>
            <a:pPr marL="274320" indent="-274320" fontAlgn="auto">
              <a:spcBef>
                <a:spcPts val="580"/>
              </a:spcBef>
              <a:spcAft>
                <a:spcPts val="0"/>
              </a:spcAft>
              <a:buFont typeface="Wingdings 2"/>
              <a:buChar char=""/>
              <a:defRPr/>
            </a:pPr>
            <a:r>
              <a:rPr lang="en-US" dirty="0" smtClean="0"/>
              <a:t>Less than 50% of pediatricians use valid </a:t>
            </a:r>
          </a:p>
          <a:p>
            <a:pPr marL="0" indent="0" fontAlgn="auto">
              <a:spcBef>
                <a:spcPts val="580"/>
              </a:spcBef>
              <a:spcAft>
                <a:spcPts val="0"/>
              </a:spcAft>
              <a:buFont typeface="Wingdings 2"/>
              <a:buNone/>
              <a:defRPr/>
            </a:pPr>
            <a:r>
              <a:rPr lang="en-US" dirty="0" smtClean="0"/>
              <a:t>    and reliable screening tools</a:t>
            </a:r>
          </a:p>
          <a:p>
            <a:pPr marL="274320" indent="-274320" fontAlgn="auto">
              <a:spcBef>
                <a:spcPts val="580"/>
              </a:spcBef>
              <a:spcAft>
                <a:spcPts val="0"/>
              </a:spcAft>
              <a:buFont typeface="Wingdings 2"/>
              <a:buChar char=""/>
              <a:defRPr/>
            </a:pPr>
            <a:endParaRPr lang="en-US" sz="1100" dirty="0" smtClean="0"/>
          </a:p>
          <a:p>
            <a:pPr marL="274320" indent="-274320" fontAlgn="auto">
              <a:lnSpc>
                <a:spcPct val="120000"/>
              </a:lnSpc>
              <a:spcBef>
                <a:spcPts val="580"/>
              </a:spcBef>
              <a:spcAft>
                <a:spcPts val="0"/>
              </a:spcAft>
              <a:buFont typeface="Wingdings 2"/>
              <a:buChar char=""/>
              <a:defRPr/>
            </a:pPr>
            <a:r>
              <a:rPr lang="en-US" dirty="0" smtClean="0"/>
              <a:t>Children who have developmental delays are at greater risk for later emotional and behavioral problems and poor educational achievement</a:t>
            </a:r>
          </a:p>
          <a:p>
            <a:pPr marL="274320" indent="-274320" fontAlgn="auto">
              <a:lnSpc>
                <a:spcPct val="120000"/>
              </a:lnSpc>
              <a:spcBef>
                <a:spcPts val="580"/>
              </a:spcBef>
              <a:spcAft>
                <a:spcPts val="0"/>
              </a:spcAft>
              <a:buFont typeface="Wingdings 2"/>
              <a:buChar char=""/>
              <a:defRPr/>
            </a:pPr>
            <a:endParaRPr lang="en-US" sz="1100" dirty="0" smtClean="0"/>
          </a:p>
          <a:p>
            <a:pPr marL="0" indent="0" fontAlgn="auto">
              <a:spcBef>
                <a:spcPts val="580"/>
              </a:spcBef>
              <a:spcAft>
                <a:spcPts val="0"/>
              </a:spcAft>
              <a:buFont typeface="Wingdings 2"/>
              <a:buNone/>
              <a:defRPr/>
            </a:pPr>
            <a:endParaRPr lang="en-US" dirty="0"/>
          </a:p>
        </p:txBody>
      </p:sp>
      <p:pic>
        <p:nvPicPr>
          <p:cNvPr id="7172" name="Picture 5" descr="child_playing_doc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1905000"/>
            <a:ext cx="2682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B20DCC7-75CF-4ADB-ADCE-E8BE7B9258E9}" type="slidenum">
              <a:rPr lang="en-US" smtClean="0"/>
              <a:pPr>
                <a:defRPr/>
              </a:pPr>
              <a:t>4</a:t>
            </a:fld>
            <a:endParaRPr lang="en-US" dirty="0"/>
          </a:p>
        </p:txBody>
      </p:sp>
    </p:spTree>
    <p:extLst>
      <p:ext uri="{BB962C8B-B14F-4D97-AF65-F5344CB8AC3E}">
        <p14:creationId xmlns:p14="http://schemas.microsoft.com/office/powerpoint/2010/main" val="6692722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334" y="6394418"/>
            <a:ext cx="7671755" cy="463582"/>
            <a:chOff x="677334" y="6394418"/>
            <a:chExt cx="7671755" cy="463582"/>
          </a:xfrm>
        </p:grpSpPr>
        <p:grpSp>
          <p:nvGrpSpPr>
            <p:cNvPr id="4" name="Group 3"/>
            <p:cNvGrpSpPr/>
            <p:nvPr/>
          </p:nvGrpSpPr>
          <p:grpSpPr>
            <a:xfrm>
              <a:off x="1430903" y="6394418"/>
              <a:ext cx="6918186" cy="463582"/>
              <a:chOff x="2427185" y="2333512"/>
              <a:chExt cx="5242235" cy="460488"/>
            </a:xfrm>
          </p:grpSpPr>
          <p:pic>
            <p:nvPicPr>
              <p:cNvPr id="6" name="Picture 5" descr="screenshot_141.jpg"/>
              <p:cNvPicPr>
                <a:picLocks noChangeAspect="1"/>
              </p:cNvPicPr>
              <p:nvPr/>
            </p:nvPicPr>
            <p:blipFill rotWithShape="1">
              <a:blip r:embed="rId3">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677334" y="6394418"/>
              <a:ext cx="753569" cy="331851"/>
            </a:xfrm>
            <a:prstGeom prst="rect">
              <a:avLst/>
            </a:prstGeom>
            <a:noFill/>
            <a:ln>
              <a:noFill/>
            </a:ln>
          </p:spPr>
        </p:pic>
      </p:gr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4839" t="65386" r="25484" b="11398"/>
          <a:stretch/>
        </p:blipFill>
        <p:spPr bwMode="auto">
          <a:xfrm>
            <a:off x="242887" y="2272563"/>
            <a:ext cx="8772525" cy="191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674307" y="656154"/>
            <a:ext cx="3909684" cy="369332"/>
          </a:xfrm>
          <a:prstGeom prst="rect">
            <a:avLst/>
          </a:prstGeom>
          <a:noFill/>
        </p:spPr>
        <p:txBody>
          <a:bodyPr wrap="square" rtlCol="0">
            <a:spAutoFit/>
          </a:bodyPr>
          <a:lstStyle/>
          <a:p>
            <a:r>
              <a:rPr lang="en-US" dirty="0" smtClean="0"/>
              <a:t>Referral to Special Education Follow-Up</a:t>
            </a:r>
            <a:endParaRPr lang="en-US" dirty="0"/>
          </a:p>
        </p:txBody>
      </p:sp>
    </p:spTree>
    <p:extLst>
      <p:ext uri="{BB962C8B-B14F-4D97-AF65-F5344CB8AC3E}">
        <p14:creationId xmlns:p14="http://schemas.microsoft.com/office/powerpoint/2010/main" val="31219503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17205" y="6254266"/>
            <a:ext cx="6918186" cy="463582"/>
            <a:chOff x="2427185" y="2333512"/>
            <a:chExt cx="5242235" cy="460488"/>
          </a:xfrm>
        </p:grpSpPr>
        <p:pic>
          <p:nvPicPr>
            <p:cNvPr id="4" name="Picture 3"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806175" y="6254266"/>
            <a:ext cx="1011030" cy="393908"/>
          </a:xfrm>
          <a:prstGeom prst="rect">
            <a:avLst/>
          </a:prstGeom>
          <a:noFill/>
          <a:ln>
            <a:noFill/>
          </a:ln>
        </p:spPr>
      </p:pic>
      <p:pic>
        <p:nvPicPr>
          <p:cNvPr id="2" name="Picture 1" descr="screenshot_2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3175"/>
            <a:ext cx="9144000" cy="4389438"/>
          </a:xfrm>
          <a:prstGeom prst="rect">
            <a:avLst/>
          </a:prstGeom>
        </p:spPr>
      </p:pic>
    </p:spTree>
    <p:extLst>
      <p:ext uri="{BB962C8B-B14F-4D97-AF65-F5344CB8AC3E}">
        <p14:creationId xmlns:p14="http://schemas.microsoft.com/office/powerpoint/2010/main" val="6134673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17205" y="6254266"/>
            <a:ext cx="6918186" cy="463582"/>
            <a:chOff x="2427185" y="2333512"/>
            <a:chExt cx="5242235" cy="460488"/>
          </a:xfrm>
        </p:grpSpPr>
        <p:pic>
          <p:nvPicPr>
            <p:cNvPr id="4" name="Picture 3" descr="screenshot_141.jpg"/>
            <p:cNvPicPr>
              <a:picLocks noChangeAspect="1"/>
            </p:cNvPicPr>
            <p:nvPr/>
          </p:nvPicPr>
          <p:blipFill rotWithShape="1">
            <a:blip r:embed="rId2">
              <a:extLst>
                <a:ext uri="{28A0092B-C50C-407E-A947-70E740481C1C}">
                  <a14:useLocalDpi xmlns:a14="http://schemas.microsoft.com/office/drawing/2010/main" val="0"/>
                </a:ext>
              </a:extLst>
            </a:blip>
            <a:srcRect l="22556" t="30337" b="39298"/>
            <a:stretch/>
          </p:blipFill>
          <p:spPr>
            <a:xfrm>
              <a:off x="2427185" y="2333512"/>
              <a:ext cx="5242235" cy="250663"/>
            </a:xfrm>
            <a:prstGeom prst="rect">
              <a:avLst/>
            </a:prstGeom>
          </p:spPr>
        </p:pic>
        <p:sp>
          <p:nvSpPr>
            <p:cNvPr id="7" name="Rectangle 6"/>
            <p:cNvSpPr/>
            <p:nvPr/>
          </p:nvSpPr>
          <p:spPr>
            <a:xfrm>
              <a:off x="2517913" y="2584174"/>
              <a:ext cx="5057913" cy="209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gr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806175" y="6254266"/>
            <a:ext cx="1011030" cy="393908"/>
          </a:xfrm>
          <a:prstGeom prst="rect">
            <a:avLst/>
          </a:prstGeom>
          <a:noFill/>
          <a:ln>
            <a:noFill/>
          </a:ln>
        </p:spPr>
      </p:pic>
      <p:sp>
        <p:nvSpPr>
          <p:cNvPr id="14" name="Rectangle 13"/>
          <p:cNvSpPr/>
          <p:nvPr/>
        </p:nvSpPr>
        <p:spPr>
          <a:xfrm>
            <a:off x="1093105" y="418036"/>
            <a:ext cx="709312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457200"/>
            <a:r>
              <a:rPr lang="en-US" sz="5400" b="1" spc="50" dirty="0" smtClean="0">
                <a:ln w="11430"/>
                <a:solidFill>
                  <a:srgbClr val="41CAE4"/>
                </a:solidFill>
                <a:effectLst>
                  <a:outerShdw blurRad="76200" dist="50800" dir="5400000" algn="tl" rotWithShape="0">
                    <a:srgbClr val="000000">
                      <a:alpha val="65000"/>
                    </a:srgbClr>
                  </a:outerShdw>
                </a:effectLst>
              </a:rPr>
              <a:t>Every Child - Every Year</a:t>
            </a:r>
            <a:endParaRPr lang="en-US" sz="5400" b="1" spc="50" dirty="0">
              <a:ln w="11430"/>
              <a:solidFill>
                <a:srgbClr val="41CAE4"/>
              </a:solidFill>
              <a:effectLst>
                <a:outerShdw blurRad="76200" dist="50800" dir="5400000" algn="tl" rotWithShape="0">
                  <a:srgbClr val="000000">
                    <a:alpha val="65000"/>
                  </a:srgbClr>
                </a:outerShdw>
              </a:effectLst>
            </a:endParaRPr>
          </a:p>
        </p:txBody>
      </p:sp>
      <p:pic>
        <p:nvPicPr>
          <p:cNvPr id="10" name="Picture 9"/>
          <p:cNvPicPr>
            <a:picLocks noChangeAspect="1"/>
          </p:cNvPicPr>
          <p:nvPr/>
        </p:nvPicPr>
        <p:blipFill>
          <a:blip r:embed="rId4"/>
          <a:stretch>
            <a:fillRect/>
          </a:stretch>
        </p:blipFill>
        <p:spPr>
          <a:xfrm>
            <a:off x="1936939" y="1906858"/>
            <a:ext cx="5305328" cy="3978996"/>
          </a:xfrm>
          <a:prstGeom prst="rect">
            <a:avLst/>
          </a:prstGeom>
        </p:spPr>
      </p:pic>
    </p:spTree>
    <p:extLst>
      <p:ext uri="{BB962C8B-B14F-4D97-AF65-F5344CB8AC3E}">
        <p14:creationId xmlns:p14="http://schemas.microsoft.com/office/powerpoint/2010/main" val="32349210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Building Upon Successes: Assuring Better Child Health &amp; Development (ABCD) In Colorado</a:t>
            </a:r>
            <a:endParaRPr lang="en-US" dirty="0"/>
          </a:p>
        </p:txBody>
      </p:sp>
      <p:sp>
        <p:nvSpPr>
          <p:cNvPr id="5" name="Subtitle 4"/>
          <p:cNvSpPr>
            <a:spLocks noGrp="1"/>
          </p:cNvSpPr>
          <p:nvPr>
            <p:ph type="subTitle" idx="1"/>
          </p:nvPr>
        </p:nvSpPr>
        <p:spPr>
          <a:xfrm>
            <a:off x="0" y="4800600"/>
            <a:ext cx="8915400" cy="2052851"/>
          </a:xfrm>
        </p:spPr>
        <p:txBody>
          <a:bodyPr>
            <a:normAutofit/>
          </a:bodyPr>
          <a:lstStyle/>
          <a:p>
            <a:r>
              <a:rPr lang="en-US" dirty="0" smtClean="0"/>
              <a:t>Improving Data, Improving Outcomes Conference</a:t>
            </a:r>
          </a:p>
          <a:p>
            <a:r>
              <a:rPr lang="en-US" sz="2000" dirty="0" smtClean="0"/>
              <a:t>New Orleans, LA </a:t>
            </a:r>
          </a:p>
          <a:p>
            <a:r>
              <a:rPr lang="en-US" sz="2000" dirty="0" smtClean="0"/>
              <a:t>September 8 &amp; 9, 2014</a:t>
            </a:r>
          </a:p>
          <a:p>
            <a:endParaRPr lang="en-US" sz="2000" dirty="0" smtClean="0"/>
          </a:p>
          <a:p>
            <a:r>
              <a:rPr lang="en-US" sz="2000" dirty="0" smtClean="0"/>
              <a:t>Lenita Hartman, MA</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5988631"/>
            <a:ext cx="2667000" cy="65462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13" y="5813117"/>
            <a:ext cx="1761744" cy="83956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759034" y="3301835"/>
            <a:ext cx="1422566" cy="1422566"/>
          </a:xfrm>
          <a:prstGeom prst="rect">
            <a:avLst/>
          </a:prstGeom>
          <a:effectLst/>
        </p:spPr>
      </p:pic>
    </p:spTree>
    <p:extLst>
      <p:ext uri="{BB962C8B-B14F-4D97-AF65-F5344CB8AC3E}">
        <p14:creationId xmlns:p14="http://schemas.microsoft.com/office/powerpoint/2010/main" val="21250517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ABCD</a:t>
            </a:r>
            <a:endParaRPr lang="en-US" dirty="0"/>
          </a:p>
        </p:txBody>
      </p:sp>
      <p:sp>
        <p:nvSpPr>
          <p:cNvPr id="3" name="Content Placeholder 2"/>
          <p:cNvSpPr>
            <a:spLocks noGrp="1"/>
          </p:cNvSpPr>
          <p:nvPr>
            <p:ph idx="1"/>
          </p:nvPr>
        </p:nvSpPr>
        <p:spPr>
          <a:xfrm>
            <a:off x="457200" y="1295400"/>
            <a:ext cx="8229600" cy="5257800"/>
          </a:xfrm>
        </p:spPr>
        <p:txBody>
          <a:bodyPr>
            <a:normAutofit/>
          </a:bodyPr>
          <a:lstStyle/>
          <a:p>
            <a:pPr marL="137160" indent="0">
              <a:buNone/>
            </a:pPr>
            <a:endParaRPr lang="en-US" b="1" dirty="0" smtClean="0"/>
          </a:p>
          <a:p>
            <a:pPr marL="137160" indent="0">
              <a:buNone/>
            </a:pPr>
            <a:r>
              <a:rPr lang="en-US" b="1" dirty="0" smtClean="0"/>
              <a:t> </a:t>
            </a:r>
            <a:r>
              <a:rPr lang="en-US" dirty="0" smtClean="0"/>
              <a:t>The </a:t>
            </a:r>
            <a:r>
              <a:rPr lang="en-US" dirty="0"/>
              <a:t>ABCD program </a:t>
            </a:r>
            <a:r>
              <a:rPr lang="en-US" dirty="0" smtClean="0"/>
              <a:t>was initially </a:t>
            </a:r>
            <a:r>
              <a:rPr lang="en-US" dirty="0"/>
              <a:t>designed to assist states in improving the delivery of early childhood development services for low-income children and their families by strengthening the systems that support healthy child development of children birth to </a:t>
            </a:r>
            <a:r>
              <a:rPr lang="en-US" dirty="0" smtClean="0"/>
              <a:t>3</a:t>
            </a:r>
          </a:p>
          <a:p>
            <a:pPr marL="137160" indent="0">
              <a:buNone/>
            </a:pPr>
            <a:endParaRPr lang="en-US" dirty="0" smtClean="0"/>
          </a:p>
          <a:p>
            <a:pPr marL="137160" indent="0">
              <a:buNone/>
            </a:pPr>
            <a:endParaRPr lang="en-US" b="1" dirty="0" smtClean="0"/>
          </a:p>
          <a:p>
            <a:pPr marL="137160" indent="0">
              <a:buNone/>
            </a:pPr>
            <a:endParaRPr lang="en-US" b="1" dirty="0"/>
          </a:p>
          <a:p>
            <a:pPr marL="137160" indent="0">
              <a:buNone/>
            </a:pPr>
            <a:r>
              <a:rPr lang="en-US" b="1" dirty="0" smtClean="0"/>
              <a:t>http</a:t>
            </a:r>
            <a:r>
              <a:rPr lang="en-US" b="1" dirty="0"/>
              <a:t>://www.coloradoabcd.org/</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905375"/>
            <a:ext cx="2762250" cy="1114425"/>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44</a:t>
            </a:fld>
            <a:endParaRPr lang="en-US" dirty="0">
              <a:solidFill>
                <a:prstClr val="white">
                  <a:shade val="50000"/>
                </a:prstClr>
              </a:solidFill>
            </a:endParaRPr>
          </a:p>
        </p:txBody>
      </p:sp>
    </p:spTree>
    <p:extLst>
      <p:ext uri="{BB962C8B-B14F-4D97-AF65-F5344CB8AC3E}">
        <p14:creationId xmlns:p14="http://schemas.microsoft.com/office/powerpoint/2010/main" val="24151678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Initial ABCD Activities</a:t>
            </a:r>
            <a:endParaRPr lang="en-US" dirty="0"/>
          </a:p>
        </p:txBody>
      </p:sp>
      <p:sp>
        <p:nvSpPr>
          <p:cNvPr id="3" name="Content Placeholder 2"/>
          <p:cNvSpPr>
            <a:spLocks noGrp="1"/>
          </p:cNvSpPr>
          <p:nvPr>
            <p:ph idx="1"/>
          </p:nvPr>
        </p:nvSpPr>
        <p:spPr/>
        <p:txBody>
          <a:bodyPr/>
          <a:lstStyle/>
          <a:p>
            <a:r>
              <a:rPr lang="en-US" dirty="0" smtClean="0"/>
              <a:t>In 2005, only 40% of pediatricians in Colorado were routinely conducting developmental screening</a:t>
            </a:r>
          </a:p>
          <a:p>
            <a:pPr marL="137160" indent="0">
              <a:buNone/>
            </a:pPr>
            <a:endParaRPr lang="en-US" dirty="0" smtClean="0"/>
          </a:p>
          <a:p>
            <a:r>
              <a:rPr lang="en-US" dirty="0" smtClean="0"/>
              <a:t>In response, ABCD began collecting data on screening practices in the state and targeted specific communities to improve physician referral rates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45</a:t>
            </a:fld>
            <a:endParaRPr lang="en-US" dirty="0">
              <a:solidFill>
                <a:prstClr val="white">
                  <a:shade val="50000"/>
                </a:prstClr>
              </a:solidFill>
            </a:endParaRPr>
          </a:p>
        </p:txBody>
      </p:sp>
    </p:spTree>
    <p:extLst>
      <p:ext uri="{BB962C8B-B14F-4D97-AF65-F5344CB8AC3E}">
        <p14:creationId xmlns:p14="http://schemas.microsoft.com/office/powerpoint/2010/main" val="15346563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Collaborative Data Sharing</a:t>
            </a:r>
            <a:endParaRPr lang="en-US" dirty="0"/>
          </a:p>
        </p:txBody>
      </p:sp>
      <p:sp>
        <p:nvSpPr>
          <p:cNvPr id="5" name="Content Placeholder 4"/>
          <p:cNvSpPr>
            <a:spLocks noGrp="1"/>
          </p:cNvSpPr>
          <p:nvPr>
            <p:ph idx="1"/>
          </p:nvPr>
        </p:nvSpPr>
        <p:spPr/>
        <p:txBody>
          <a:bodyPr/>
          <a:lstStyle/>
          <a:p>
            <a:r>
              <a:rPr lang="en-US" dirty="0" smtClean="0"/>
              <a:t>Early Intervention Colorado and ABCD began working together to determine how the EI data could be utilized and shared to increase screening and referral</a:t>
            </a:r>
          </a:p>
          <a:p>
            <a:r>
              <a:rPr lang="en-US" dirty="0" smtClean="0"/>
              <a:t>Quickly realized the data EI was collecting was too broad: could not track which hospital or physician was referring</a:t>
            </a:r>
          </a:p>
          <a:p>
            <a:r>
              <a:rPr lang="en-US" dirty="0" smtClean="0"/>
              <a:t>Adjusted the database to respond to the needs of ABCD</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2" name="Slide Number Placeholder 1"/>
          <p:cNvSpPr>
            <a:spLocks noGrp="1"/>
          </p:cNvSpPr>
          <p:nvPr>
            <p:ph type="sldNum" sz="quarter" idx="12"/>
          </p:nvPr>
        </p:nvSpPr>
        <p:spPr/>
        <p:txBody>
          <a:bodyPr/>
          <a:lstStyle/>
          <a:p>
            <a:fld id="{30EA03EA-9A3A-4264-9D00-CE98BCFE41E5}" type="slidenum">
              <a:rPr lang="en-US" smtClean="0">
                <a:solidFill>
                  <a:prstClr val="white">
                    <a:shade val="50000"/>
                  </a:prstClr>
                </a:solidFill>
              </a:rPr>
              <a:pPr/>
              <a:t>46</a:t>
            </a:fld>
            <a:endParaRPr lang="en-US" dirty="0">
              <a:solidFill>
                <a:prstClr val="white">
                  <a:shade val="50000"/>
                </a:prstClr>
              </a:solidFill>
            </a:endParaRPr>
          </a:p>
        </p:txBody>
      </p:sp>
    </p:spTree>
    <p:extLst>
      <p:ext uri="{BB962C8B-B14F-4D97-AF65-F5344CB8AC3E}">
        <p14:creationId xmlns:p14="http://schemas.microsoft.com/office/powerpoint/2010/main" val="7763592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Collaborative Data Sharing cont.</a:t>
            </a:r>
            <a:endParaRPr lang="en-US" dirty="0"/>
          </a:p>
        </p:txBody>
      </p:sp>
      <p:sp>
        <p:nvSpPr>
          <p:cNvPr id="5" name="Content Placeholder 4"/>
          <p:cNvSpPr>
            <a:spLocks noGrp="1"/>
          </p:cNvSpPr>
          <p:nvPr>
            <p:ph idx="1"/>
          </p:nvPr>
        </p:nvSpPr>
        <p:spPr/>
        <p:txBody>
          <a:bodyPr/>
          <a:lstStyle/>
          <a:p>
            <a:r>
              <a:rPr lang="en-US" dirty="0" smtClean="0"/>
              <a:t>The EI database includes every health care practice statewide </a:t>
            </a:r>
          </a:p>
          <a:p>
            <a:pPr marL="137160" indent="0">
              <a:buNone/>
            </a:pPr>
            <a:endParaRPr lang="en-US" dirty="0" smtClean="0"/>
          </a:p>
          <a:p>
            <a:r>
              <a:rPr lang="en-US" dirty="0" smtClean="0"/>
              <a:t>When a local early intervention program (Community Centered Board, CCB) receives a referral from Dr. X , there is a drop down menu to select that physician </a:t>
            </a:r>
          </a:p>
          <a:p>
            <a:pPr lvl="1"/>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2" name="Slide Number Placeholder 1"/>
          <p:cNvSpPr>
            <a:spLocks noGrp="1"/>
          </p:cNvSpPr>
          <p:nvPr>
            <p:ph type="sldNum" sz="quarter" idx="12"/>
          </p:nvPr>
        </p:nvSpPr>
        <p:spPr/>
        <p:txBody>
          <a:bodyPr/>
          <a:lstStyle/>
          <a:p>
            <a:fld id="{30EA03EA-9A3A-4264-9D00-CE98BCFE41E5}" type="slidenum">
              <a:rPr lang="en-US" smtClean="0">
                <a:solidFill>
                  <a:prstClr val="white">
                    <a:shade val="50000"/>
                  </a:prstClr>
                </a:solidFill>
              </a:rPr>
              <a:pPr/>
              <a:t>47</a:t>
            </a:fld>
            <a:endParaRPr lang="en-US" dirty="0">
              <a:solidFill>
                <a:prstClr val="white">
                  <a:shade val="50000"/>
                </a:prstClr>
              </a:solidFill>
            </a:endParaRPr>
          </a:p>
        </p:txBody>
      </p:sp>
    </p:spTree>
    <p:extLst>
      <p:ext uri="{BB962C8B-B14F-4D97-AF65-F5344CB8AC3E}">
        <p14:creationId xmlns:p14="http://schemas.microsoft.com/office/powerpoint/2010/main" val="15683511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Collaborative Data Sharing cont.</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EI shares a report quarterly with ABCD that includes: </a:t>
            </a:r>
          </a:p>
          <a:p>
            <a:pPr lvl="1"/>
            <a:r>
              <a:rPr lang="en-US" dirty="0"/>
              <a:t># of </a:t>
            </a:r>
            <a:r>
              <a:rPr lang="en-US" dirty="0" smtClean="0"/>
              <a:t>referrals by CCB       </a:t>
            </a:r>
            <a:endParaRPr lang="en-US" dirty="0"/>
          </a:p>
          <a:p>
            <a:pPr lvl="1"/>
            <a:r>
              <a:rPr lang="en-US" dirty="0"/>
              <a:t>Where the referral came from</a:t>
            </a:r>
          </a:p>
          <a:p>
            <a:pPr lvl="1"/>
            <a:r>
              <a:rPr lang="en-US" dirty="0"/>
              <a:t>Which </a:t>
            </a:r>
            <a:r>
              <a:rPr lang="en-US" dirty="0" smtClean="0"/>
              <a:t>physician/practice</a:t>
            </a:r>
          </a:p>
          <a:p>
            <a:pPr lvl="1"/>
            <a:r>
              <a:rPr lang="en-US" dirty="0" smtClean="0"/>
              <a:t>By county</a:t>
            </a:r>
            <a:endParaRPr lang="en-US" dirty="0"/>
          </a:p>
          <a:p>
            <a:pPr marL="137160" indent="0">
              <a:buNone/>
            </a:pPr>
            <a:endParaRPr lang="en-US" dirty="0" smtClean="0"/>
          </a:p>
          <a:p>
            <a:r>
              <a:rPr lang="en-US" dirty="0" smtClean="0"/>
              <a:t>ABCD </a:t>
            </a:r>
            <a:r>
              <a:rPr lang="en-US" dirty="0"/>
              <a:t>c</a:t>
            </a:r>
            <a:r>
              <a:rPr lang="en-US" dirty="0" smtClean="0"/>
              <a:t>an </a:t>
            </a:r>
            <a:r>
              <a:rPr lang="en-US" dirty="0"/>
              <a:t>target physician practices that need support to increase </a:t>
            </a:r>
            <a:r>
              <a:rPr lang="en-US" dirty="0" smtClean="0"/>
              <a:t>referrals</a:t>
            </a:r>
          </a:p>
          <a:p>
            <a:r>
              <a:rPr lang="en-US" dirty="0" smtClean="0"/>
              <a:t>If </a:t>
            </a:r>
            <a:r>
              <a:rPr lang="en-US" dirty="0"/>
              <a:t>the data is showing </a:t>
            </a:r>
            <a:r>
              <a:rPr lang="en-US" dirty="0" smtClean="0"/>
              <a:t>many children </a:t>
            </a:r>
            <a:r>
              <a:rPr lang="en-US" dirty="0"/>
              <a:t>dropping out prior to eligibility, ABCD can follow up with outreach</a:t>
            </a:r>
          </a:p>
          <a:p>
            <a:endParaRPr lang="en-US" dirty="0"/>
          </a:p>
          <a:p>
            <a:endParaRPr lang="en-US" dirty="0" smtClean="0"/>
          </a:p>
          <a:p>
            <a:pPr marL="585216" lvl="1" indent="0">
              <a:buNone/>
            </a:pPr>
            <a:endParaRPr lang="en-US" dirty="0" smtClean="0"/>
          </a:p>
          <a:p>
            <a:pPr lvl="1"/>
            <a:endParaRPr lang="en-US" dirty="0" smtClean="0"/>
          </a:p>
          <a:p>
            <a:pPr lvl="1"/>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2" name="Slide Number Placeholder 1"/>
          <p:cNvSpPr>
            <a:spLocks noGrp="1"/>
          </p:cNvSpPr>
          <p:nvPr>
            <p:ph type="sldNum" sz="quarter" idx="12"/>
          </p:nvPr>
        </p:nvSpPr>
        <p:spPr/>
        <p:txBody>
          <a:bodyPr/>
          <a:lstStyle/>
          <a:p>
            <a:fld id="{30EA03EA-9A3A-4264-9D00-CE98BCFE41E5}" type="slidenum">
              <a:rPr lang="en-US" smtClean="0">
                <a:solidFill>
                  <a:prstClr val="white">
                    <a:shade val="50000"/>
                  </a:prstClr>
                </a:solidFill>
              </a:rPr>
              <a:pPr/>
              <a:t>48</a:t>
            </a:fld>
            <a:endParaRPr lang="en-US" dirty="0">
              <a:solidFill>
                <a:prstClr val="white">
                  <a:shade val="50000"/>
                </a:prstClr>
              </a:solidFill>
            </a:endParaRPr>
          </a:p>
        </p:txBody>
      </p:sp>
    </p:spTree>
    <p:extLst>
      <p:ext uri="{BB962C8B-B14F-4D97-AF65-F5344CB8AC3E}">
        <p14:creationId xmlns:p14="http://schemas.microsoft.com/office/powerpoint/2010/main" val="39706876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ABCD Data Analysis</a:t>
            </a:r>
            <a:endParaRPr lang="en-US" dirty="0"/>
          </a:p>
        </p:txBody>
      </p:sp>
      <p:sp>
        <p:nvSpPr>
          <p:cNvPr id="5" name="Content Placeholder 4"/>
          <p:cNvSpPr>
            <a:spLocks noGrp="1"/>
          </p:cNvSpPr>
          <p:nvPr>
            <p:ph idx="1"/>
          </p:nvPr>
        </p:nvSpPr>
        <p:spPr/>
        <p:txBody>
          <a:bodyPr>
            <a:normAutofit/>
          </a:bodyPr>
          <a:lstStyle/>
          <a:p>
            <a:pPr marL="137160" indent="0">
              <a:buNone/>
            </a:pPr>
            <a:r>
              <a:rPr lang="en-US" dirty="0" smtClean="0"/>
              <a:t>ABCD uses data to:</a:t>
            </a:r>
          </a:p>
          <a:p>
            <a:r>
              <a:rPr lang="en-US" dirty="0" smtClean="0"/>
              <a:t>Determine how well referral systems are working in  communities ABCD supports</a:t>
            </a:r>
          </a:p>
          <a:p>
            <a:r>
              <a:rPr lang="en-US" dirty="0" smtClean="0"/>
              <a:t>Target additional referral sources and to ensure current referral sources are making appropriate referrals</a:t>
            </a:r>
          </a:p>
          <a:p>
            <a:r>
              <a:rPr lang="en-US" dirty="0" smtClean="0"/>
              <a:t>Identify additional communities in the state who might benefit from technical assistance</a:t>
            </a:r>
          </a:p>
          <a:p>
            <a:endParaRPr lang="en-US" dirty="0"/>
          </a:p>
          <a:p>
            <a:endParaRPr lang="en-US" dirty="0" smtClean="0"/>
          </a:p>
          <a:p>
            <a:pPr marL="585216" lvl="1" indent="0">
              <a:buNone/>
            </a:pPr>
            <a:endParaRPr lang="en-US" dirty="0" smtClean="0"/>
          </a:p>
          <a:p>
            <a:pPr lvl="1"/>
            <a:endParaRPr lang="en-US" dirty="0" smtClean="0"/>
          </a:p>
          <a:p>
            <a:pPr lvl="1"/>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2" name="Slide Number Placeholder 1"/>
          <p:cNvSpPr>
            <a:spLocks noGrp="1"/>
          </p:cNvSpPr>
          <p:nvPr>
            <p:ph type="sldNum" sz="quarter" idx="12"/>
          </p:nvPr>
        </p:nvSpPr>
        <p:spPr/>
        <p:txBody>
          <a:bodyPr/>
          <a:lstStyle/>
          <a:p>
            <a:fld id="{30EA03EA-9A3A-4264-9D00-CE98BCFE41E5}" type="slidenum">
              <a:rPr lang="en-US" smtClean="0">
                <a:solidFill>
                  <a:prstClr val="white">
                    <a:shade val="50000"/>
                  </a:prstClr>
                </a:solidFill>
              </a:rPr>
              <a:pPr/>
              <a:t>49</a:t>
            </a:fld>
            <a:endParaRPr lang="en-US" dirty="0">
              <a:solidFill>
                <a:prstClr val="white">
                  <a:shade val="50000"/>
                </a:prstClr>
              </a:solidFill>
            </a:endParaRPr>
          </a:p>
        </p:txBody>
      </p:sp>
    </p:spTree>
    <p:extLst>
      <p:ext uri="{BB962C8B-B14F-4D97-AF65-F5344CB8AC3E}">
        <p14:creationId xmlns:p14="http://schemas.microsoft.com/office/powerpoint/2010/main" val="26745870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Katherine.Beckmann\Desktop\Play-Therapy-Girl-Imagin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4000"/>
            <a:ext cx="3352800" cy="210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descr="C:\Users\Katherine.Beckmann\Desktop\kid-doc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720975"/>
            <a:ext cx="2971800" cy="3935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C:\Users\Katherine.Beckmann\Desktop\_dsc23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217988"/>
            <a:ext cx="3657600" cy="2466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C:\Users\Katherine.Beckmann\Desktop\play-therapy-8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581275"/>
            <a:ext cx="2779713" cy="2081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C:\Users\Katherine.Beckmann\Desktop\autism-treatment-graphic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43181"/>
            <a:ext cx="3482975" cy="246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C:\Users\Katherine.Beckmann\Desktop\family-auti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2057400"/>
            <a:ext cx="3240088" cy="2160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Slide Number Placeholder 1"/>
          <p:cNvSpPr>
            <a:spLocks noGrp="1"/>
          </p:cNvSpPr>
          <p:nvPr>
            <p:ph type="sldNum" sz="quarter" idx="12"/>
          </p:nvPr>
        </p:nvSpPr>
        <p:spPr/>
        <p:txBody>
          <a:bodyPr/>
          <a:lstStyle/>
          <a:p>
            <a:pPr>
              <a:defRPr/>
            </a:pPr>
            <a:fld id="{B1F717CD-CDA3-4828-9957-C87EFE05D12E}" type="slidenum">
              <a:rPr lang="en-US" smtClean="0"/>
              <a:pPr>
                <a:defRPr/>
              </a:pPr>
              <a:t>5</a:t>
            </a:fld>
            <a:endParaRPr lang="en-US"/>
          </a:p>
        </p:txBody>
      </p:sp>
    </p:spTree>
    <p:extLst>
      <p:ext uri="{BB962C8B-B14F-4D97-AF65-F5344CB8AC3E}">
        <p14:creationId xmlns:p14="http://schemas.microsoft.com/office/powerpoint/2010/main" val="1035241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51763" t="18171" r="14111" b="29874"/>
          <a:stretch/>
        </p:blipFill>
        <p:spPr bwMode="auto">
          <a:xfrm>
            <a:off x="0" y="127379"/>
            <a:ext cx="9094527" cy="6553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299249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Ongoing Efforts</a:t>
            </a:r>
            <a:endParaRPr lang="en-US" dirty="0"/>
          </a:p>
        </p:txBody>
      </p:sp>
      <p:sp>
        <p:nvSpPr>
          <p:cNvPr id="3" name="Content Placeholder 2"/>
          <p:cNvSpPr>
            <a:spLocks noGrp="1"/>
          </p:cNvSpPr>
          <p:nvPr>
            <p:ph idx="1"/>
          </p:nvPr>
        </p:nvSpPr>
        <p:spPr/>
        <p:txBody>
          <a:bodyPr>
            <a:normAutofit/>
          </a:bodyPr>
          <a:lstStyle/>
          <a:p>
            <a:r>
              <a:rPr lang="en-US" dirty="0" smtClean="0"/>
              <a:t>In 2012, ABCD expanded their scope and began working with 12 communities to identify all potential referral sources in order to streamline the process so children are not screened multiple times</a:t>
            </a:r>
          </a:p>
          <a:p>
            <a:pPr marL="137160" indent="0">
              <a:buNone/>
            </a:pPr>
            <a:endParaRPr lang="en-US" dirty="0"/>
          </a:p>
          <a:p>
            <a:pPr lvl="0"/>
            <a:r>
              <a:rPr lang="en-US" dirty="0" smtClean="0"/>
              <a:t> </a:t>
            </a:r>
            <a:r>
              <a:rPr lang="en-US" dirty="0"/>
              <a:t>80% of “</a:t>
            </a:r>
            <a:r>
              <a:rPr lang="en-US" dirty="0" smtClean="0"/>
              <a:t>ABCD” </a:t>
            </a:r>
            <a:r>
              <a:rPr lang="en-US" dirty="0"/>
              <a:t>practices facilitated referrals to Early Intervention Colorado and an additional 17% said they would after receiving additional technical assistance </a:t>
            </a:r>
          </a:p>
          <a:p>
            <a:pPr marL="13716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51</a:t>
            </a:fld>
            <a:endParaRPr lang="en-US" dirty="0">
              <a:solidFill>
                <a:prstClr val="white">
                  <a:shade val="50000"/>
                </a:prstClr>
              </a:solidFill>
            </a:endParaRPr>
          </a:p>
        </p:txBody>
      </p:sp>
    </p:spTree>
    <p:extLst>
      <p:ext uri="{BB962C8B-B14F-4D97-AF65-F5344CB8AC3E}">
        <p14:creationId xmlns:p14="http://schemas.microsoft.com/office/powerpoint/2010/main" val="106779149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the Data to Determine Effectiveness</a:t>
            </a:r>
            <a:endParaRPr lang="en-US" dirty="0"/>
          </a:p>
        </p:txBody>
      </p:sp>
      <p:sp>
        <p:nvSpPr>
          <p:cNvPr id="3" name="Content Placeholder 2"/>
          <p:cNvSpPr>
            <a:spLocks noGrp="1"/>
          </p:cNvSpPr>
          <p:nvPr>
            <p:ph idx="1"/>
          </p:nvPr>
        </p:nvSpPr>
        <p:spPr>
          <a:xfrm>
            <a:off x="533400" y="1600200"/>
            <a:ext cx="8229600" cy="4709160"/>
          </a:xfrm>
        </p:spPr>
        <p:txBody>
          <a:bodyPr>
            <a:normAutofit/>
          </a:bodyPr>
          <a:lstStyle/>
          <a:p>
            <a:pPr marL="137160" lvl="0" indent="0">
              <a:buNone/>
            </a:pPr>
            <a:endParaRPr lang="en-US" dirty="0"/>
          </a:p>
          <a:p>
            <a:r>
              <a:rPr lang="en-US" dirty="0" smtClean="0"/>
              <a:t>Data collected in 2013 revealed: </a:t>
            </a:r>
            <a:r>
              <a:rPr lang="en-US" dirty="0"/>
              <a:t>92% of pediatricians in Colorado are routinely conducting developmental screening using a standardized </a:t>
            </a:r>
            <a:r>
              <a:rPr lang="en-US" dirty="0" smtClean="0"/>
              <a:t>tool</a:t>
            </a:r>
          </a:p>
          <a:p>
            <a:pPr marL="137160" indent="0">
              <a:buNone/>
            </a:pPr>
            <a:endParaRPr lang="en-US" dirty="0"/>
          </a:p>
          <a:p>
            <a:pPr lvl="0"/>
            <a:r>
              <a:rPr lang="en-US" dirty="0" smtClean="0"/>
              <a:t>Currently 45</a:t>
            </a:r>
            <a:r>
              <a:rPr lang="en-US" dirty="0"/>
              <a:t>% of all practices that see children </a:t>
            </a:r>
            <a:r>
              <a:rPr lang="en-US" dirty="0" smtClean="0"/>
              <a:t>(which </a:t>
            </a:r>
            <a:r>
              <a:rPr lang="en-US" dirty="0"/>
              <a:t>includes family </a:t>
            </a:r>
            <a:r>
              <a:rPr lang="en-US" dirty="0" smtClean="0"/>
              <a:t>practices) </a:t>
            </a:r>
            <a:r>
              <a:rPr lang="en-US" dirty="0"/>
              <a:t>are now using a standardized developmental screening </a:t>
            </a:r>
            <a:r>
              <a:rPr lang="en-US" dirty="0" smtClean="0"/>
              <a:t>tool (baseline </a:t>
            </a:r>
            <a:r>
              <a:rPr lang="en-US" dirty="0"/>
              <a:t>was less than 5</a:t>
            </a:r>
            <a:r>
              <a:rPr lang="en-US" dirty="0" smtClean="0"/>
              <a:t>%)</a:t>
            </a:r>
          </a:p>
          <a:p>
            <a:pPr marL="137160" lvl="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5" name="Slide Number Placeholder 4"/>
          <p:cNvSpPr>
            <a:spLocks noGrp="1"/>
          </p:cNvSpPr>
          <p:nvPr>
            <p:ph type="sldNum" sz="quarter" idx="12"/>
          </p:nvPr>
        </p:nvSpPr>
        <p:spPr/>
        <p:txBody>
          <a:bodyPr/>
          <a:lstStyle/>
          <a:p>
            <a:fld id="{30EA03EA-9A3A-4264-9D00-CE98BCFE41E5}" type="slidenum">
              <a:rPr lang="en-US" smtClean="0">
                <a:solidFill>
                  <a:prstClr val="white">
                    <a:shade val="50000"/>
                  </a:prstClr>
                </a:solidFill>
              </a:rPr>
              <a:pPr/>
              <a:t>52</a:t>
            </a:fld>
            <a:endParaRPr lang="en-US" dirty="0">
              <a:solidFill>
                <a:prstClr val="white">
                  <a:shade val="50000"/>
                </a:prstClr>
              </a:solidFill>
            </a:endParaRPr>
          </a:p>
        </p:txBody>
      </p:sp>
    </p:spTree>
    <p:extLst>
      <p:ext uri="{BB962C8B-B14F-4D97-AF65-F5344CB8AC3E}">
        <p14:creationId xmlns:p14="http://schemas.microsoft.com/office/powerpoint/2010/main" val="18109826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ABCD Moving Forward</a:t>
            </a:r>
            <a:endParaRPr lang="en-US" dirty="0"/>
          </a:p>
        </p:txBody>
      </p:sp>
      <p:sp>
        <p:nvSpPr>
          <p:cNvPr id="3" name="Content Placeholder 2"/>
          <p:cNvSpPr>
            <a:spLocks noGrp="1"/>
          </p:cNvSpPr>
          <p:nvPr>
            <p:ph idx="1"/>
          </p:nvPr>
        </p:nvSpPr>
        <p:spPr>
          <a:xfrm>
            <a:off x="457200" y="1310640"/>
            <a:ext cx="8229600" cy="4709160"/>
          </a:xfrm>
        </p:spPr>
        <p:txBody>
          <a:bodyPr>
            <a:normAutofit fontScale="85000" lnSpcReduction="10000"/>
          </a:bodyPr>
          <a:lstStyle/>
          <a:p>
            <a:pPr marL="137160" indent="0">
              <a:buNone/>
            </a:pPr>
            <a:endParaRPr lang="en-US" dirty="0" smtClean="0"/>
          </a:p>
          <a:p>
            <a:pPr marL="137160" lvl="0" indent="0">
              <a:buNone/>
            </a:pPr>
            <a:r>
              <a:rPr lang="en-US" b="1" dirty="0" smtClean="0"/>
              <a:t>Funded Through Race to the Top, currently ABCD: </a:t>
            </a:r>
          </a:p>
          <a:p>
            <a:pPr lvl="0"/>
            <a:r>
              <a:rPr lang="en-US" dirty="0" smtClean="0"/>
              <a:t>Is </a:t>
            </a:r>
            <a:r>
              <a:rPr lang="en-US" dirty="0"/>
              <a:t>committed to educating and engaging all community partners to ensure that they are working together as effectively and efficiently as possible on behalf of families and young </a:t>
            </a:r>
            <a:r>
              <a:rPr lang="en-US" dirty="0" smtClean="0"/>
              <a:t>children</a:t>
            </a:r>
          </a:p>
          <a:p>
            <a:pPr marL="137160" lvl="0" indent="0">
              <a:buNone/>
            </a:pPr>
            <a:endParaRPr lang="en-US" dirty="0" smtClean="0"/>
          </a:p>
          <a:p>
            <a:pPr lvl="0"/>
            <a:r>
              <a:rPr lang="en-US" dirty="0" smtClean="0"/>
              <a:t>Provides </a:t>
            </a:r>
            <a:r>
              <a:rPr lang="en-US" dirty="0"/>
              <a:t>facilitation, training and technical assistance to local communities across Colorado in order to solidify a coordinated and quality system in which all children birth to five are screened for developmental delay, referred early when concerns exist, evaluated and connected to services when </a:t>
            </a:r>
            <a:r>
              <a:rPr lang="en-US" dirty="0" smtClean="0"/>
              <a:t>appropriate</a:t>
            </a:r>
          </a:p>
          <a:p>
            <a:pPr marL="137160" lvl="0" indent="0">
              <a:buNone/>
            </a:pPr>
            <a:endParaRPr lang="en-US" dirty="0"/>
          </a:p>
          <a:p>
            <a:endParaRPr lang="en-US" b="1"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53</a:t>
            </a:fld>
            <a:endParaRPr lang="en-US" dirty="0">
              <a:solidFill>
                <a:prstClr val="white">
                  <a:shade val="50000"/>
                </a:prstClr>
              </a:solidFill>
            </a:endParaRPr>
          </a:p>
        </p:txBody>
      </p:sp>
    </p:spTree>
    <p:extLst>
      <p:ext uri="{BB962C8B-B14F-4D97-AF65-F5344CB8AC3E}">
        <p14:creationId xmlns:p14="http://schemas.microsoft.com/office/powerpoint/2010/main" val="24631630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ABCD Moving Forward cont.</a:t>
            </a:r>
            <a:endParaRPr lang="en-US" dirty="0"/>
          </a:p>
        </p:txBody>
      </p:sp>
      <p:sp>
        <p:nvSpPr>
          <p:cNvPr id="3" name="Content Placeholder 2"/>
          <p:cNvSpPr>
            <a:spLocks noGrp="1"/>
          </p:cNvSpPr>
          <p:nvPr>
            <p:ph idx="1"/>
          </p:nvPr>
        </p:nvSpPr>
        <p:spPr>
          <a:xfrm>
            <a:off x="457200" y="1327700"/>
            <a:ext cx="8229600" cy="4709160"/>
          </a:xfrm>
        </p:spPr>
        <p:txBody>
          <a:bodyPr>
            <a:normAutofit/>
          </a:bodyPr>
          <a:lstStyle/>
          <a:p>
            <a:pPr marL="137160" indent="0">
              <a:buNone/>
            </a:pPr>
            <a:endParaRPr lang="en-US" dirty="0" smtClean="0"/>
          </a:p>
          <a:p>
            <a:pPr lvl="0"/>
            <a:r>
              <a:rPr lang="en-US" dirty="0" smtClean="0"/>
              <a:t>Assists </a:t>
            </a:r>
            <a:r>
              <a:rPr lang="en-US" dirty="0"/>
              <a:t>physicians in understanding how to identify and care for children with developmental </a:t>
            </a:r>
            <a:r>
              <a:rPr lang="en-US" dirty="0" smtClean="0"/>
              <a:t>delays</a:t>
            </a:r>
          </a:p>
          <a:p>
            <a:pPr marL="137160" lvl="0" indent="0">
              <a:buNone/>
            </a:pPr>
            <a:endParaRPr lang="en-US" dirty="0"/>
          </a:p>
          <a:p>
            <a:pPr lvl="0"/>
            <a:r>
              <a:rPr lang="en-US" dirty="0"/>
              <a:t>Incorporates research and evidence based best practices into </a:t>
            </a:r>
            <a:r>
              <a:rPr lang="en-US" dirty="0" smtClean="0"/>
              <a:t>the work </a:t>
            </a:r>
            <a:r>
              <a:rPr lang="en-US" dirty="0"/>
              <a:t>and </a:t>
            </a:r>
            <a:r>
              <a:rPr lang="en-US" dirty="0" smtClean="0"/>
              <a:t>tries </a:t>
            </a:r>
            <a:r>
              <a:rPr lang="en-US" dirty="0"/>
              <a:t>to ensure that community partners embed these </a:t>
            </a:r>
            <a:r>
              <a:rPr lang="en-US" dirty="0" smtClean="0"/>
              <a:t>research/evidence </a:t>
            </a:r>
            <a:r>
              <a:rPr lang="en-US" dirty="0"/>
              <a:t>based best practices into the development of their local </a:t>
            </a:r>
            <a:r>
              <a:rPr lang="en-US" dirty="0" smtClean="0"/>
              <a:t>approach</a:t>
            </a:r>
            <a:endParaRPr lang="en-US" dirty="0"/>
          </a:p>
          <a:p>
            <a:endParaRPr lang="en-US" b="1"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54</a:t>
            </a:fld>
            <a:endParaRPr lang="en-US" dirty="0">
              <a:solidFill>
                <a:prstClr val="white">
                  <a:shade val="50000"/>
                </a:prstClr>
              </a:solidFill>
            </a:endParaRPr>
          </a:p>
        </p:txBody>
      </p:sp>
    </p:spTree>
    <p:extLst>
      <p:ext uri="{BB962C8B-B14F-4D97-AF65-F5344CB8AC3E}">
        <p14:creationId xmlns:p14="http://schemas.microsoft.com/office/powerpoint/2010/main" val="27005865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on Successes</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ABCD is in the process of working with Colorado Department of Human Services (CDHS), Colorado Department of Public Health (CDPHE), and the Colorado Department of Education (CDE) as part of the Race to the Top grant to develop a Model </a:t>
            </a:r>
            <a:r>
              <a:rPr lang="en-US" dirty="0"/>
              <a:t>Community Framework (MCF) loosely based on the SERIES: “An Integrated Approach to Supporting Child Development” article that was published by Children’s Hospital of Philadelphia (summer, </a:t>
            </a:r>
            <a:r>
              <a:rPr lang="en-US" dirty="0" smtClean="0"/>
              <a:t>2012)</a:t>
            </a:r>
          </a:p>
          <a:p>
            <a:pPr marL="137160" lvl="0" indent="0">
              <a:buNone/>
            </a:pPr>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55</a:t>
            </a:fld>
            <a:endParaRPr lang="en-US" dirty="0">
              <a:solidFill>
                <a:prstClr val="white">
                  <a:shade val="50000"/>
                </a:prstClr>
              </a:solidFill>
            </a:endParaRPr>
          </a:p>
        </p:txBody>
      </p:sp>
    </p:spTree>
    <p:extLst>
      <p:ext uri="{BB962C8B-B14F-4D97-AF65-F5344CB8AC3E}">
        <p14:creationId xmlns:p14="http://schemas.microsoft.com/office/powerpoint/2010/main" val="426406138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Community Framework</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ABCD has based its MCF on the idea that screening must happen as part of a spectrum of activities that includes the following essential roles:</a:t>
            </a:r>
          </a:p>
          <a:p>
            <a:pPr lvl="1"/>
            <a:r>
              <a:rPr lang="en-US" dirty="0"/>
              <a:t>Monitoring &amp; Surveillance</a:t>
            </a:r>
          </a:p>
          <a:p>
            <a:pPr lvl="1"/>
            <a:r>
              <a:rPr lang="en-US" dirty="0"/>
              <a:t>Standardized Developmental Screening</a:t>
            </a:r>
          </a:p>
          <a:p>
            <a:pPr lvl="1"/>
            <a:r>
              <a:rPr lang="en-US" dirty="0"/>
              <a:t>Referral</a:t>
            </a:r>
          </a:p>
          <a:p>
            <a:pPr lvl="1"/>
            <a:r>
              <a:rPr lang="en-US" dirty="0"/>
              <a:t>Evaluation</a:t>
            </a:r>
          </a:p>
          <a:p>
            <a:pPr lvl="1"/>
            <a:r>
              <a:rPr lang="en-US" dirty="0"/>
              <a:t>Parent Education</a:t>
            </a:r>
          </a:p>
          <a:p>
            <a:pPr lvl="1"/>
            <a:r>
              <a:rPr lang="en-US" dirty="0"/>
              <a:t>Resources &amp; </a:t>
            </a:r>
            <a:r>
              <a:rPr lang="en-US" dirty="0" smtClean="0"/>
              <a:t>Support</a:t>
            </a:r>
          </a:p>
          <a:p>
            <a:pPr lvl="1"/>
            <a:endParaRPr lang="en-US" dirty="0"/>
          </a:p>
          <a:p>
            <a:pPr marL="585216" lvl="1" indent="0">
              <a:buNone/>
            </a:pPr>
            <a:r>
              <a:rPr lang="en-US" dirty="0" smtClean="0"/>
              <a:t>The </a:t>
            </a:r>
            <a:r>
              <a:rPr lang="en-US" dirty="0"/>
              <a:t>MCF Components consist of quality standards, roles/responsibilities, protocols and </a:t>
            </a:r>
            <a:r>
              <a:rPr lang="en-US"/>
              <a:t>technical </a:t>
            </a:r>
            <a:r>
              <a:rPr lang="en-US" smtClean="0"/>
              <a:t>assistance</a:t>
            </a:r>
            <a:endParaRPr lang="en-US" dirty="0"/>
          </a:p>
          <a:p>
            <a:pPr lvl="1"/>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4" name="Slide Number Placeholder 3"/>
          <p:cNvSpPr>
            <a:spLocks noGrp="1"/>
          </p:cNvSpPr>
          <p:nvPr>
            <p:ph type="sldNum" sz="quarter" idx="12"/>
          </p:nvPr>
        </p:nvSpPr>
        <p:spPr/>
        <p:txBody>
          <a:bodyPr/>
          <a:lstStyle/>
          <a:p>
            <a:fld id="{30EA03EA-9A3A-4264-9D00-CE98BCFE41E5}" type="slidenum">
              <a:rPr lang="en-US" smtClean="0">
                <a:solidFill>
                  <a:prstClr val="white">
                    <a:shade val="50000"/>
                  </a:prstClr>
                </a:solidFill>
              </a:rPr>
              <a:pPr/>
              <a:t>56</a:t>
            </a:fld>
            <a:endParaRPr lang="en-US" dirty="0">
              <a:solidFill>
                <a:prstClr val="white">
                  <a:shade val="50000"/>
                </a:prstClr>
              </a:solidFill>
            </a:endParaRPr>
          </a:p>
        </p:txBody>
      </p:sp>
    </p:spTree>
    <p:extLst>
      <p:ext uri="{BB962C8B-B14F-4D97-AF65-F5344CB8AC3E}">
        <p14:creationId xmlns:p14="http://schemas.microsoft.com/office/powerpoint/2010/main" val="4603986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Community Framework cont.</a:t>
            </a:r>
            <a:endParaRPr lang="en-US" dirty="0"/>
          </a:p>
        </p:txBody>
      </p:sp>
      <p:sp>
        <p:nvSpPr>
          <p:cNvPr id="3" name="Content Placeholder 2"/>
          <p:cNvSpPr>
            <a:spLocks noGrp="1"/>
          </p:cNvSpPr>
          <p:nvPr>
            <p:ph idx="1"/>
          </p:nvPr>
        </p:nvSpPr>
        <p:spPr/>
        <p:txBody>
          <a:bodyPr>
            <a:normAutofit/>
          </a:bodyPr>
          <a:lstStyle/>
          <a:p>
            <a:r>
              <a:rPr lang="en-US" dirty="0" smtClean="0"/>
              <a:t>The MCF will be offered to 10 additional communities within the state based on a competitive RFP</a:t>
            </a:r>
          </a:p>
          <a:p>
            <a:r>
              <a:rPr lang="en-US" dirty="0" smtClean="0"/>
              <a:t>This work will provide new TA opportunities to communities </a:t>
            </a:r>
            <a:r>
              <a:rPr lang="en-US" dirty="0"/>
              <a:t>in order to solidify a coordinated and quality system in which all children birth to five are screened for developmental delay, referred early when concerns exist, evaluated and connected to services when appropriate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760" y="6019800"/>
            <a:ext cx="2857500" cy="701386"/>
          </a:xfrm>
          <a:prstGeom prst="rect">
            <a:avLst/>
          </a:prstGeom>
        </p:spPr>
      </p:pic>
      <p:sp>
        <p:nvSpPr>
          <p:cNvPr id="5" name="Slide Number Placeholder 4"/>
          <p:cNvSpPr>
            <a:spLocks noGrp="1"/>
          </p:cNvSpPr>
          <p:nvPr>
            <p:ph type="sldNum" sz="quarter" idx="12"/>
          </p:nvPr>
        </p:nvSpPr>
        <p:spPr/>
        <p:txBody>
          <a:bodyPr/>
          <a:lstStyle/>
          <a:p>
            <a:fld id="{30EA03EA-9A3A-4264-9D00-CE98BCFE41E5}" type="slidenum">
              <a:rPr lang="en-US" smtClean="0">
                <a:solidFill>
                  <a:prstClr val="white">
                    <a:shade val="50000"/>
                  </a:prstClr>
                </a:solidFill>
              </a:rPr>
              <a:pPr/>
              <a:t>57</a:t>
            </a:fld>
            <a:endParaRPr lang="en-US" dirty="0">
              <a:solidFill>
                <a:prstClr val="white">
                  <a:shade val="50000"/>
                </a:prstClr>
              </a:solidFill>
            </a:endParaRPr>
          </a:p>
        </p:txBody>
      </p:sp>
    </p:spTree>
    <p:extLst>
      <p:ext uri="{BB962C8B-B14F-4D97-AF65-F5344CB8AC3E}">
        <p14:creationId xmlns:p14="http://schemas.microsoft.com/office/powerpoint/2010/main" val="130153173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396067" y="1828800"/>
            <a:ext cx="4470400" cy="2514600"/>
          </a:xfrm>
        </p:spPr>
      </p:pic>
      <p:sp>
        <p:nvSpPr>
          <p:cNvPr id="6" name="TextBox 5"/>
          <p:cNvSpPr txBox="1"/>
          <p:nvPr/>
        </p:nvSpPr>
        <p:spPr>
          <a:xfrm>
            <a:off x="304800" y="5943600"/>
            <a:ext cx="8534400" cy="646331"/>
          </a:xfrm>
          <a:prstGeom prst="rect">
            <a:avLst/>
          </a:prstGeom>
          <a:noFill/>
        </p:spPr>
        <p:txBody>
          <a:bodyPr wrap="square" rtlCol="0">
            <a:spAutoFit/>
          </a:bodyPr>
          <a:lstStyle/>
          <a:p>
            <a:pPr algn="ctr"/>
            <a:r>
              <a:rPr lang="en-US" dirty="0">
                <a:solidFill>
                  <a:prstClr val="white"/>
                </a:solidFill>
              </a:rPr>
              <a:t>Contact Information: Lenita Hartman,  Community Coordinator, Early Intervention Colorado, p: 303-866-5419, email: Lenita.hartman@state.co.us</a:t>
            </a:r>
          </a:p>
        </p:txBody>
      </p:sp>
      <p:sp>
        <p:nvSpPr>
          <p:cNvPr id="3" name="Slide Number Placeholder 2"/>
          <p:cNvSpPr>
            <a:spLocks noGrp="1"/>
          </p:cNvSpPr>
          <p:nvPr>
            <p:ph type="sldNum" sz="quarter" idx="12"/>
          </p:nvPr>
        </p:nvSpPr>
        <p:spPr/>
        <p:txBody>
          <a:bodyPr/>
          <a:lstStyle/>
          <a:p>
            <a:fld id="{30EA03EA-9A3A-4264-9D00-CE98BCFE41E5}" type="slidenum">
              <a:rPr lang="en-US" smtClean="0">
                <a:solidFill>
                  <a:prstClr val="white">
                    <a:shade val="50000"/>
                  </a:prstClr>
                </a:solidFill>
              </a:rPr>
              <a:pPr/>
              <a:t>58</a:t>
            </a:fld>
            <a:endParaRPr lang="en-US" dirty="0">
              <a:solidFill>
                <a:prstClr val="white">
                  <a:shade val="50000"/>
                </a:prstClr>
              </a:solidFill>
            </a:endParaRPr>
          </a:p>
        </p:txBody>
      </p:sp>
    </p:spTree>
    <p:extLst>
      <p:ext uri="{BB962C8B-B14F-4D97-AF65-F5344CB8AC3E}">
        <p14:creationId xmlns:p14="http://schemas.microsoft.com/office/powerpoint/2010/main" val="379221047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140000">
            <a:off x="578406" y="1373977"/>
            <a:ext cx="6402252" cy="1207509"/>
          </a:xfrm>
        </p:spPr>
        <p:txBody>
          <a:bodyPr>
            <a:noAutofit/>
          </a:bodyPr>
          <a:lstStyle/>
          <a:p>
            <a:r>
              <a:rPr lang="en-US" sz="2800" b="1" dirty="0" smtClean="0">
                <a:solidFill>
                  <a:schemeClr val="accent3">
                    <a:lumMod val="50000"/>
                  </a:schemeClr>
                </a:solidFill>
              </a:rPr>
              <a:t>Promoting universal </a:t>
            </a:r>
            <a:r>
              <a:rPr lang="en-US" sz="2800" b="1" dirty="0">
                <a:solidFill>
                  <a:schemeClr val="accent3">
                    <a:lumMod val="50000"/>
                  </a:schemeClr>
                </a:solidFill>
              </a:rPr>
              <a:t>s</a:t>
            </a:r>
            <a:r>
              <a:rPr lang="en-US" sz="2800" b="1" dirty="0" smtClean="0">
                <a:solidFill>
                  <a:schemeClr val="accent3">
                    <a:lumMod val="50000"/>
                  </a:schemeClr>
                </a:solidFill>
              </a:rPr>
              <a:t>creening </a:t>
            </a:r>
            <a:br>
              <a:rPr lang="en-US" sz="2800" b="1" dirty="0" smtClean="0">
                <a:solidFill>
                  <a:schemeClr val="accent3">
                    <a:lumMod val="50000"/>
                  </a:schemeClr>
                </a:solidFill>
              </a:rPr>
            </a:br>
            <a:r>
              <a:rPr lang="en-US" sz="2800" b="1" dirty="0" smtClean="0">
                <a:solidFill>
                  <a:schemeClr val="accent3">
                    <a:lumMod val="50000"/>
                  </a:schemeClr>
                </a:solidFill>
              </a:rPr>
              <a:t>as a child find effort</a:t>
            </a:r>
            <a:endParaRPr lang="en-US" sz="2800" b="1" dirty="0">
              <a:solidFill>
                <a:schemeClr val="accent3">
                  <a:lumMod val="50000"/>
                </a:schemeClr>
              </a:solidFill>
            </a:endParaRPr>
          </a:p>
        </p:txBody>
      </p:sp>
      <p:sp>
        <p:nvSpPr>
          <p:cNvPr id="3" name="Subtitle 2"/>
          <p:cNvSpPr>
            <a:spLocks noGrp="1"/>
          </p:cNvSpPr>
          <p:nvPr>
            <p:ph type="body" idx="1"/>
          </p:nvPr>
        </p:nvSpPr>
        <p:spPr>
          <a:xfrm rot="19140000">
            <a:off x="1154554" y="2303551"/>
            <a:ext cx="6510528" cy="516967"/>
          </a:xfrm>
        </p:spPr>
        <p:txBody>
          <a:bodyPr>
            <a:noAutofit/>
          </a:bodyPr>
          <a:lstStyle/>
          <a:p>
            <a:r>
              <a:rPr lang="en-US" sz="2800" dirty="0" smtClean="0"/>
              <a:t>Alaska</a:t>
            </a:r>
            <a:endParaRPr lang="en-US" sz="2800" dirty="0"/>
          </a:p>
        </p:txBody>
      </p:sp>
      <p:sp>
        <p:nvSpPr>
          <p:cNvPr id="4" name="TextBox 3"/>
          <p:cNvSpPr txBox="1"/>
          <p:nvPr/>
        </p:nvSpPr>
        <p:spPr>
          <a:xfrm>
            <a:off x="5088617" y="2385668"/>
            <a:ext cx="3816429" cy="4185761"/>
          </a:xfrm>
          <a:prstGeom prst="rect">
            <a:avLst/>
          </a:prstGeom>
          <a:noFill/>
        </p:spPr>
        <p:txBody>
          <a:bodyPr wrap="none" rtlCol="0">
            <a:spAutoFit/>
          </a:bodyPr>
          <a:lstStyle/>
          <a:p>
            <a:pPr defTabSz="457200">
              <a:lnSpc>
                <a:spcPct val="170000"/>
              </a:lnSpc>
            </a:pPr>
            <a:r>
              <a:rPr lang="en-US" sz="2800" b="1" dirty="0">
                <a:solidFill>
                  <a:srgbClr val="000000"/>
                </a:solidFill>
              </a:rPr>
              <a:t>Defining the Path </a:t>
            </a:r>
          </a:p>
          <a:p>
            <a:pPr defTabSz="457200">
              <a:lnSpc>
                <a:spcPct val="170000"/>
              </a:lnSpc>
            </a:pPr>
            <a:r>
              <a:rPr lang="en-US" sz="2800" b="1" dirty="0">
                <a:solidFill>
                  <a:srgbClr val="000000"/>
                </a:solidFill>
              </a:rPr>
              <a:t>Taking First Steps</a:t>
            </a:r>
          </a:p>
          <a:p>
            <a:pPr defTabSz="457200">
              <a:lnSpc>
                <a:spcPct val="170000"/>
              </a:lnSpc>
            </a:pPr>
            <a:r>
              <a:rPr lang="en-US" sz="2800" b="1" dirty="0">
                <a:solidFill>
                  <a:srgbClr val="000000"/>
                </a:solidFill>
              </a:rPr>
              <a:t>Learning to </a:t>
            </a:r>
            <a:r>
              <a:rPr lang="en-US" sz="2800" b="1" dirty="0" smtClean="0">
                <a:solidFill>
                  <a:srgbClr val="000000"/>
                </a:solidFill>
              </a:rPr>
              <a:t>Walk</a:t>
            </a:r>
            <a:endParaRPr lang="en-US" sz="2800" b="1" dirty="0">
              <a:solidFill>
                <a:srgbClr val="000000"/>
              </a:solidFill>
            </a:endParaRPr>
          </a:p>
          <a:p>
            <a:pPr defTabSz="457200">
              <a:lnSpc>
                <a:spcPct val="170000"/>
              </a:lnSpc>
            </a:pPr>
            <a:r>
              <a:rPr lang="en-US" sz="2800" b="1" dirty="0">
                <a:solidFill>
                  <a:srgbClr val="000000"/>
                </a:solidFill>
              </a:rPr>
              <a:t>Overcoming Roadblocks</a:t>
            </a:r>
          </a:p>
          <a:p>
            <a:pPr defTabSz="457200">
              <a:lnSpc>
                <a:spcPct val="170000"/>
              </a:lnSpc>
            </a:pPr>
            <a:r>
              <a:rPr lang="en-US" sz="2800" b="1" dirty="0">
                <a:solidFill>
                  <a:srgbClr val="000000"/>
                </a:solidFill>
              </a:rPr>
              <a:t>Enjoying the View</a:t>
            </a:r>
          </a:p>
          <a:p>
            <a:pPr defTabSz="457200"/>
            <a:endParaRPr lang="en-US" sz="2800" dirty="0">
              <a:solidFill>
                <a:srgbClr val="000000"/>
              </a:solidFill>
            </a:endParaRPr>
          </a:p>
        </p:txBody>
      </p:sp>
      <p:sp>
        <p:nvSpPr>
          <p:cNvPr id="5" name="TextBox 4"/>
          <p:cNvSpPr txBox="1"/>
          <p:nvPr/>
        </p:nvSpPr>
        <p:spPr>
          <a:xfrm>
            <a:off x="376896" y="378891"/>
            <a:ext cx="3914588" cy="523220"/>
          </a:xfrm>
          <a:prstGeom prst="rect">
            <a:avLst/>
          </a:prstGeom>
          <a:noFill/>
        </p:spPr>
        <p:txBody>
          <a:bodyPr wrap="square" rtlCol="0">
            <a:spAutoFit/>
          </a:bodyPr>
          <a:lstStyle/>
          <a:p>
            <a:pPr defTabSz="457200"/>
            <a:r>
              <a:rPr lang="en-US" sz="2800" b="1" dirty="0" smtClean="0">
                <a:solidFill>
                  <a:srgbClr val="000000"/>
                </a:solidFill>
              </a:rPr>
              <a:t>Laurie Thomas, M.Ed.</a:t>
            </a:r>
            <a:endParaRPr lang="en-US" sz="2800" b="1" dirty="0">
              <a:solidFill>
                <a:srgbClr val="000000"/>
              </a:solidFill>
            </a:endParaRPr>
          </a:p>
        </p:txBody>
      </p:sp>
    </p:spTree>
    <p:extLst>
      <p:ext uri="{BB962C8B-B14F-4D97-AF65-F5344CB8AC3E}">
        <p14:creationId xmlns:p14="http://schemas.microsoft.com/office/powerpoint/2010/main" val="4511452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762000" y="457200"/>
            <a:ext cx="7543800" cy="6096000"/>
          </a:xfrm>
        </p:spPr>
        <p:txBody>
          <a:bodyPr>
            <a:normAutofit/>
          </a:bodyPr>
          <a:lstStyle/>
          <a:p>
            <a:pPr marL="0" indent="0" algn="ctr" fontAlgn="auto">
              <a:spcBef>
                <a:spcPts val="0"/>
              </a:spcBef>
              <a:spcAft>
                <a:spcPts val="0"/>
              </a:spcAft>
              <a:buClrTx/>
              <a:buSzTx/>
              <a:buFont typeface="Wingdings 2"/>
              <a:buNone/>
              <a:defRPr/>
            </a:pPr>
            <a:r>
              <a:rPr lang="en-US" dirty="0" smtClean="0"/>
              <a:t>Making </a:t>
            </a:r>
            <a:r>
              <a:rPr lang="en-US" dirty="0"/>
              <a:t>sure all </a:t>
            </a:r>
            <a:r>
              <a:rPr lang="en-US" dirty="0" smtClean="0"/>
              <a:t>of our </a:t>
            </a:r>
            <a:r>
              <a:rPr lang="en-US" dirty="0"/>
              <a:t>youngest children are screened and given support </a:t>
            </a:r>
            <a:r>
              <a:rPr lang="en-US" i="1" dirty="0"/>
              <a:t>early</a:t>
            </a:r>
            <a:r>
              <a:rPr lang="en-US" dirty="0"/>
              <a:t> are important priorities for the </a:t>
            </a:r>
            <a:r>
              <a:rPr lang="en-US" dirty="0" smtClean="0"/>
              <a:t>U.S. Departments </a:t>
            </a:r>
            <a:r>
              <a:rPr lang="en-US" dirty="0"/>
              <a:t>of Health and Human Services and Education</a:t>
            </a:r>
            <a:r>
              <a:rPr lang="en-US" dirty="0" smtClean="0"/>
              <a:t>.  </a:t>
            </a:r>
          </a:p>
          <a:p>
            <a:pPr marL="0" indent="0" fontAlgn="auto">
              <a:spcBef>
                <a:spcPts val="0"/>
              </a:spcBef>
              <a:spcAft>
                <a:spcPts val="0"/>
              </a:spcAft>
              <a:buClrTx/>
              <a:buSzTx/>
              <a:buFont typeface="Wingdings 2"/>
              <a:buNone/>
              <a:defRPr/>
            </a:pPr>
            <a:endParaRPr lang="en-US" dirty="0" smtClean="0"/>
          </a:p>
          <a:p>
            <a:pPr marL="0" indent="0" fontAlgn="auto">
              <a:spcBef>
                <a:spcPts val="0"/>
              </a:spcBef>
              <a:spcAft>
                <a:spcPts val="0"/>
              </a:spcAft>
              <a:buClrTx/>
              <a:buSzTx/>
              <a:buFont typeface="Wingdings 2"/>
              <a:buNone/>
              <a:defRPr/>
            </a:pPr>
            <a:endParaRPr lang="en-US" dirty="0"/>
          </a:p>
          <a:p>
            <a:pPr marL="0" indent="0" fontAlgn="auto">
              <a:spcBef>
                <a:spcPts val="0"/>
              </a:spcBef>
              <a:spcAft>
                <a:spcPts val="0"/>
              </a:spcAft>
              <a:buClrTx/>
              <a:buSzTx/>
              <a:buFont typeface="Wingdings 2"/>
              <a:buNone/>
              <a:defRPr/>
            </a:pPr>
            <a:endParaRPr lang="en-US" dirty="0" smtClean="0"/>
          </a:p>
          <a:p>
            <a:pPr marL="0" indent="0" fontAlgn="auto">
              <a:spcBef>
                <a:spcPts val="0"/>
              </a:spcBef>
              <a:spcAft>
                <a:spcPts val="0"/>
              </a:spcAft>
              <a:buClrTx/>
              <a:buSzTx/>
              <a:buFont typeface="Wingdings 2"/>
              <a:buNone/>
              <a:defRPr/>
            </a:pPr>
            <a:endParaRPr lang="en-US" dirty="0" smtClean="0"/>
          </a:p>
          <a:p>
            <a:pPr marL="0" indent="0" fontAlgn="auto">
              <a:spcBef>
                <a:spcPts val="0"/>
              </a:spcBef>
              <a:spcAft>
                <a:spcPts val="0"/>
              </a:spcAft>
              <a:buClrTx/>
              <a:buSzTx/>
              <a:buFont typeface="Wingdings 2"/>
              <a:buNone/>
              <a:defRPr/>
            </a:pPr>
            <a:endParaRPr lang="en-US" dirty="0"/>
          </a:p>
          <a:p>
            <a:pPr marL="0" indent="0" fontAlgn="auto">
              <a:spcBef>
                <a:spcPts val="0"/>
              </a:spcBef>
              <a:spcAft>
                <a:spcPts val="0"/>
              </a:spcAft>
              <a:buClrTx/>
              <a:buSzTx/>
              <a:buFont typeface="Wingdings 2"/>
              <a:buNone/>
              <a:defRPr/>
            </a:pPr>
            <a:endParaRPr lang="en-US" dirty="0" smtClean="0"/>
          </a:p>
          <a:p>
            <a:pPr marL="0" indent="0" fontAlgn="auto">
              <a:spcBef>
                <a:spcPts val="0"/>
              </a:spcBef>
              <a:spcAft>
                <a:spcPts val="0"/>
              </a:spcAft>
              <a:buClrTx/>
              <a:buSzTx/>
              <a:buFont typeface="Wingdings 2"/>
              <a:buNone/>
              <a:defRPr/>
            </a:pPr>
            <a:endParaRPr lang="en-US" dirty="0"/>
          </a:p>
          <a:p>
            <a:pPr marL="0" indent="0" fontAlgn="auto">
              <a:spcBef>
                <a:spcPts val="0"/>
              </a:spcBef>
              <a:spcAft>
                <a:spcPts val="0"/>
              </a:spcAft>
              <a:buClrTx/>
              <a:buSzTx/>
              <a:buFont typeface="Wingdings 2"/>
              <a:buNone/>
              <a:defRPr/>
            </a:pPr>
            <a:endParaRPr lang="en-US" dirty="0" smtClean="0"/>
          </a:p>
          <a:p>
            <a:pPr marL="0" indent="0" fontAlgn="auto">
              <a:spcBef>
                <a:spcPts val="0"/>
              </a:spcBef>
              <a:spcAft>
                <a:spcPts val="0"/>
              </a:spcAft>
              <a:buClrTx/>
              <a:buSzTx/>
              <a:buFont typeface="Wingdings 2"/>
              <a:buNone/>
              <a:defRPr/>
            </a:pPr>
            <a:endParaRPr lang="en-US" dirty="0"/>
          </a:p>
          <a:p>
            <a:pPr marL="0" indent="0" algn="ctr" fontAlgn="auto">
              <a:spcBef>
                <a:spcPts val="0"/>
              </a:spcBef>
              <a:spcAft>
                <a:spcPts val="0"/>
              </a:spcAft>
              <a:buClrTx/>
              <a:buSzTx/>
              <a:buFont typeface="Wingdings 2"/>
              <a:buNone/>
              <a:defRPr/>
            </a:pPr>
            <a:endParaRPr lang="en-US" dirty="0"/>
          </a:p>
          <a:p>
            <a:pPr marL="0" indent="0" algn="ctr" fontAlgn="auto">
              <a:spcBef>
                <a:spcPts val="0"/>
              </a:spcBef>
              <a:spcAft>
                <a:spcPts val="0"/>
              </a:spcAft>
              <a:buClrTx/>
              <a:buSzTx/>
              <a:buFont typeface="Wingdings 2"/>
              <a:buNone/>
              <a:defRPr/>
            </a:pPr>
            <a:r>
              <a:rPr lang="en-US" dirty="0" smtClean="0"/>
              <a:t>Public awareness of child development and the importance of families is critical in this effort.</a:t>
            </a:r>
          </a:p>
          <a:p>
            <a:pPr marL="0" indent="0" fontAlgn="auto">
              <a:spcBef>
                <a:spcPts val="0"/>
              </a:spcBef>
              <a:spcAft>
                <a:spcPts val="0"/>
              </a:spcAft>
              <a:buClrTx/>
              <a:buSzTx/>
              <a:buFont typeface="Wingdings 2"/>
              <a:buNone/>
              <a:defRPr/>
            </a:pPr>
            <a:endParaRPr lang="en-US" dirty="0"/>
          </a:p>
          <a:p>
            <a:pPr marL="274320" indent="-274320" fontAlgn="auto">
              <a:spcBef>
                <a:spcPts val="580"/>
              </a:spcBef>
              <a:spcAft>
                <a:spcPts val="0"/>
              </a:spcAft>
              <a:buFont typeface="Wingdings 2"/>
              <a:buChar char=""/>
              <a:defRPr/>
            </a:pPr>
            <a:endParaRPr lang="en-US" dirty="0"/>
          </a:p>
          <a:p>
            <a:pPr marL="0" indent="0" fontAlgn="auto">
              <a:spcBef>
                <a:spcPts val="580"/>
              </a:spcBef>
              <a:spcAft>
                <a:spcPts val="0"/>
              </a:spcAft>
              <a:buFont typeface="Wingdings 2"/>
              <a:buNone/>
              <a:defRPr/>
            </a:pPr>
            <a:endParaRPr lang="en-US" dirty="0"/>
          </a:p>
        </p:txBody>
      </p:sp>
      <p:pic>
        <p:nvPicPr>
          <p:cNvPr id="1026" name="Picture 2" descr="C:\Users\Katherine.Beckmann\Desktop\Liam.jpg"/>
          <p:cNvPicPr>
            <a:picLocks noChangeAspect="1" noChangeArrowheads="1"/>
          </p:cNvPicPr>
          <p:nvPr/>
        </p:nvPicPr>
        <p:blipFill>
          <a:blip r:embed="rId3"/>
          <a:srcRect/>
          <a:stretch>
            <a:fillRect/>
          </a:stretch>
        </p:blipFill>
        <p:spPr bwMode="auto">
          <a:xfrm>
            <a:off x="2362200" y="1981200"/>
            <a:ext cx="4594225" cy="3505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6137B490-6A34-40F3-91EF-68DD50A29F98}" type="slidenum">
              <a:rPr lang="en-US" smtClean="0"/>
              <a:pPr>
                <a:defRPr/>
              </a:pPr>
              <a:t>6</a:t>
            </a:fld>
            <a:endParaRPr lang="en-US"/>
          </a:p>
        </p:txBody>
      </p:sp>
    </p:spTree>
    <p:extLst>
      <p:ext uri="{BB962C8B-B14F-4D97-AF65-F5344CB8AC3E}">
        <p14:creationId xmlns:p14="http://schemas.microsoft.com/office/powerpoint/2010/main" val="178158975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14615"/>
            <a:ext cx="7520940" cy="548640"/>
          </a:xfrm>
        </p:spPr>
        <p:txBody>
          <a:bodyPr>
            <a:normAutofit/>
          </a:bodyPr>
          <a:lstStyle/>
          <a:p>
            <a:pPr algn="ctr"/>
            <a:r>
              <a:rPr lang="en-US" dirty="0" smtClean="0">
                <a:solidFill>
                  <a:schemeClr val="accent3">
                    <a:lumMod val="50000"/>
                  </a:schemeClr>
                </a:solidFill>
              </a:rPr>
              <a:t>Defining the Path: Desired Outcomes</a:t>
            </a:r>
            <a:endParaRPr lang="en-US" dirty="0">
              <a:solidFill>
                <a:schemeClr val="accent3">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1691371"/>
              </p:ext>
            </p:extLst>
          </p:nvPr>
        </p:nvGraphicFramePr>
        <p:xfrm>
          <a:off x="688525" y="1355809"/>
          <a:ext cx="8114392" cy="5156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344355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10872"/>
            <a:ext cx="9144000" cy="6047127"/>
          </a:xfrm>
          <a:prstGeom prst="rect">
            <a:avLst/>
          </a:prstGeom>
        </p:spPr>
      </p:pic>
      <p:sp>
        <p:nvSpPr>
          <p:cNvPr id="6" name="TextBox 5"/>
          <p:cNvSpPr txBox="1"/>
          <p:nvPr/>
        </p:nvSpPr>
        <p:spPr>
          <a:xfrm>
            <a:off x="474318" y="287652"/>
            <a:ext cx="2172680" cy="523220"/>
          </a:xfrm>
          <a:prstGeom prst="rect">
            <a:avLst/>
          </a:prstGeom>
          <a:noFill/>
        </p:spPr>
        <p:txBody>
          <a:bodyPr wrap="square" rtlCol="0">
            <a:spAutoFit/>
          </a:bodyPr>
          <a:lstStyle/>
          <a:p>
            <a:pPr defTabSz="457200"/>
            <a:r>
              <a:rPr lang="en-US" sz="2800" b="1" dirty="0" smtClean="0">
                <a:solidFill>
                  <a:srgbClr val="08A1D9">
                    <a:lumMod val="50000"/>
                  </a:srgbClr>
                </a:solidFill>
              </a:rPr>
              <a:t>ALASKA</a:t>
            </a:r>
            <a:endParaRPr lang="en-US" sz="2800" b="1" dirty="0">
              <a:solidFill>
                <a:srgbClr val="08A1D9">
                  <a:lumMod val="50000"/>
                </a:srgbClr>
              </a:solidFill>
            </a:endParaRPr>
          </a:p>
        </p:txBody>
      </p:sp>
    </p:spTree>
    <p:extLst>
      <p:ext uri="{BB962C8B-B14F-4D97-AF65-F5344CB8AC3E}">
        <p14:creationId xmlns:p14="http://schemas.microsoft.com/office/powerpoint/2010/main" val="147226546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lp_map.png"/>
          <p:cNvPicPr>
            <a:picLocks noChangeAspect="1"/>
          </p:cNvPicPr>
          <p:nvPr/>
        </p:nvPicPr>
        <p:blipFill rotWithShape="1">
          <a:blip r:embed="rId2" cstate="print"/>
          <a:srcRect l="5702"/>
          <a:stretch/>
        </p:blipFill>
        <p:spPr>
          <a:xfrm>
            <a:off x="-808073" y="5314"/>
            <a:ext cx="9952074" cy="6858002"/>
          </a:xfrm>
          <a:prstGeom prst="rect">
            <a:avLst/>
          </a:prstGeom>
        </p:spPr>
      </p:pic>
      <p:sp>
        <p:nvSpPr>
          <p:cNvPr id="6" name="TextBox 5"/>
          <p:cNvSpPr txBox="1"/>
          <p:nvPr/>
        </p:nvSpPr>
        <p:spPr>
          <a:xfrm>
            <a:off x="290622" y="769088"/>
            <a:ext cx="2133854" cy="1938992"/>
          </a:xfrm>
          <a:prstGeom prst="rect">
            <a:avLst/>
          </a:prstGeom>
          <a:noFill/>
        </p:spPr>
        <p:txBody>
          <a:bodyPr wrap="none" rtlCol="0">
            <a:spAutoFit/>
          </a:bodyPr>
          <a:lstStyle/>
          <a:p>
            <a:pPr defTabSz="457200"/>
            <a:r>
              <a:rPr lang="en-US" sz="4000" dirty="0" smtClean="0">
                <a:solidFill>
                  <a:srgbClr val="000000"/>
                </a:solidFill>
                <a:latin typeface="Calibri" pitchFamily="34" charset="0"/>
              </a:rPr>
              <a:t>Alaska </a:t>
            </a:r>
          </a:p>
          <a:p>
            <a:pPr defTabSz="457200"/>
            <a:r>
              <a:rPr lang="en-US" sz="4000" dirty="0" smtClean="0">
                <a:solidFill>
                  <a:srgbClr val="000000"/>
                </a:solidFill>
                <a:latin typeface="Calibri" pitchFamily="34" charset="0"/>
              </a:rPr>
              <a:t>EI/ILP</a:t>
            </a:r>
          </a:p>
          <a:p>
            <a:pPr defTabSz="457200"/>
            <a:r>
              <a:rPr lang="en-US" sz="4000" dirty="0" smtClean="0">
                <a:solidFill>
                  <a:srgbClr val="000000"/>
                </a:solidFill>
                <a:latin typeface="Calibri" pitchFamily="34" charset="0"/>
              </a:rPr>
              <a:t>Providers</a:t>
            </a:r>
            <a:endParaRPr lang="en-US" sz="4000" dirty="0">
              <a:solidFill>
                <a:srgbClr val="000000"/>
              </a:solidFill>
              <a:latin typeface="Calibri" pitchFamily="34" charset="0"/>
            </a:endParaRPr>
          </a:p>
        </p:txBody>
      </p:sp>
    </p:spTree>
    <p:extLst>
      <p:ext uri="{BB962C8B-B14F-4D97-AF65-F5344CB8AC3E}">
        <p14:creationId xmlns:p14="http://schemas.microsoft.com/office/powerpoint/2010/main" val="428092245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011" y="5405895"/>
            <a:ext cx="7736392" cy="1069335"/>
          </a:xfrm>
        </p:spPr>
        <p:txBody>
          <a:bodyPr>
            <a:noAutofit/>
          </a:bodyPr>
          <a:lstStyle/>
          <a:p>
            <a:pPr algn="ctr"/>
            <a:r>
              <a:rPr lang="en-US" dirty="0" smtClean="0">
                <a:solidFill>
                  <a:schemeClr val="bg1"/>
                </a:solidFill>
              </a:rPr>
              <a:t/>
            </a:r>
            <a:br>
              <a:rPr lang="en-US" dirty="0" smtClean="0">
                <a:solidFill>
                  <a:schemeClr val="bg1"/>
                </a:solidFill>
              </a:rPr>
            </a:br>
            <a:r>
              <a:rPr lang="en-US" b="1" dirty="0" smtClean="0">
                <a:solidFill>
                  <a:schemeClr val="bg1"/>
                </a:solidFill>
              </a:rPr>
              <a:t>Defining the Path</a:t>
            </a:r>
            <a:br>
              <a:rPr lang="en-US" b="1" dirty="0" smtClean="0">
                <a:solidFill>
                  <a:schemeClr val="bg1"/>
                </a:solidFill>
              </a:rPr>
            </a:br>
            <a:endParaRPr lang="en-US" dirty="0">
              <a:solidFill>
                <a:schemeClr val="bg1"/>
              </a:solidFill>
            </a:endParaRPr>
          </a:p>
        </p:txBody>
      </p:sp>
      <p:sp>
        <p:nvSpPr>
          <p:cNvPr id="3" name="Content Placeholder 2"/>
          <p:cNvSpPr>
            <a:spLocks noGrp="1"/>
          </p:cNvSpPr>
          <p:nvPr>
            <p:ph type="body" orient="vert" idx="4294967295"/>
          </p:nvPr>
        </p:nvSpPr>
        <p:spPr>
          <a:xfrm>
            <a:off x="379563" y="727670"/>
            <a:ext cx="8339137" cy="3916363"/>
          </a:xfrm>
        </p:spPr>
        <p:txBody>
          <a:bodyPr>
            <a:normAutofit lnSpcReduction="10000"/>
          </a:bodyPr>
          <a:lstStyle/>
          <a:p>
            <a:pPr marL="0" indent="0"/>
            <a:r>
              <a:rPr lang="en-US" sz="2800" dirty="0" smtClean="0">
                <a:cs typeface="Times New Roman"/>
              </a:rPr>
              <a:t>The Individuals with Disabilities Education Act (IDEA) </a:t>
            </a:r>
            <a:r>
              <a:rPr lang="en-US" sz="2800" b="0" dirty="0" smtClean="0">
                <a:cs typeface="Times New Roman"/>
              </a:rPr>
              <a:t>comprehensive </a:t>
            </a:r>
            <a:r>
              <a:rPr lang="en-US" sz="2800" b="0" dirty="0">
                <a:cs typeface="Times New Roman"/>
              </a:rPr>
              <a:t>child find system </a:t>
            </a:r>
            <a:r>
              <a:rPr lang="en-US" sz="2800" b="0" dirty="0" smtClean="0">
                <a:cs typeface="Times New Roman"/>
              </a:rPr>
              <a:t>with referral </a:t>
            </a:r>
            <a:r>
              <a:rPr lang="en-US" sz="2800" b="0" dirty="0">
                <a:cs typeface="Times New Roman"/>
              </a:rPr>
              <a:t>mechanism for </a:t>
            </a:r>
            <a:r>
              <a:rPr lang="en-US" sz="2800" b="0" dirty="0" smtClean="0">
                <a:cs typeface="Times New Roman"/>
              </a:rPr>
              <a:t>early </a:t>
            </a:r>
            <a:r>
              <a:rPr lang="en-US" sz="2800" b="0" dirty="0">
                <a:cs typeface="Times New Roman"/>
              </a:rPr>
              <a:t>intervention </a:t>
            </a:r>
            <a:r>
              <a:rPr lang="en-US" sz="2800" b="0" dirty="0" smtClean="0">
                <a:cs typeface="Times New Roman"/>
              </a:rPr>
              <a:t>services.</a:t>
            </a:r>
          </a:p>
          <a:p>
            <a:pPr marL="0" indent="0"/>
            <a:endParaRPr lang="en-US" sz="2800" b="0" dirty="0">
              <a:cs typeface="Times New Roman"/>
            </a:endParaRPr>
          </a:p>
          <a:p>
            <a:pPr marL="0" indent="0"/>
            <a:r>
              <a:rPr lang="en-US" sz="2800" dirty="0" smtClean="0">
                <a:cs typeface="Times New Roman"/>
              </a:rPr>
              <a:t>Identification </a:t>
            </a:r>
            <a:r>
              <a:rPr lang="en-US" sz="2800" dirty="0">
                <a:cs typeface="Times New Roman"/>
              </a:rPr>
              <a:t>Outcomes</a:t>
            </a:r>
          </a:p>
          <a:p>
            <a:pPr lvl="3">
              <a:spcBef>
                <a:spcPts val="0"/>
              </a:spcBef>
              <a:buFont typeface="Arial"/>
              <a:buChar char="•"/>
            </a:pPr>
            <a:r>
              <a:rPr lang="en-US" sz="2800" dirty="0" smtClean="0">
                <a:cs typeface="Times New Roman"/>
              </a:rPr>
              <a:t>13% - children </a:t>
            </a:r>
            <a:r>
              <a:rPr lang="en-US" sz="2800" dirty="0">
                <a:cs typeface="Times New Roman"/>
              </a:rPr>
              <a:t>0-3 experiencing delays or disabilities (Rosenburg, S., Zhang, D. &amp; Robinson, C., 2008)</a:t>
            </a:r>
          </a:p>
          <a:p>
            <a:pPr lvl="3">
              <a:spcBef>
                <a:spcPts val="0"/>
              </a:spcBef>
              <a:buFont typeface="Arial"/>
              <a:buChar char="•"/>
            </a:pPr>
            <a:r>
              <a:rPr lang="en-US" sz="2800" dirty="0">
                <a:cs typeface="Times New Roman"/>
              </a:rPr>
              <a:t> </a:t>
            </a:r>
            <a:r>
              <a:rPr lang="en-US" sz="2800" dirty="0" smtClean="0">
                <a:cs typeface="Times New Roman"/>
              </a:rPr>
              <a:t>6% - Alaska children 0-3  served annually Part C</a:t>
            </a:r>
            <a:endParaRPr lang="en-US" sz="2000" dirty="0"/>
          </a:p>
          <a:p>
            <a:endParaRPr lang="en-US" dirty="0"/>
          </a:p>
        </p:txBody>
      </p:sp>
    </p:spTree>
    <p:extLst>
      <p:ext uri="{BB962C8B-B14F-4D97-AF65-F5344CB8AC3E}">
        <p14:creationId xmlns:p14="http://schemas.microsoft.com/office/powerpoint/2010/main" val="26842516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228" y="5812523"/>
            <a:ext cx="8229600" cy="627280"/>
          </a:xfrm>
        </p:spPr>
        <p:txBody>
          <a:bodyPr>
            <a:normAutofit fontScale="90000"/>
          </a:bodyPr>
          <a:lstStyle/>
          <a:p>
            <a:pPr algn="ctr"/>
            <a:r>
              <a:rPr lang="en-US" sz="3100" b="1" dirty="0">
                <a:solidFill>
                  <a:schemeClr val="bg1"/>
                </a:solidFill>
              </a:rPr>
              <a:t>Taking First Steps</a:t>
            </a:r>
            <a:r>
              <a:rPr lang="en-US" dirty="0">
                <a:solidFill>
                  <a:schemeClr val="bg1"/>
                </a:solidFill>
              </a:rPr>
              <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296529" y="829338"/>
            <a:ext cx="9038855" cy="5552005"/>
          </a:xfrm>
        </p:spPr>
        <p:txBody>
          <a:bodyPr>
            <a:normAutofit/>
          </a:bodyPr>
          <a:lstStyle/>
          <a:p>
            <a:r>
              <a:rPr lang="en-US" sz="2800" dirty="0"/>
              <a:t>Understanding </a:t>
            </a:r>
            <a:r>
              <a:rPr lang="en-US" sz="2800" dirty="0" smtClean="0"/>
              <a:t> Alaska screening </a:t>
            </a:r>
            <a:endParaRPr lang="en-US" sz="2800" dirty="0"/>
          </a:p>
          <a:p>
            <a:pPr marL="237744" lvl="2" indent="0">
              <a:buNone/>
            </a:pPr>
            <a:r>
              <a:rPr lang="en-US" sz="2800" dirty="0" smtClean="0"/>
              <a:t>What </a:t>
            </a:r>
            <a:r>
              <a:rPr lang="en-US" sz="2800" i="1" dirty="0" smtClean="0"/>
              <a:t>standardized </a:t>
            </a:r>
            <a:r>
              <a:rPr lang="en-US" sz="2800" dirty="0" smtClean="0"/>
              <a:t>tools were being used?</a:t>
            </a:r>
          </a:p>
          <a:p>
            <a:pPr marL="237744" lvl="2" indent="0">
              <a:buNone/>
            </a:pPr>
            <a:r>
              <a:rPr lang="en-US" sz="2800" dirty="0" smtClean="0"/>
              <a:t>What </a:t>
            </a:r>
            <a:r>
              <a:rPr lang="en-US" sz="2800" dirty="0"/>
              <a:t>other initiatives ongoing</a:t>
            </a:r>
            <a:r>
              <a:rPr lang="en-US" sz="2800" dirty="0" smtClean="0"/>
              <a:t>?</a:t>
            </a:r>
          </a:p>
          <a:p>
            <a:pPr marL="237744" lvl="2" indent="0">
              <a:buNone/>
            </a:pPr>
            <a:endParaRPr lang="en-US" sz="1200" dirty="0"/>
          </a:p>
          <a:p>
            <a:r>
              <a:rPr lang="en-US" sz="2800" dirty="0" smtClean="0"/>
              <a:t>Reviewed time, effort </a:t>
            </a:r>
            <a:r>
              <a:rPr lang="en-US" sz="2800" dirty="0"/>
              <a:t>and </a:t>
            </a:r>
            <a:r>
              <a:rPr lang="en-US" sz="2800" dirty="0" smtClean="0"/>
              <a:t>cost data  </a:t>
            </a:r>
          </a:p>
          <a:p>
            <a:pPr marL="237744" lvl="2" indent="0">
              <a:buNone/>
            </a:pPr>
            <a:r>
              <a:rPr lang="en-US" sz="2800" dirty="0" smtClean="0"/>
              <a:t>Purchased online ASQ licenses </a:t>
            </a:r>
            <a:r>
              <a:rPr lang="en-US" sz="2800" dirty="0"/>
              <a:t>for each </a:t>
            </a:r>
            <a:endParaRPr lang="en-US" sz="2800" dirty="0" smtClean="0"/>
          </a:p>
          <a:p>
            <a:pPr marL="237744" lvl="2" indent="0">
              <a:buNone/>
            </a:pPr>
            <a:r>
              <a:rPr lang="en-US" sz="2800" dirty="0" smtClean="0"/>
              <a:t>regional </a:t>
            </a:r>
            <a:r>
              <a:rPr lang="en-US" sz="2800" dirty="0"/>
              <a:t>agency </a:t>
            </a:r>
            <a:endParaRPr lang="en-US" sz="2800" dirty="0" smtClean="0"/>
          </a:p>
          <a:p>
            <a:pPr lvl="3"/>
            <a:r>
              <a:rPr lang="en-US" sz="2800" dirty="0" smtClean="0"/>
              <a:t>option to </a:t>
            </a:r>
            <a:r>
              <a:rPr lang="en-US" sz="2800" i="1" dirty="0" smtClean="0"/>
              <a:t>expand usage to primary referral sources</a:t>
            </a:r>
            <a:r>
              <a:rPr lang="en-US" sz="2800" dirty="0" smtClean="0"/>
              <a:t>. </a:t>
            </a:r>
            <a:endParaRPr lang="en-US" sz="2800" dirty="0"/>
          </a:p>
          <a:p>
            <a:pPr marL="0" lvl="1" indent="0">
              <a:buNone/>
            </a:pPr>
            <a:endParaRPr lang="en-US" sz="2800" dirty="0"/>
          </a:p>
        </p:txBody>
      </p:sp>
    </p:spTree>
    <p:extLst>
      <p:ext uri="{BB962C8B-B14F-4D97-AF65-F5344CB8AC3E}">
        <p14:creationId xmlns:p14="http://schemas.microsoft.com/office/powerpoint/2010/main" val="285105152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951" y="5639510"/>
            <a:ext cx="7520940" cy="548640"/>
          </a:xfrm>
        </p:spPr>
        <p:txBody>
          <a:bodyPr/>
          <a:lstStyle/>
          <a:p>
            <a:pPr algn="ctr"/>
            <a:r>
              <a:rPr lang="en-US" b="1" dirty="0">
                <a:solidFill>
                  <a:schemeClr val="bg1"/>
                </a:solidFill>
              </a:rPr>
              <a:t>Learning to Walk</a:t>
            </a:r>
          </a:p>
        </p:txBody>
      </p:sp>
      <p:sp>
        <p:nvSpPr>
          <p:cNvPr id="3" name="Content Placeholder 2"/>
          <p:cNvSpPr>
            <a:spLocks noGrp="1"/>
          </p:cNvSpPr>
          <p:nvPr>
            <p:ph idx="1"/>
          </p:nvPr>
        </p:nvSpPr>
        <p:spPr>
          <a:xfrm>
            <a:off x="822960" y="680482"/>
            <a:ext cx="7520940" cy="4550735"/>
          </a:xfrm>
        </p:spPr>
        <p:txBody>
          <a:bodyPr>
            <a:noAutofit/>
          </a:bodyPr>
          <a:lstStyle/>
          <a:p>
            <a:r>
              <a:rPr lang="en-US" sz="2800" dirty="0" smtClean="0"/>
              <a:t>Building partnerships</a:t>
            </a:r>
          </a:p>
          <a:p>
            <a:endParaRPr lang="en-US" sz="1000" dirty="0" smtClean="0"/>
          </a:p>
          <a:p>
            <a:pPr lvl="2"/>
            <a:r>
              <a:rPr lang="en-US" sz="2800" dirty="0" smtClean="0"/>
              <a:t>Early Childhood Comprehensive Systems</a:t>
            </a:r>
          </a:p>
          <a:p>
            <a:pPr lvl="2"/>
            <a:r>
              <a:rPr lang="en-US" sz="2800" dirty="0" smtClean="0"/>
              <a:t>Early Periodic Screening Diagnosis Treatment (EPSDT) work group recommended the use of the ASQ </a:t>
            </a:r>
          </a:p>
          <a:p>
            <a:pPr lvl="2"/>
            <a:r>
              <a:rPr lang="en-US" sz="2800" dirty="0" smtClean="0"/>
              <a:t>Head Start</a:t>
            </a:r>
          </a:p>
          <a:p>
            <a:pPr lvl="2"/>
            <a:r>
              <a:rPr lang="en-US" sz="2800" dirty="0" smtClean="0"/>
              <a:t>Parents as Teachers</a:t>
            </a:r>
          </a:p>
          <a:p>
            <a:pPr lvl="2"/>
            <a:r>
              <a:rPr lang="en-US" sz="2800" dirty="0" smtClean="0"/>
              <a:t>Alaska Pediatric Partnership</a:t>
            </a:r>
          </a:p>
          <a:p>
            <a:pPr lvl="1"/>
            <a:endParaRPr lang="en-US" sz="2800" dirty="0"/>
          </a:p>
        </p:txBody>
      </p:sp>
    </p:spTree>
    <p:extLst>
      <p:ext uri="{BB962C8B-B14F-4D97-AF65-F5344CB8AC3E}">
        <p14:creationId xmlns:p14="http://schemas.microsoft.com/office/powerpoint/2010/main" val="116394559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070" y="1331195"/>
            <a:ext cx="4776353" cy="3712464"/>
          </a:xfrm>
        </p:spPr>
        <p:txBody>
          <a:bodyPr>
            <a:normAutofit/>
          </a:bodyPr>
          <a:lstStyle/>
          <a:p>
            <a:r>
              <a:rPr lang="en-US" dirty="0" smtClean="0"/>
              <a:t>Bringing  agendas together</a:t>
            </a:r>
          </a:p>
          <a:p>
            <a:endParaRPr lang="en-US" sz="1200" dirty="0" smtClean="0"/>
          </a:p>
          <a:p>
            <a:r>
              <a:rPr lang="en-US" dirty="0" smtClean="0"/>
              <a:t>Medical providers and HIPAA</a:t>
            </a:r>
          </a:p>
          <a:p>
            <a:endParaRPr lang="en-US" sz="1200" dirty="0" smtClean="0"/>
          </a:p>
          <a:p>
            <a:r>
              <a:rPr lang="en-US" dirty="0" smtClean="0"/>
              <a:t>Electronic Medical</a:t>
            </a:r>
            <a:br>
              <a:rPr lang="en-US" dirty="0" smtClean="0"/>
            </a:br>
            <a:r>
              <a:rPr lang="en-US" dirty="0" smtClean="0"/>
              <a:t>Record/Data integration</a:t>
            </a:r>
            <a:endParaRPr lang="en-US" dirty="0"/>
          </a:p>
          <a:p>
            <a:pPr marL="0" indent="0">
              <a:buNone/>
            </a:pPr>
            <a:endParaRPr lang="en-US" dirty="0" smtClean="0"/>
          </a:p>
        </p:txBody>
      </p:sp>
      <p:sp>
        <p:nvSpPr>
          <p:cNvPr id="2" name="Title 1"/>
          <p:cNvSpPr>
            <a:spLocks noGrp="1"/>
          </p:cNvSpPr>
          <p:nvPr>
            <p:ph type="title"/>
          </p:nvPr>
        </p:nvSpPr>
        <p:spPr>
          <a:xfrm>
            <a:off x="2481639" y="5788362"/>
            <a:ext cx="7520940" cy="548640"/>
          </a:xfrm>
        </p:spPr>
        <p:txBody>
          <a:bodyPr>
            <a:normAutofit fontScale="90000"/>
          </a:bodyPr>
          <a:lstStyle/>
          <a:p>
            <a:pPr algn="ctr"/>
            <a:r>
              <a:rPr lang="en-US" sz="3100" b="1" dirty="0">
                <a:solidFill>
                  <a:schemeClr val="bg1"/>
                </a:solidFill>
              </a:rPr>
              <a:t>Overcoming Roadblocks</a:t>
            </a:r>
            <a:r>
              <a:rPr lang="en-US" dirty="0">
                <a:solidFill>
                  <a:schemeClr val="bg1"/>
                </a:solidFill>
              </a:rPr>
              <a:t/>
            </a:r>
            <a:br>
              <a:rPr lang="en-US" dirty="0">
                <a:solidFill>
                  <a:schemeClr val="bg1"/>
                </a:solidFill>
              </a:rPr>
            </a:br>
            <a:endParaRPr lang="en-US" dirty="0">
              <a:solidFill>
                <a:schemeClr val="bg1"/>
              </a:solidFill>
            </a:endParaRPr>
          </a:p>
        </p:txBody>
      </p:sp>
      <p:pic>
        <p:nvPicPr>
          <p:cNvPr id="1026" name="Picture 2" descr="C:\Users\llbalivet\AppData\Local\Microsoft\Windows\Temporary Internet Files\Content.IE5\25ECRI1E\MP900442518[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32052" y="1373725"/>
            <a:ext cx="3744790" cy="249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452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867984427"/>
              </p:ext>
            </p:extLst>
          </p:nvPr>
        </p:nvGraphicFramePr>
        <p:xfrm>
          <a:off x="1776258" y="621575"/>
          <a:ext cx="8048226" cy="620923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idx="4294967295"/>
          </p:nvPr>
        </p:nvSpPr>
        <p:spPr>
          <a:xfrm>
            <a:off x="77964" y="5391299"/>
            <a:ext cx="5401342" cy="1439506"/>
          </a:xfrm>
        </p:spPr>
        <p:txBody>
          <a:bodyPr>
            <a:noAutofit/>
          </a:bodyPr>
          <a:lstStyle/>
          <a:p>
            <a:r>
              <a:rPr lang="en-US" sz="2000" b="1" dirty="0">
                <a:solidFill>
                  <a:schemeClr val="bg1"/>
                </a:solidFill>
              </a:rPr>
              <a:t>Total Number of Programs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by </a:t>
            </a:r>
            <a:r>
              <a:rPr lang="en-US" sz="2000" b="1" dirty="0">
                <a:solidFill>
                  <a:schemeClr val="bg1"/>
                </a:solidFill>
              </a:rPr>
              <a:t>Program Type </a:t>
            </a:r>
            <a:r>
              <a:rPr lang="en-US" sz="2000" b="1" dirty="0" smtClean="0">
                <a:solidFill>
                  <a:schemeClr val="bg1"/>
                </a:solidFill>
              </a:rPr>
              <a:t>(June 9, 2014) </a:t>
            </a:r>
            <a:br>
              <a:rPr lang="en-US" sz="2000" b="1" dirty="0" smtClean="0">
                <a:solidFill>
                  <a:schemeClr val="bg1"/>
                </a:solidFill>
              </a:rPr>
            </a:br>
            <a:r>
              <a:rPr lang="en-US" sz="2000" b="1" dirty="0" smtClean="0">
                <a:solidFill>
                  <a:schemeClr val="bg1"/>
                </a:solidFill>
              </a:rPr>
              <a:t>N </a:t>
            </a:r>
            <a:r>
              <a:rPr lang="en-US" sz="2000" b="1" dirty="0">
                <a:solidFill>
                  <a:schemeClr val="bg1"/>
                </a:solidFill>
              </a:rPr>
              <a:t>= </a:t>
            </a:r>
            <a:r>
              <a:rPr lang="en-US" sz="2000" b="1" dirty="0" smtClean="0">
                <a:solidFill>
                  <a:schemeClr val="bg1"/>
                </a:solidFill>
              </a:rPr>
              <a:t>51</a:t>
            </a:r>
            <a:r>
              <a:rPr lang="en-US" sz="2000" b="1" dirty="0">
                <a:solidFill>
                  <a:schemeClr val="accent3">
                    <a:lumMod val="50000"/>
                  </a:schemeClr>
                </a:solidFill>
              </a:rPr>
              <a:t/>
            </a:r>
            <a:br>
              <a:rPr lang="en-US" sz="2000" b="1" dirty="0">
                <a:solidFill>
                  <a:schemeClr val="accent3">
                    <a:lumMod val="50000"/>
                  </a:schemeClr>
                </a:solidFill>
              </a:rPr>
            </a:br>
            <a:endParaRPr lang="en-US" sz="2000" dirty="0"/>
          </a:p>
        </p:txBody>
      </p:sp>
      <p:sp>
        <p:nvSpPr>
          <p:cNvPr id="4" name="TextBox 3"/>
          <p:cNvSpPr txBox="1"/>
          <p:nvPr/>
        </p:nvSpPr>
        <p:spPr>
          <a:xfrm>
            <a:off x="306045" y="1368891"/>
            <a:ext cx="2812836" cy="523220"/>
          </a:xfrm>
          <a:prstGeom prst="rect">
            <a:avLst/>
          </a:prstGeom>
          <a:noFill/>
        </p:spPr>
        <p:txBody>
          <a:bodyPr wrap="square" rtlCol="0">
            <a:spAutoFit/>
          </a:bodyPr>
          <a:lstStyle/>
          <a:p>
            <a:pPr defTabSz="457200"/>
            <a:r>
              <a:rPr lang="en-US" sz="2800" b="1" dirty="0" smtClean="0">
                <a:solidFill>
                  <a:srgbClr val="000000"/>
                </a:solidFill>
              </a:rPr>
              <a:t>Enjoying the view</a:t>
            </a:r>
            <a:endParaRPr lang="en-US" sz="2800" b="1" dirty="0">
              <a:solidFill>
                <a:srgbClr val="000000"/>
              </a:solidFill>
            </a:endParaRPr>
          </a:p>
        </p:txBody>
      </p:sp>
    </p:spTree>
    <p:extLst>
      <p:ext uri="{BB962C8B-B14F-4D97-AF65-F5344CB8AC3E}">
        <p14:creationId xmlns:p14="http://schemas.microsoft.com/office/powerpoint/2010/main" val="65874638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522026946"/>
              </p:ext>
            </p:extLst>
          </p:nvPr>
        </p:nvGraphicFramePr>
        <p:xfrm>
          <a:off x="0" y="626972"/>
          <a:ext cx="9144000" cy="6231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13115" y="365362"/>
            <a:ext cx="8093999" cy="523220"/>
          </a:xfrm>
          <a:prstGeom prst="rect">
            <a:avLst/>
          </a:prstGeom>
          <a:noFill/>
        </p:spPr>
        <p:txBody>
          <a:bodyPr wrap="square" rtlCol="0">
            <a:spAutoFit/>
          </a:bodyPr>
          <a:lstStyle/>
          <a:p>
            <a:pPr defTabSz="457200"/>
            <a:r>
              <a:rPr lang="en-US" sz="2800" b="1" dirty="0" smtClean="0">
                <a:solidFill>
                  <a:srgbClr val="08A1D9">
                    <a:lumMod val="50000"/>
                  </a:srgbClr>
                </a:solidFill>
              </a:rPr>
              <a:t>Defining the Path: 						Alaska’s Vision</a:t>
            </a:r>
            <a:endParaRPr lang="en-US" sz="2800" b="1" dirty="0">
              <a:solidFill>
                <a:srgbClr val="08A1D9">
                  <a:lumMod val="50000"/>
                </a:srgbClr>
              </a:solidFill>
            </a:endParaRPr>
          </a:p>
        </p:txBody>
      </p:sp>
      <p:cxnSp>
        <p:nvCxnSpPr>
          <p:cNvPr id="7" name="Straight Arrow Connector 6"/>
          <p:cNvCxnSpPr/>
          <p:nvPr/>
        </p:nvCxnSpPr>
        <p:spPr>
          <a:xfrm flipV="1">
            <a:off x="6911566" y="1879999"/>
            <a:ext cx="545301" cy="309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522359" y="1640122"/>
            <a:ext cx="1410055" cy="400110"/>
          </a:xfrm>
          <a:prstGeom prst="rect">
            <a:avLst/>
          </a:prstGeom>
          <a:noFill/>
        </p:spPr>
        <p:txBody>
          <a:bodyPr wrap="square" rtlCol="0">
            <a:spAutoFit/>
          </a:bodyPr>
          <a:lstStyle/>
          <a:p>
            <a:pPr defTabSz="457200"/>
            <a:r>
              <a:rPr lang="en-US" sz="2000" dirty="0" smtClean="0">
                <a:solidFill>
                  <a:srgbClr val="000000"/>
                </a:solidFill>
              </a:rPr>
              <a:t>Programs</a:t>
            </a:r>
            <a:endParaRPr lang="en-US" sz="2000" dirty="0">
              <a:solidFill>
                <a:srgbClr val="000000"/>
              </a:solidFill>
            </a:endParaRPr>
          </a:p>
        </p:txBody>
      </p:sp>
    </p:spTree>
    <p:extLst>
      <p:ext uri="{BB962C8B-B14F-4D97-AF65-F5344CB8AC3E}">
        <p14:creationId xmlns:p14="http://schemas.microsoft.com/office/powerpoint/2010/main" val="1014531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242843278"/>
              </p:ext>
            </p:extLst>
          </p:nvPr>
        </p:nvGraphicFramePr>
        <p:xfrm>
          <a:off x="758509" y="917340"/>
          <a:ext cx="7496889" cy="5072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6420865" y="1151255"/>
            <a:ext cx="2399005" cy="461665"/>
          </a:xfrm>
          <a:prstGeom prst="rect">
            <a:avLst/>
          </a:prstGeom>
          <a:noFill/>
        </p:spPr>
        <p:txBody>
          <a:bodyPr wrap="square" rtlCol="0">
            <a:spAutoFit/>
          </a:bodyPr>
          <a:lstStyle/>
          <a:p>
            <a:pPr defTabSz="457200"/>
            <a:r>
              <a:rPr lang="en-US" sz="2400" b="1" dirty="0" smtClean="0">
                <a:solidFill>
                  <a:srgbClr val="000000"/>
                </a:solidFill>
              </a:rPr>
              <a:t>Hub</a:t>
            </a:r>
            <a:endParaRPr lang="en-US" sz="2400" b="1" dirty="0">
              <a:solidFill>
                <a:srgbClr val="000000"/>
              </a:solidFill>
            </a:endParaRPr>
          </a:p>
        </p:txBody>
      </p:sp>
      <p:sp>
        <p:nvSpPr>
          <p:cNvPr id="9" name="TextBox 8"/>
          <p:cNvSpPr txBox="1"/>
          <p:nvPr/>
        </p:nvSpPr>
        <p:spPr>
          <a:xfrm>
            <a:off x="352795" y="2855199"/>
            <a:ext cx="2063850" cy="461665"/>
          </a:xfrm>
          <a:prstGeom prst="rect">
            <a:avLst/>
          </a:prstGeom>
          <a:noFill/>
        </p:spPr>
        <p:txBody>
          <a:bodyPr wrap="square" rtlCol="0">
            <a:spAutoFit/>
          </a:bodyPr>
          <a:lstStyle/>
          <a:p>
            <a:pPr defTabSz="457200"/>
            <a:r>
              <a:rPr lang="en-US" sz="2400" b="1" dirty="0" smtClean="0">
                <a:solidFill>
                  <a:srgbClr val="000000"/>
                </a:solidFill>
              </a:rPr>
              <a:t>Enterprise</a:t>
            </a:r>
            <a:endParaRPr lang="en-US" sz="2400" b="1" dirty="0">
              <a:solidFill>
                <a:srgbClr val="000000"/>
              </a:solidFill>
            </a:endParaRPr>
          </a:p>
        </p:txBody>
      </p:sp>
      <p:sp>
        <p:nvSpPr>
          <p:cNvPr id="10" name="TextBox 9"/>
          <p:cNvSpPr txBox="1"/>
          <p:nvPr/>
        </p:nvSpPr>
        <p:spPr>
          <a:xfrm>
            <a:off x="7428983" y="6079358"/>
            <a:ext cx="1497214" cy="461665"/>
          </a:xfrm>
          <a:prstGeom prst="rect">
            <a:avLst/>
          </a:prstGeom>
          <a:noFill/>
        </p:spPr>
        <p:txBody>
          <a:bodyPr wrap="square" rtlCol="0">
            <a:spAutoFit/>
          </a:bodyPr>
          <a:lstStyle/>
          <a:p>
            <a:pPr defTabSz="457200"/>
            <a:r>
              <a:rPr lang="en-US" sz="2400" b="1" dirty="0" smtClean="0">
                <a:solidFill>
                  <a:srgbClr val="000000"/>
                </a:solidFill>
              </a:rPr>
              <a:t>Program</a:t>
            </a:r>
            <a:endParaRPr lang="en-US" sz="2400" b="1" dirty="0">
              <a:solidFill>
                <a:srgbClr val="000000"/>
              </a:solidFill>
            </a:endParaRPr>
          </a:p>
        </p:txBody>
      </p:sp>
      <p:sp>
        <p:nvSpPr>
          <p:cNvPr id="11" name="TextBox 10"/>
          <p:cNvSpPr txBox="1"/>
          <p:nvPr/>
        </p:nvSpPr>
        <p:spPr>
          <a:xfrm>
            <a:off x="586710" y="643285"/>
            <a:ext cx="3210432" cy="1384995"/>
          </a:xfrm>
          <a:prstGeom prst="rect">
            <a:avLst/>
          </a:prstGeom>
          <a:noFill/>
        </p:spPr>
        <p:txBody>
          <a:bodyPr wrap="square" rtlCol="0">
            <a:spAutoFit/>
          </a:bodyPr>
          <a:lstStyle/>
          <a:p>
            <a:pPr defTabSz="457200"/>
            <a:r>
              <a:rPr lang="en-US" sz="2800" b="1" dirty="0" smtClean="0">
                <a:solidFill>
                  <a:srgbClr val="000000"/>
                </a:solidFill>
              </a:rPr>
              <a:t>Defining the Path:</a:t>
            </a:r>
          </a:p>
          <a:p>
            <a:pPr defTabSz="457200"/>
            <a:r>
              <a:rPr lang="en-US" sz="2800" b="1" dirty="0" smtClean="0">
                <a:solidFill>
                  <a:srgbClr val="000000"/>
                </a:solidFill>
              </a:rPr>
              <a:t>Learning the Language</a:t>
            </a:r>
            <a:endParaRPr lang="en-US" sz="2800" b="1" dirty="0">
              <a:solidFill>
                <a:srgbClr val="000000"/>
              </a:solidFill>
            </a:endParaRPr>
          </a:p>
        </p:txBody>
      </p:sp>
    </p:spTree>
    <p:extLst>
      <p:ext uri="{BB962C8B-B14F-4D97-AF65-F5344CB8AC3E}">
        <p14:creationId xmlns:p14="http://schemas.microsoft.com/office/powerpoint/2010/main" val="8982007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52400"/>
            <a:ext cx="8153400" cy="762000"/>
          </a:xfrm>
        </p:spPr>
        <p:txBody>
          <a:bodyPr/>
          <a:lstStyle/>
          <a:p>
            <a:pPr algn="ctr"/>
            <a:r>
              <a:rPr lang="en-US" sz="3600" b="1" smtClean="0">
                <a:solidFill>
                  <a:schemeClr val="accent1"/>
                </a:solidFill>
              </a:rPr>
              <a:t>The Partners</a:t>
            </a:r>
          </a:p>
        </p:txBody>
      </p:sp>
      <p:sp>
        <p:nvSpPr>
          <p:cNvPr id="11267" name="Content Placeholder 2"/>
          <p:cNvSpPr>
            <a:spLocks noGrp="1"/>
          </p:cNvSpPr>
          <p:nvPr>
            <p:ph sz="quarter" idx="1"/>
          </p:nvPr>
        </p:nvSpPr>
        <p:spPr>
          <a:xfrm>
            <a:off x="228600" y="990600"/>
            <a:ext cx="8686800" cy="5715000"/>
          </a:xfrm>
        </p:spPr>
        <p:txBody>
          <a:bodyPr/>
          <a:lstStyle/>
          <a:p>
            <a:pPr marL="0" indent="0" algn="ctr">
              <a:buFont typeface="Wingdings 2" pitchFamily="18" charset="2"/>
              <a:buNone/>
            </a:pPr>
            <a:r>
              <a:rPr lang="en-US" dirty="0" smtClean="0"/>
              <a:t>Administration for Children and Families</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Administration for Community Living</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Centers for Disease Control and Prevention</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Centers for Medicare and Medicaid Services</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Health Resources and Services Administration</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Eunice Kennedy Shriver National Institute for                                 Child Health and  Human Development</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Substance Abuse and Mental Health Services Administration</a:t>
            </a:r>
          </a:p>
          <a:p>
            <a:pPr marL="0" indent="0" algn="ctr">
              <a:buFont typeface="Wingdings 2" pitchFamily="18" charset="2"/>
              <a:buNone/>
            </a:pPr>
            <a:endParaRPr lang="en-US" sz="800" dirty="0" smtClean="0"/>
          </a:p>
          <a:p>
            <a:pPr marL="0" indent="0" algn="ctr">
              <a:buFont typeface="Wingdings 2" pitchFamily="18" charset="2"/>
              <a:buNone/>
            </a:pPr>
            <a:r>
              <a:rPr lang="en-US" dirty="0" smtClean="0"/>
              <a:t>Office of Special Education Programs, Department of Education </a:t>
            </a:r>
          </a:p>
        </p:txBody>
      </p:sp>
      <p:pic>
        <p:nvPicPr>
          <p:cNvPr id="11268" name="Picture 3" descr="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95920" y="381000"/>
            <a:ext cx="16144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HHS.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95299"/>
            <a:ext cx="1524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6137B490-6A34-40F3-91EF-68DD50A29F98}" type="slidenum">
              <a:rPr lang="en-US" smtClean="0"/>
              <a:pPr>
                <a:defRPr/>
              </a:pPr>
              <a:t>7</a:t>
            </a:fld>
            <a:endParaRPr lang="en-US"/>
          </a:p>
        </p:txBody>
      </p:sp>
    </p:spTree>
    <p:extLst>
      <p:ext uri="{BB962C8B-B14F-4D97-AF65-F5344CB8AC3E}">
        <p14:creationId xmlns:p14="http://schemas.microsoft.com/office/powerpoint/2010/main" val="218644701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smtClean="0">
                <a:solidFill>
                  <a:schemeClr val="accent3">
                    <a:lumMod val="50000"/>
                  </a:schemeClr>
                </a:solidFill>
              </a:rPr>
              <a:t> first steps</a:t>
            </a:r>
            <a:endParaRPr lang="en-US" sz="3200" b="1" dirty="0">
              <a:solidFill>
                <a:schemeClr val="accent3">
                  <a:lumMod val="50000"/>
                </a:schemeClr>
              </a:solidFill>
            </a:endParaRPr>
          </a:p>
        </p:txBody>
      </p:sp>
      <p:sp>
        <p:nvSpPr>
          <p:cNvPr id="3" name="Content Placeholder 2"/>
          <p:cNvSpPr>
            <a:spLocks noGrp="1"/>
          </p:cNvSpPr>
          <p:nvPr>
            <p:ph idx="1"/>
          </p:nvPr>
        </p:nvSpPr>
        <p:spPr>
          <a:xfrm>
            <a:off x="425301" y="914400"/>
            <a:ext cx="8527312" cy="5635256"/>
          </a:xfrm>
        </p:spPr>
        <p:txBody>
          <a:bodyPr>
            <a:noAutofit/>
          </a:bodyPr>
          <a:lstStyle/>
          <a:p>
            <a:pPr marL="0" indent="0"/>
            <a:endParaRPr lang="en-US" sz="1000" dirty="0" smtClean="0"/>
          </a:p>
          <a:p>
            <a:pPr marL="0" indent="0"/>
            <a:r>
              <a:rPr lang="en-US" sz="2800" dirty="0" smtClean="0"/>
              <a:t>	Establish Enterprise Accounts</a:t>
            </a:r>
          </a:p>
          <a:p>
            <a:pPr marL="0" indent="0"/>
            <a:endParaRPr lang="en-US" sz="2800" dirty="0" smtClean="0"/>
          </a:p>
          <a:p>
            <a:pPr marL="0" indent="0"/>
            <a:r>
              <a:rPr lang="en-US" sz="2800" dirty="0" smtClean="0"/>
              <a:t>	Learn the ASQ Online system</a:t>
            </a:r>
          </a:p>
          <a:p>
            <a:pPr marL="0" indent="0"/>
            <a:endParaRPr lang="en-US" sz="2800" dirty="0" smtClean="0"/>
          </a:p>
          <a:p>
            <a:pPr marL="0" indent="0"/>
            <a:r>
              <a:rPr lang="en-US" sz="2800" dirty="0" smtClean="0"/>
              <a:t>	Identify Training Needs and Schedule</a:t>
            </a:r>
          </a:p>
          <a:p>
            <a:pPr marL="0" indent="0"/>
            <a:endParaRPr lang="en-US" sz="2800" dirty="0" smtClean="0"/>
          </a:p>
          <a:p>
            <a:pPr marL="0" indent="0"/>
            <a:r>
              <a:rPr lang="en-US" sz="2800" dirty="0" smtClean="0"/>
              <a:t>	Add Family Access</a:t>
            </a:r>
          </a:p>
          <a:p>
            <a:pPr marL="1449324" lvl="8" indent="0">
              <a:buNone/>
            </a:pPr>
            <a:r>
              <a:rPr lang="en-US" sz="2600" dirty="0" smtClean="0"/>
              <a:t>         </a:t>
            </a:r>
          </a:p>
          <a:p>
            <a:pPr marL="1449324" lvl="8" indent="0">
              <a:buNone/>
            </a:pPr>
            <a:r>
              <a:rPr lang="en-US" sz="2600" dirty="0"/>
              <a:t> </a:t>
            </a:r>
            <a:r>
              <a:rPr lang="en-US" sz="2600" dirty="0" smtClean="0"/>
              <a:t>               </a:t>
            </a:r>
            <a:r>
              <a:rPr lang="en-US" sz="2600" b="1" dirty="0" smtClean="0">
                <a:solidFill>
                  <a:schemeClr val="bg1"/>
                </a:solidFill>
              </a:rPr>
              <a:t>Continue Support (teleconferences,                                                    		problem solving, technical assistance)</a:t>
            </a:r>
          </a:p>
          <a:p>
            <a:pPr>
              <a:buFont typeface="Arial"/>
              <a:buChar char="•"/>
            </a:pPr>
            <a:endParaRPr lang="en-US" sz="2800" dirty="0" smtClean="0"/>
          </a:p>
          <a:p>
            <a:pPr>
              <a:buFont typeface="Arial"/>
              <a:buChar char="•"/>
            </a:pPr>
            <a:endParaRPr lang="en-US" sz="2800" dirty="0" smtClean="0"/>
          </a:p>
        </p:txBody>
      </p:sp>
    </p:spTree>
    <p:extLst>
      <p:ext uri="{BB962C8B-B14F-4D97-AF65-F5344CB8AC3E}">
        <p14:creationId xmlns:p14="http://schemas.microsoft.com/office/powerpoint/2010/main" val="77363578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460" y="5639509"/>
            <a:ext cx="6215803" cy="548640"/>
          </a:xfrm>
        </p:spPr>
        <p:txBody>
          <a:bodyPr/>
          <a:lstStyle/>
          <a:p>
            <a:r>
              <a:rPr lang="en-US" dirty="0" smtClean="0">
                <a:solidFill>
                  <a:schemeClr val="bg1"/>
                </a:solidFill>
              </a:rPr>
              <a:t>Learning to walk: Family access</a:t>
            </a:r>
            <a:endParaRPr lang="en-US" dirty="0">
              <a:solidFill>
                <a:schemeClr val="bg1"/>
              </a:solidFill>
            </a:endParaRPr>
          </a:p>
        </p:txBody>
      </p:sp>
      <p:sp>
        <p:nvSpPr>
          <p:cNvPr id="3" name="Text Placeholder 2"/>
          <p:cNvSpPr>
            <a:spLocks noGrp="1"/>
          </p:cNvSpPr>
          <p:nvPr>
            <p:ph idx="1"/>
          </p:nvPr>
        </p:nvSpPr>
        <p:spPr>
          <a:xfrm>
            <a:off x="340242" y="802918"/>
            <a:ext cx="8527311" cy="4130591"/>
          </a:xfrm>
        </p:spPr>
        <p:txBody>
          <a:bodyPr>
            <a:noAutofit/>
          </a:bodyPr>
          <a:lstStyle/>
          <a:p>
            <a:pPr marL="0" indent="0"/>
            <a:r>
              <a:rPr lang="en-US" sz="2800" dirty="0" smtClean="0"/>
              <a:t>Family Access added to each Enterprise</a:t>
            </a:r>
          </a:p>
          <a:p>
            <a:pPr marL="0" indent="0"/>
            <a:endParaRPr lang="en-US" sz="1000" dirty="0" smtClean="0"/>
          </a:p>
          <a:p>
            <a:pPr marL="0" indent="0"/>
            <a:r>
              <a:rPr lang="en-US" sz="2800" dirty="0"/>
              <a:t>F</a:t>
            </a:r>
            <a:r>
              <a:rPr lang="en-US" sz="2800" dirty="0" smtClean="0"/>
              <a:t>amilies complete screening online</a:t>
            </a:r>
          </a:p>
          <a:p>
            <a:pPr marL="0" indent="0"/>
            <a:endParaRPr lang="en-US" sz="1000" dirty="0" smtClean="0"/>
          </a:p>
          <a:p>
            <a:pPr marL="0" indent="0"/>
            <a:r>
              <a:rPr lang="en-US" sz="2800" dirty="0" smtClean="0"/>
              <a:t>Increased access to screening </a:t>
            </a:r>
          </a:p>
          <a:p>
            <a:pPr marL="0" indent="0"/>
            <a:endParaRPr lang="en-US" sz="1000" dirty="0" smtClean="0"/>
          </a:p>
          <a:p>
            <a:pPr marL="0" indent="0"/>
            <a:r>
              <a:rPr lang="en-US" sz="2800" dirty="0"/>
              <a:t>H</a:t>
            </a:r>
            <a:r>
              <a:rPr lang="en-US" sz="2800" dirty="0" smtClean="0"/>
              <a:t>ealth or early care provider can complete ASQ online</a:t>
            </a:r>
          </a:p>
          <a:p>
            <a:pPr marL="0" indent="0"/>
            <a:endParaRPr lang="en-US" sz="1000" dirty="0" smtClean="0"/>
          </a:p>
          <a:p>
            <a:pPr marL="0" indent="0"/>
            <a:r>
              <a:rPr lang="en-US" sz="2800" dirty="0" smtClean="0"/>
              <a:t>Eliminates duplication of data entry</a:t>
            </a:r>
          </a:p>
          <a:p>
            <a:pPr marL="0" indent="0"/>
            <a:endParaRPr lang="en-US" sz="2800" dirty="0" smtClean="0"/>
          </a:p>
          <a:p>
            <a:pPr marL="0" indent="0"/>
            <a:endParaRPr lang="en-US" sz="2800" dirty="0"/>
          </a:p>
        </p:txBody>
      </p:sp>
    </p:spTree>
    <p:extLst>
      <p:ext uri="{BB962C8B-B14F-4D97-AF65-F5344CB8AC3E}">
        <p14:creationId xmlns:p14="http://schemas.microsoft.com/office/powerpoint/2010/main" val="179004646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792209625"/>
              </p:ext>
            </p:extLst>
          </p:nvPr>
        </p:nvGraphicFramePr>
        <p:xfrm>
          <a:off x="323824" y="833350"/>
          <a:ext cx="6619088" cy="427576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03826" y="310130"/>
            <a:ext cx="7390173" cy="523220"/>
          </a:xfrm>
          <a:prstGeom prst="rect">
            <a:avLst/>
          </a:prstGeom>
          <a:noFill/>
        </p:spPr>
        <p:txBody>
          <a:bodyPr wrap="square" rtlCol="0">
            <a:spAutoFit/>
          </a:bodyPr>
          <a:lstStyle/>
          <a:p>
            <a:pPr algn="ctr" defTabSz="457200"/>
            <a:r>
              <a:rPr lang="en-US" sz="2800" b="1" dirty="0" smtClean="0">
                <a:solidFill>
                  <a:srgbClr val="08A1D9">
                    <a:lumMod val="50000"/>
                  </a:srgbClr>
                </a:solidFill>
              </a:rPr>
              <a:t>Data Entry — Manual vs. Family Access</a:t>
            </a:r>
            <a:endParaRPr lang="en-US" sz="2800" b="1" dirty="0">
              <a:solidFill>
                <a:srgbClr val="08A1D9">
                  <a:lumMod val="50000"/>
                </a:srgbClr>
              </a:solidFill>
            </a:endParaRPr>
          </a:p>
        </p:txBody>
      </p:sp>
      <p:sp>
        <p:nvSpPr>
          <p:cNvPr id="4" name="TextBox 3"/>
          <p:cNvSpPr txBox="1"/>
          <p:nvPr/>
        </p:nvSpPr>
        <p:spPr>
          <a:xfrm>
            <a:off x="6382934" y="1184801"/>
            <a:ext cx="2774321" cy="2462213"/>
          </a:xfrm>
          <a:prstGeom prst="rect">
            <a:avLst/>
          </a:prstGeom>
          <a:noFill/>
        </p:spPr>
        <p:txBody>
          <a:bodyPr wrap="square" rtlCol="0">
            <a:spAutoFit/>
          </a:bodyPr>
          <a:lstStyle/>
          <a:p>
            <a:pPr defTabSz="457200"/>
            <a:r>
              <a:rPr lang="en-US" sz="2400" b="1" dirty="0" smtClean="0">
                <a:solidFill>
                  <a:srgbClr val="000000"/>
                </a:solidFill>
              </a:rPr>
              <a:t>Family Access  Entries:</a:t>
            </a:r>
          </a:p>
          <a:p>
            <a:pPr defTabSz="457200"/>
            <a:endParaRPr lang="en-US" sz="1000" b="1" dirty="0" smtClean="0">
              <a:solidFill>
                <a:srgbClr val="000000"/>
              </a:solidFill>
            </a:endParaRPr>
          </a:p>
          <a:p>
            <a:pPr defTabSz="457200"/>
            <a:r>
              <a:rPr lang="en-US" sz="2400" b="1" dirty="0">
                <a:solidFill>
                  <a:srgbClr val="000000"/>
                </a:solidFill>
              </a:rPr>
              <a:t>2012 	</a:t>
            </a:r>
            <a:r>
              <a:rPr lang="en-US" sz="2400" b="1" dirty="0" smtClean="0">
                <a:solidFill>
                  <a:srgbClr val="000000"/>
                </a:solidFill>
              </a:rPr>
              <a:t>	13</a:t>
            </a:r>
            <a:r>
              <a:rPr lang="en-US" sz="2400" b="1" dirty="0">
                <a:solidFill>
                  <a:srgbClr val="000000"/>
                </a:solidFill>
              </a:rPr>
              <a:t>% </a:t>
            </a:r>
          </a:p>
          <a:p>
            <a:pPr defTabSz="457200"/>
            <a:r>
              <a:rPr lang="en-US" sz="2400" b="1" dirty="0" smtClean="0">
                <a:solidFill>
                  <a:srgbClr val="000000"/>
                </a:solidFill>
              </a:rPr>
              <a:t>2013 </a:t>
            </a:r>
            <a:r>
              <a:rPr lang="en-US" sz="2400" b="1" dirty="0">
                <a:solidFill>
                  <a:srgbClr val="000000"/>
                </a:solidFill>
              </a:rPr>
              <a:t>	</a:t>
            </a:r>
            <a:r>
              <a:rPr lang="en-US" sz="2400" b="1" dirty="0" smtClean="0">
                <a:solidFill>
                  <a:srgbClr val="000000"/>
                </a:solidFill>
              </a:rPr>
              <a:t>	28%</a:t>
            </a:r>
            <a:endParaRPr lang="en-US" sz="1000" b="1" dirty="0">
              <a:solidFill>
                <a:srgbClr val="000000"/>
              </a:solidFill>
            </a:endParaRPr>
          </a:p>
          <a:p>
            <a:pPr defTabSz="457200"/>
            <a:r>
              <a:rPr lang="en-US" sz="2400" b="1" dirty="0" smtClean="0">
                <a:solidFill>
                  <a:srgbClr val="000000"/>
                </a:solidFill>
              </a:rPr>
              <a:t>2014 		39%   </a:t>
            </a:r>
          </a:p>
          <a:p>
            <a:pPr defTabSz="457200"/>
            <a:r>
              <a:rPr lang="en-US" dirty="0" smtClean="0">
                <a:solidFill>
                  <a:srgbClr val="000000"/>
                </a:solidFill>
              </a:rPr>
              <a:t>(as of 6/9/14)</a:t>
            </a:r>
            <a:endParaRPr lang="en-US" dirty="0">
              <a:solidFill>
                <a:srgbClr val="000000"/>
              </a:solidFill>
            </a:endParaRPr>
          </a:p>
        </p:txBody>
      </p:sp>
      <p:sp>
        <p:nvSpPr>
          <p:cNvPr id="5" name="TextBox 4"/>
          <p:cNvSpPr txBox="1"/>
          <p:nvPr/>
        </p:nvSpPr>
        <p:spPr>
          <a:xfrm>
            <a:off x="2675230" y="5645170"/>
            <a:ext cx="6418224" cy="523220"/>
          </a:xfrm>
          <a:prstGeom prst="rect">
            <a:avLst/>
          </a:prstGeom>
          <a:noFill/>
        </p:spPr>
        <p:txBody>
          <a:bodyPr wrap="square" rtlCol="0">
            <a:spAutoFit/>
          </a:bodyPr>
          <a:lstStyle/>
          <a:p>
            <a:pPr algn="ctr" defTabSz="457200"/>
            <a:r>
              <a:rPr lang="en-US" sz="2800" b="1" dirty="0" smtClean="0">
                <a:solidFill>
                  <a:srgbClr val="FFFFFF"/>
                </a:solidFill>
              </a:rPr>
              <a:t>Learning to Walk: Family  Access</a:t>
            </a:r>
            <a:endParaRPr lang="en-US" sz="2800" b="1" dirty="0">
              <a:solidFill>
                <a:srgbClr val="FFFFFF"/>
              </a:solidFill>
            </a:endParaRPr>
          </a:p>
        </p:txBody>
      </p:sp>
    </p:spTree>
    <p:extLst>
      <p:ext uri="{BB962C8B-B14F-4D97-AF65-F5344CB8AC3E}">
        <p14:creationId xmlns:p14="http://schemas.microsoft.com/office/powerpoint/2010/main" val="376667291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85000577"/>
              </p:ext>
            </p:extLst>
          </p:nvPr>
        </p:nvGraphicFramePr>
        <p:xfrm>
          <a:off x="520995" y="678673"/>
          <a:ext cx="82296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1014027212"/>
              </p:ext>
            </p:extLst>
          </p:nvPr>
        </p:nvGraphicFramePr>
        <p:xfrm>
          <a:off x="822325" y="1376583"/>
          <a:ext cx="7521575" cy="4438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p:cNvSpPr txBox="1"/>
          <p:nvPr/>
        </p:nvSpPr>
        <p:spPr>
          <a:xfrm>
            <a:off x="2369577" y="5389563"/>
            <a:ext cx="6950057" cy="1077218"/>
          </a:xfrm>
          <a:prstGeom prst="rect">
            <a:avLst/>
          </a:prstGeom>
          <a:noFill/>
        </p:spPr>
        <p:txBody>
          <a:bodyPr wrap="square" rtlCol="0">
            <a:spAutoFit/>
          </a:bodyPr>
          <a:lstStyle/>
          <a:p>
            <a:pPr algn="ctr" defTabSz="457200"/>
            <a:r>
              <a:rPr lang="en-US" sz="3200" b="1" dirty="0" smtClean="0">
                <a:solidFill>
                  <a:srgbClr val="FFFFFF"/>
                </a:solidFill>
              </a:rPr>
              <a:t>Finding Our Stride: </a:t>
            </a:r>
          </a:p>
          <a:p>
            <a:pPr algn="ctr" defTabSz="457200"/>
            <a:r>
              <a:rPr lang="en-US" sz="3200" b="1" dirty="0" smtClean="0">
                <a:solidFill>
                  <a:srgbClr val="FFFFFF"/>
                </a:solidFill>
              </a:rPr>
              <a:t>Adding Programs</a:t>
            </a:r>
            <a:endParaRPr lang="en-US" sz="3200" b="1" dirty="0">
              <a:solidFill>
                <a:srgbClr val="FFFFFF"/>
              </a:solidFill>
            </a:endParaRPr>
          </a:p>
        </p:txBody>
      </p:sp>
    </p:spTree>
    <p:extLst>
      <p:ext uri="{BB962C8B-B14F-4D97-AF65-F5344CB8AC3E}">
        <p14:creationId xmlns:p14="http://schemas.microsoft.com/office/powerpoint/2010/main" val="37670062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3923125405"/>
              </p:ext>
            </p:extLst>
          </p:nvPr>
        </p:nvGraphicFramePr>
        <p:xfrm>
          <a:off x="1485114" y="1254642"/>
          <a:ext cx="6096000" cy="44444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46771" y="151367"/>
            <a:ext cx="7772687" cy="954107"/>
          </a:xfrm>
          <a:prstGeom prst="rect">
            <a:avLst/>
          </a:prstGeom>
          <a:noFill/>
        </p:spPr>
        <p:txBody>
          <a:bodyPr wrap="square" rtlCol="0">
            <a:spAutoFit/>
          </a:bodyPr>
          <a:lstStyle/>
          <a:p>
            <a:pPr algn="ctr" defTabSz="457200"/>
            <a:endParaRPr lang="en-US" sz="2800" b="1" dirty="0" smtClean="0">
              <a:solidFill>
                <a:srgbClr val="08A1D9">
                  <a:lumMod val="50000"/>
                </a:srgbClr>
              </a:solidFill>
            </a:endParaRPr>
          </a:p>
          <a:p>
            <a:pPr algn="ctr" defTabSz="457200"/>
            <a:r>
              <a:rPr lang="en-US" sz="2800" b="1" dirty="0" smtClean="0">
                <a:solidFill>
                  <a:srgbClr val="08A1D9">
                    <a:lumMod val="50000"/>
                  </a:srgbClr>
                </a:solidFill>
              </a:rPr>
              <a:t>Screen Usage by Type: Comparison Over Time</a:t>
            </a:r>
            <a:endParaRPr lang="en-US" sz="2800" b="1" dirty="0">
              <a:solidFill>
                <a:srgbClr val="08A1D9">
                  <a:lumMod val="50000"/>
                </a:srgbClr>
              </a:solidFill>
            </a:endParaRPr>
          </a:p>
        </p:txBody>
      </p:sp>
      <p:sp>
        <p:nvSpPr>
          <p:cNvPr id="2" name="TextBox 1"/>
          <p:cNvSpPr txBox="1"/>
          <p:nvPr/>
        </p:nvSpPr>
        <p:spPr>
          <a:xfrm>
            <a:off x="3232298" y="5699052"/>
            <a:ext cx="5571460" cy="954107"/>
          </a:xfrm>
          <a:prstGeom prst="rect">
            <a:avLst/>
          </a:prstGeom>
          <a:noFill/>
        </p:spPr>
        <p:txBody>
          <a:bodyPr wrap="square" rtlCol="0">
            <a:spAutoFit/>
          </a:bodyPr>
          <a:lstStyle/>
          <a:p>
            <a:pPr algn="ctr" defTabSz="457200"/>
            <a:r>
              <a:rPr lang="en-US" sz="2800" b="1" dirty="0">
                <a:solidFill>
                  <a:srgbClr val="FFFFFF"/>
                </a:solidFill>
              </a:rPr>
              <a:t>Finding our Stride</a:t>
            </a:r>
            <a:r>
              <a:rPr lang="en-US" sz="2800" b="1" dirty="0" smtClean="0">
                <a:solidFill>
                  <a:srgbClr val="FFFFFF"/>
                </a:solidFill>
              </a:rPr>
              <a:t>:</a:t>
            </a:r>
          </a:p>
          <a:p>
            <a:pPr algn="ctr" defTabSz="457200"/>
            <a:r>
              <a:rPr lang="en-US" sz="2800" b="1" dirty="0" smtClean="0">
                <a:solidFill>
                  <a:srgbClr val="FFFFFF"/>
                </a:solidFill>
              </a:rPr>
              <a:t> </a:t>
            </a:r>
            <a:r>
              <a:rPr lang="en-US" sz="2800" b="1" dirty="0">
                <a:solidFill>
                  <a:srgbClr val="FFFFFF"/>
                </a:solidFill>
              </a:rPr>
              <a:t>Increasing Usage</a:t>
            </a:r>
          </a:p>
        </p:txBody>
      </p:sp>
    </p:spTree>
    <p:extLst>
      <p:ext uri="{BB962C8B-B14F-4D97-AF65-F5344CB8AC3E}">
        <p14:creationId xmlns:p14="http://schemas.microsoft.com/office/powerpoint/2010/main" val="50562928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166" y="5598861"/>
            <a:ext cx="6768687" cy="548640"/>
          </a:xfrm>
        </p:spPr>
        <p:txBody>
          <a:bodyPr/>
          <a:lstStyle/>
          <a:p>
            <a:pPr algn="ctr"/>
            <a:r>
              <a:rPr lang="en-US" b="1" dirty="0" smtClean="0">
                <a:solidFill>
                  <a:schemeClr val="bg1"/>
                </a:solidFill>
              </a:rPr>
              <a:t>Overcoming</a:t>
            </a:r>
            <a:r>
              <a:rPr lang="en-US" sz="3200" b="1" dirty="0" smtClean="0">
                <a:solidFill>
                  <a:schemeClr val="bg1"/>
                </a:solidFill>
              </a:rPr>
              <a:t> roadblocks</a:t>
            </a:r>
            <a:endParaRPr lang="en-US" sz="3200" b="1" dirty="0">
              <a:solidFill>
                <a:schemeClr val="bg1"/>
              </a:solidFill>
            </a:endParaRPr>
          </a:p>
        </p:txBody>
      </p:sp>
      <p:sp>
        <p:nvSpPr>
          <p:cNvPr id="3" name="Content Placeholder 2"/>
          <p:cNvSpPr>
            <a:spLocks noGrp="1"/>
          </p:cNvSpPr>
          <p:nvPr>
            <p:ph idx="1"/>
          </p:nvPr>
        </p:nvSpPr>
        <p:spPr>
          <a:xfrm>
            <a:off x="446566" y="1382230"/>
            <a:ext cx="8654901" cy="4335720"/>
          </a:xfrm>
        </p:spPr>
        <p:txBody>
          <a:bodyPr>
            <a:normAutofit/>
          </a:bodyPr>
          <a:lstStyle/>
          <a:p>
            <a:pPr marL="0" indent="0"/>
            <a:r>
              <a:rPr lang="en-US" sz="2800" dirty="0" smtClean="0"/>
              <a:t>Duplicate Data Entry  (Application Program Interface)</a:t>
            </a:r>
          </a:p>
          <a:p>
            <a:pPr marL="0" indent="0"/>
            <a:endParaRPr lang="en-US" sz="1800" dirty="0" smtClean="0"/>
          </a:p>
          <a:p>
            <a:pPr marL="0" indent="0"/>
            <a:r>
              <a:rPr lang="en-US" sz="2800" dirty="0" smtClean="0"/>
              <a:t>Security / Confidentiality Issues  (Brookes documents)</a:t>
            </a:r>
          </a:p>
          <a:p>
            <a:pPr marL="0" indent="0"/>
            <a:endParaRPr lang="en-US" sz="1800" dirty="0" smtClean="0"/>
          </a:p>
          <a:p>
            <a:pPr marL="0" indent="0"/>
            <a:r>
              <a:rPr lang="en-US" sz="2800" dirty="0" smtClean="0"/>
              <a:t>Technology Insecurities  (Ongoing training)</a:t>
            </a:r>
          </a:p>
        </p:txBody>
      </p:sp>
    </p:spTree>
    <p:extLst>
      <p:ext uri="{BB962C8B-B14F-4D97-AF65-F5344CB8AC3E}">
        <p14:creationId xmlns:p14="http://schemas.microsoft.com/office/powerpoint/2010/main" val="310540013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254" y="5682041"/>
            <a:ext cx="7520940" cy="548640"/>
          </a:xfrm>
        </p:spPr>
        <p:txBody>
          <a:bodyPr/>
          <a:lstStyle/>
          <a:p>
            <a:pPr algn="ctr"/>
            <a:r>
              <a:rPr lang="en-US" sz="3200" b="1" dirty="0" smtClean="0">
                <a:solidFill>
                  <a:schemeClr val="bg1"/>
                </a:solidFill>
              </a:rPr>
              <a:t>Enjoying the view</a:t>
            </a:r>
            <a:endParaRPr lang="en-US" sz="3200" b="1" dirty="0">
              <a:solidFill>
                <a:schemeClr val="bg1"/>
              </a:solidFill>
            </a:endParaRPr>
          </a:p>
        </p:txBody>
      </p:sp>
      <p:sp>
        <p:nvSpPr>
          <p:cNvPr id="3" name="Content Placeholder 2"/>
          <p:cNvSpPr>
            <a:spLocks noGrp="1"/>
          </p:cNvSpPr>
          <p:nvPr>
            <p:ph idx="1"/>
          </p:nvPr>
        </p:nvSpPr>
        <p:spPr>
          <a:xfrm>
            <a:off x="1375850" y="808077"/>
            <a:ext cx="7520940" cy="4069583"/>
          </a:xfrm>
        </p:spPr>
        <p:txBody>
          <a:bodyPr>
            <a:normAutofit/>
          </a:bodyPr>
          <a:lstStyle/>
          <a:p>
            <a:pPr marL="0" indent="0"/>
            <a:r>
              <a:rPr lang="en-US" sz="2800" dirty="0" smtClean="0"/>
              <a:t>Shared Screening Effort</a:t>
            </a:r>
          </a:p>
          <a:p>
            <a:pPr marL="0" indent="0"/>
            <a:endParaRPr lang="en-US" sz="1200" dirty="0" smtClean="0"/>
          </a:p>
          <a:p>
            <a:pPr marL="0" indent="0"/>
            <a:r>
              <a:rPr lang="en-US" sz="2800" dirty="0" smtClean="0"/>
              <a:t>Increased Role for Parents</a:t>
            </a:r>
          </a:p>
          <a:p>
            <a:pPr marL="0" indent="0"/>
            <a:endParaRPr lang="en-US" sz="1200" dirty="0" smtClean="0"/>
          </a:p>
          <a:p>
            <a:pPr marL="0" indent="0"/>
            <a:r>
              <a:rPr lang="en-US" sz="2800" dirty="0" smtClean="0"/>
              <a:t>Increased Number of Children Screened</a:t>
            </a:r>
          </a:p>
          <a:p>
            <a:pPr marL="0" indent="0"/>
            <a:endParaRPr lang="en-US" sz="1200" dirty="0" smtClean="0"/>
          </a:p>
          <a:p>
            <a:pPr marL="0" indent="0"/>
            <a:r>
              <a:rPr lang="en-US" sz="2800" dirty="0" smtClean="0"/>
              <a:t>Increased Data Tracking</a:t>
            </a:r>
          </a:p>
          <a:p>
            <a:pPr marL="0" indent="0"/>
            <a:endParaRPr lang="en-US" sz="1200" dirty="0" smtClean="0"/>
          </a:p>
          <a:p>
            <a:pPr marL="0" indent="0"/>
            <a:r>
              <a:rPr lang="en-US" sz="2800" dirty="0" smtClean="0"/>
              <a:t>Strengthened Partnerships</a:t>
            </a:r>
            <a:endParaRPr lang="en-US" sz="2800" dirty="0"/>
          </a:p>
        </p:txBody>
      </p:sp>
    </p:spTree>
    <p:extLst>
      <p:ext uri="{BB962C8B-B14F-4D97-AF65-F5344CB8AC3E}">
        <p14:creationId xmlns:p14="http://schemas.microsoft.com/office/powerpoint/2010/main" val="27354237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68050"/>
            <a:ext cx="7520940" cy="931412"/>
          </a:xfrm>
        </p:spPr>
        <p:txBody>
          <a:bodyPr/>
          <a:lstStyle/>
          <a:p>
            <a:pPr algn="ctr"/>
            <a:r>
              <a:rPr lang="en-US" b="1" dirty="0" smtClean="0">
                <a:solidFill>
                  <a:schemeClr val="accent3">
                    <a:lumMod val="50000"/>
                  </a:schemeClr>
                </a:solidFill>
              </a:rPr>
              <a:t/>
            </a:r>
            <a:br>
              <a:rPr lang="en-US" b="1" dirty="0" smtClean="0">
                <a:solidFill>
                  <a:schemeClr val="accent3">
                    <a:lumMod val="50000"/>
                  </a:schemeClr>
                </a:solidFill>
              </a:rPr>
            </a:br>
            <a:r>
              <a:rPr lang="en-US" b="1" dirty="0" smtClean="0">
                <a:solidFill>
                  <a:schemeClr val="accent3">
                    <a:lumMod val="50000"/>
                  </a:schemeClr>
                </a:solidFill>
              </a:rPr>
              <a:t>SPROUT  - </a:t>
            </a:r>
            <a:r>
              <a:rPr lang="en-US" dirty="0" smtClean="0">
                <a:solidFill>
                  <a:schemeClr val="accent3">
                    <a:lumMod val="50000"/>
                  </a:schemeClr>
                </a:solidFill>
              </a:rPr>
              <a:t>Homer Alaska</a:t>
            </a:r>
            <a:r>
              <a:rPr lang="en-US" dirty="0" smtClean="0"/>
              <a:t>	</a:t>
            </a:r>
            <a:endParaRPr lang="en-US" dirty="0"/>
          </a:p>
        </p:txBody>
      </p:sp>
      <p:sp>
        <p:nvSpPr>
          <p:cNvPr id="3" name="Content Placeholder 2"/>
          <p:cNvSpPr>
            <a:spLocks noGrp="1"/>
          </p:cNvSpPr>
          <p:nvPr>
            <p:ph idx="1"/>
          </p:nvPr>
        </p:nvSpPr>
        <p:spPr>
          <a:xfrm>
            <a:off x="446567" y="1100628"/>
            <a:ext cx="8697433" cy="4300712"/>
          </a:xfrm>
        </p:spPr>
        <p:txBody>
          <a:bodyPr>
            <a:noAutofit/>
          </a:bodyPr>
          <a:lstStyle/>
          <a:p>
            <a:pPr algn="ctr"/>
            <a:r>
              <a:rPr lang="en-US" sz="2400" dirty="0" smtClean="0"/>
              <a:t>VISIT 10 INDIVIDUAL COMMUNITIES ONCE A YEAR</a:t>
            </a:r>
            <a:endParaRPr lang="en-US" sz="2400" dirty="0"/>
          </a:p>
          <a:p>
            <a:endParaRPr lang="en-US" sz="1000" dirty="0"/>
          </a:p>
          <a:p>
            <a:pPr marL="0" lvl="1" indent="0">
              <a:buNone/>
            </a:pPr>
            <a:r>
              <a:rPr lang="en-US" sz="2400" b="1" dirty="0" smtClean="0"/>
              <a:t>Cost</a:t>
            </a:r>
          </a:p>
          <a:p>
            <a:pPr lvl="2"/>
            <a:r>
              <a:rPr lang="en-US" sz="2400" b="1" dirty="0" smtClean="0"/>
              <a:t>Staff day rate  + 2 hours prep for travel:  	$4,000</a:t>
            </a:r>
          </a:p>
          <a:p>
            <a:pPr lvl="2"/>
            <a:r>
              <a:rPr lang="en-US" sz="2400" b="1" dirty="0" smtClean="0"/>
              <a:t>Travel (plane tickets or gas reimbursement):  	$1,214</a:t>
            </a:r>
          </a:p>
          <a:p>
            <a:pPr lvl="2"/>
            <a:r>
              <a:rPr lang="en-US" sz="2400" b="1" dirty="0" smtClean="0"/>
              <a:t>Loss of staff client services? (not calculated)</a:t>
            </a:r>
          </a:p>
          <a:p>
            <a:pPr lvl="2"/>
            <a:r>
              <a:rPr lang="en-US" sz="2400" b="1" dirty="0" smtClean="0"/>
              <a:t>Total cost of 10 days:  				$5,214</a:t>
            </a:r>
          </a:p>
          <a:p>
            <a:pPr marL="237744" lvl="2" indent="0">
              <a:buNone/>
            </a:pPr>
            <a:endParaRPr lang="en-US" sz="1200" b="1" dirty="0"/>
          </a:p>
          <a:p>
            <a:pPr marL="0" lvl="1" indent="0">
              <a:buNone/>
            </a:pPr>
            <a:r>
              <a:rPr lang="en-US" sz="2400" b="1" dirty="0"/>
              <a:t>Outcomes of past </a:t>
            </a:r>
            <a:r>
              <a:rPr lang="en-US" sz="2400" b="1" dirty="0" smtClean="0"/>
              <a:t>efforts</a:t>
            </a:r>
          </a:p>
          <a:p>
            <a:pPr lvl="2"/>
            <a:r>
              <a:rPr lang="en-US" sz="2400" b="1" dirty="0" smtClean="0"/>
              <a:t>52 ASQ/SE complete, 12 Infant Learning Service referrals</a:t>
            </a:r>
            <a:endParaRPr lang="en-US" sz="2400" b="1" dirty="0"/>
          </a:p>
          <a:p>
            <a:endParaRPr lang="en-US" sz="2400" dirty="0"/>
          </a:p>
        </p:txBody>
      </p:sp>
      <p:sp>
        <p:nvSpPr>
          <p:cNvPr id="4" name="TextBox 3"/>
          <p:cNvSpPr txBox="1"/>
          <p:nvPr/>
        </p:nvSpPr>
        <p:spPr>
          <a:xfrm>
            <a:off x="4253016" y="5486400"/>
            <a:ext cx="4444411" cy="954107"/>
          </a:xfrm>
          <a:prstGeom prst="rect">
            <a:avLst/>
          </a:prstGeom>
          <a:noFill/>
        </p:spPr>
        <p:txBody>
          <a:bodyPr wrap="square" rtlCol="0">
            <a:spAutoFit/>
          </a:bodyPr>
          <a:lstStyle/>
          <a:p>
            <a:pPr defTabSz="457200"/>
            <a:r>
              <a:rPr lang="en-US" sz="2800" b="1" dirty="0">
                <a:solidFill>
                  <a:srgbClr val="FFFFFF"/>
                </a:solidFill>
              </a:rPr>
              <a:t>Local Part C </a:t>
            </a:r>
            <a:r>
              <a:rPr lang="en-US" sz="2800" b="1" dirty="0" smtClean="0">
                <a:solidFill>
                  <a:srgbClr val="FFFFFF"/>
                </a:solidFill>
              </a:rPr>
              <a:t>Program </a:t>
            </a:r>
          </a:p>
          <a:p>
            <a:pPr defTabSz="457200"/>
            <a:r>
              <a:rPr lang="en-US" sz="2800" b="1" dirty="0" smtClean="0">
                <a:solidFill>
                  <a:srgbClr val="FFFFFF"/>
                </a:solidFill>
              </a:rPr>
              <a:t>Past Childfind Efforts</a:t>
            </a:r>
            <a:endParaRPr lang="en-US" sz="2800" dirty="0">
              <a:solidFill>
                <a:srgbClr val="FFFFFF"/>
              </a:solidFill>
            </a:endParaRPr>
          </a:p>
        </p:txBody>
      </p:sp>
    </p:spTree>
    <p:extLst>
      <p:ext uri="{BB962C8B-B14F-4D97-AF65-F5344CB8AC3E}">
        <p14:creationId xmlns:p14="http://schemas.microsoft.com/office/powerpoint/2010/main" val="161486930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55" y="5724570"/>
            <a:ext cx="4882884" cy="548640"/>
          </a:xfrm>
        </p:spPr>
        <p:txBody>
          <a:bodyPr/>
          <a:lstStyle/>
          <a:p>
            <a:r>
              <a:rPr lang="en-US" b="1" dirty="0" smtClean="0">
                <a:solidFill>
                  <a:schemeClr val="bg1"/>
                </a:solidFill>
              </a:rPr>
              <a:t>Finding our stride</a:t>
            </a:r>
            <a:r>
              <a:rPr lang="en-US" dirty="0" smtClean="0">
                <a:solidFill>
                  <a:schemeClr val="bg1"/>
                </a:solidFill>
              </a:rPr>
              <a:t>	</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3255616"/>
              </p:ext>
            </p:extLst>
          </p:nvPr>
        </p:nvGraphicFramePr>
        <p:xfrm>
          <a:off x="424565" y="1360965"/>
          <a:ext cx="2637612" cy="3019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409723354"/>
              </p:ext>
            </p:extLst>
          </p:nvPr>
        </p:nvGraphicFramePr>
        <p:xfrm>
          <a:off x="3289300" y="706001"/>
          <a:ext cx="5600700" cy="47148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2214534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OCS success story </a:t>
            </a:r>
          </a:p>
          <a:p>
            <a:endParaRPr lang="en-US" dirty="0" smtClean="0"/>
          </a:p>
        </p:txBody>
      </p:sp>
      <p:pic>
        <p:nvPicPr>
          <p:cNvPr id="4" name="Picture 3" descr="Screen Shot 2013-10-29 at 8.1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1979"/>
            <a:ext cx="9144000" cy="5746021"/>
          </a:xfrm>
          <a:prstGeom prst="rect">
            <a:avLst/>
          </a:prstGeom>
        </p:spPr>
      </p:pic>
      <p:sp>
        <p:nvSpPr>
          <p:cNvPr id="5" name="TextBox 4"/>
          <p:cNvSpPr txBox="1"/>
          <p:nvPr/>
        </p:nvSpPr>
        <p:spPr>
          <a:xfrm>
            <a:off x="1" y="555652"/>
            <a:ext cx="9144000" cy="523220"/>
          </a:xfrm>
          <a:prstGeom prst="rect">
            <a:avLst/>
          </a:prstGeom>
          <a:noFill/>
        </p:spPr>
        <p:txBody>
          <a:bodyPr wrap="square" rtlCol="0">
            <a:spAutoFit/>
          </a:bodyPr>
          <a:lstStyle/>
          <a:p>
            <a:pPr algn="ctr" defTabSz="457200"/>
            <a:r>
              <a:rPr lang="en-US" sz="2800" b="1" dirty="0" smtClean="0">
                <a:solidFill>
                  <a:srgbClr val="08A1D9">
                    <a:lumMod val="50000"/>
                  </a:srgbClr>
                </a:solidFill>
              </a:rPr>
              <a:t>SPROUT AND CHILD PROTECTION SERVICES</a:t>
            </a:r>
            <a:endParaRPr lang="en-US" sz="2800" b="1" dirty="0">
              <a:solidFill>
                <a:srgbClr val="08A1D9">
                  <a:lumMod val="50000"/>
                </a:srgbClr>
              </a:solidFill>
            </a:endParaRPr>
          </a:p>
        </p:txBody>
      </p:sp>
    </p:spTree>
    <p:extLst>
      <p:ext uri="{BB962C8B-B14F-4D97-AF65-F5344CB8AC3E}">
        <p14:creationId xmlns:p14="http://schemas.microsoft.com/office/powerpoint/2010/main" val="25407056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ormAutofit/>
          </a:bodyPr>
          <a:lstStyle/>
          <a:p>
            <a:pPr algn="ctr" fontAlgn="auto">
              <a:spcAft>
                <a:spcPts val="0"/>
              </a:spcAft>
              <a:defRPr/>
            </a:pPr>
            <a:r>
              <a:rPr lang="en-US" b="1" i="1" dirty="0" smtClean="0">
                <a:solidFill>
                  <a:schemeClr val="tx1"/>
                </a:solidFill>
              </a:rPr>
              <a:t>Birth to Five: Watch Me Thrive! </a:t>
            </a:r>
            <a:endParaRPr lang="en-US" b="1" dirty="0">
              <a:solidFill>
                <a:schemeClr val="tx1"/>
              </a:solidFill>
            </a:endParaRPr>
          </a:p>
        </p:txBody>
      </p:sp>
      <p:sp>
        <p:nvSpPr>
          <p:cNvPr id="5" name="Text Placeholder 4"/>
          <p:cNvSpPr>
            <a:spLocks noGrp="1"/>
          </p:cNvSpPr>
          <p:nvPr>
            <p:ph type="body" idx="1"/>
          </p:nvPr>
        </p:nvSpPr>
        <p:spPr>
          <a:xfrm>
            <a:off x="381000" y="1676400"/>
            <a:ext cx="8382000" cy="1066800"/>
          </a:xfrm>
        </p:spPr>
        <p:txBody>
          <a:bodyPr/>
          <a:lstStyle/>
          <a:p>
            <a:r>
              <a:rPr lang="en-US" b="0" dirty="0"/>
              <a:t>Coordinated </a:t>
            </a:r>
            <a:r>
              <a:rPr lang="en-US" b="0" dirty="0" smtClean="0"/>
              <a:t>campaign </a:t>
            </a:r>
            <a:r>
              <a:rPr lang="en-US" b="0" dirty="0"/>
              <a:t>to promote awareness of child development and developmental and behavioral screening, referral, and follow-up. </a:t>
            </a:r>
          </a:p>
        </p:txBody>
      </p:sp>
      <p:sp>
        <p:nvSpPr>
          <p:cNvPr id="12291" name="Content Placeholder 2"/>
          <p:cNvSpPr>
            <a:spLocks noGrp="1"/>
          </p:cNvSpPr>
          <p:nvPr>
            <p:ph sz="half" idx="2"/>
          </p:nvPr>
        </p:nvSpPr>
        <p:spPr>
          <a:xfrm>
            <a:off x="762000" y="2819400"/>
            <a:ext cx="3886200" cy="3314700"/>
          </a:xfrm>
        </p:spPr>
        <p:txBody>
          <a:bodyPr/>
          <a:lstStyle/>
          <a:p>
            <a:pPr marL="0" indent="0">
              <a:buNone/>
            </a:pPr>
            <a:endParaRPr lang="en-US" sz="800" dirty="0" smtClean="0"/>
          </a:p>
          <a:p>
            <a:pPr marL="254000" lvl="1" indent="-254000">
              <a:buClr>
                <a:schemeClr val="tx1"/>
              </a:buClr>
            </a:pPr>
            <a:r>
              <a:rPr lang="en-US" sz="2600" dirty="0" smtClean="0"/>
              <a:t>Celebrating developmental milestones</a:t>
            </a:r>
          </a:p>
          <a:p>
            <a:pPr marL="254000" lvl="1" indent="-254000">
              <a:buClr>
                <a:schemeClr val="tx1"/>
              </a:buClr>
            </a:pPr>
            <a:r>
              <a:rPr lang="en-US" sz="2600" dirty="0" smtClean="0"/>
              <a:t>Promoting universal developmental and behavioral screening</a:t>
            </a:r>
          </a:p>
          <a:p>
            <a:pPr marL="254000" lvl="1" indent="-254000">
              <a:buClr>
                <a:schemeClr val="tx1"/>
              </a:buClr>
            </a:pPr>
            <a:r>
              <a:rPr lang="en-US" sz="2600" dirty="0" smtClean="0"/>
              <a:t>Improving early detection</a:t>
            </a:r>
          </a:p>
          <a:p>
            <a:pPr marL="254000" lvl="1" indent="-254000">
              <a:buClr>
                <a:schemeClr val="tx1"/>
              </a:buClr>
            </a:pPr>
            <a:r>
              <a:rPr lang="en-US" sz="2600" dirty="0" smtClean="0"/>
              <a:t>Enhancing developmental supports</a:t>
            </a:r>
          </a:p>
          <a:p>
            <a:endParaRPr lang="en-US" dirty="0" smtClean="0"/>
          </a:p>
        </p:txBody>
      </p:sp>
      <p:pic>
        <p:nvPicPr>
          <p:cNvPr id="2050" name="Picture 2" descr="C:\Users\Katherine.Beckmann\Desktop\298x200IndianChildren.j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66500"/>
            <a:ext cx="3448050" cy="2829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BF66EBA7-BAB0-47C7-AC0E-B9F276A0F120}" type="slidenum">
              <a:rPr lang="en-US" smtClean="0"/>
              <a:pPr>
                <a:defRPr/>
              </a:pPr>
              <a:t>8</a:t>
            </a:fld>
            <a:endParaRPr lang="en-US"/>
          </a:p>
        </p:txBody>
      </p:sp>
    </p:spTree>
    <p:extLst>
      <p:ext uri="{BB962C8B-B14F-4D97-AF65-F5344CB8AC3E}">
        <p14:creationId xmlns:p14="http://schemas.microsoft.com/office/powerpoint/2010/main" val="2343812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69795"/>
            <a:ext cx="7520940" cy="548640"/>
          </a:xfrm>
        </p:spPr>
        <p:txBody>
          <a:bodyPr/>
          <a:lstStyle/>
          <a:p>
            <a:pPr algn="ctr"/>
            <a:r>
              <a:rPr lang="en-US" b="1" dirty="0" smtClean="0">
                <a:solidFill>
                  <a:schemeClr val="accent3">
                    <a:lumMod val="50000"/>
                  </a:schemeClr>
                </a:solidFill>
              </a:rPr>
              <a:t>Overcoming roadblocks</a:t>
            </a:r>
            <a:r>
              <a:rPr lang="en-US" dirty="0" smtClean="0"/>
              <a:t>	</a:t>
            </a:r>
            <a:endParaRPr lang="en-US" dirty="0"/>
          </a:p>
        </p:txBody>
      </p:sp>
      <p:pic>
        <p:nvPicPr>
          <p:cNvPr id="4" name="Content Placeholder 3" descr="mooseinroad.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252815" y="1946744"/>
            <a:ext cx="4230785" cy="2562447"/>
          </a:xfrm>
        </p:spPr>
      </p:pic>
      <p:sp>
        <p:nvSpPr>
          <p:cNvPr id="5" name="TextBox 4"/>
          <p:cNvSpPr txBox="1"/>
          <p:nvPr/>
        </p:nvSpPr>
        <p:spPr>
          <a:xfrm>
            <a:off x="1094424" y="2138129"/>
            <a:ext cx="2414317" cy="2246769"/>
          </a:xfrm>
          <a:prstGeom prst="rect">
            <a:avLst/>
          </a:prstGeom>
          <a:noFill/>
        </p:spPr>
        <p:txBody>
          <a:bodyPr wrap="square" rtlCol="0">
            <a:spAutoFit/>
          </a:bodyPr>
          <a:lstStyle/>
          <a:p>
            <a:pPr defTabSz="457200"/>
            <a:r>
              <a:rPr lang="en-US" sz="2800" b="1" dirty="0" smtClean="0">
                <a:solidFill>
                  <a:srgbClr val="000000"/>
                </a:solidFill>
              </a:rPr>
              <a:t>Parents</a:t>
            </a:r>
          </a:p>
          <a:p>
            <a:pPr defTabSz="457200"/>
            <a:endParaRPr lang="en-US" sz="2800" b="1" dirty="0" smtClean="0">
              <a:solidFill>
                <a:srgbClr val="000000"/>
              </a:solidFill>
            </a:endParaRPr>
          </a:p>
          <a:p>
            <a:pPr defTabSz="457200"/>
            <a:r>
              <a:rPr lang="en-US" sz="2800" b="1" dirty="0" smtClean="0">
                <a:solidFill>
                  <a:srgbClr val="000000"/>
                </a:solidFill>
              </a:rPr>
              <a:t>Staff</a:t>
            </a:r>
          </a:p>
          <a:p>
            <a:pPr defTabSz="457200"/>
            <a:endParaRPr lang="en-US" sz="2800" b="1" dirty="0" smtClean="0">
              <a:solidFill>
                <a:srgbClr val="000000"/>
              </a:solidFill>
            </a:endParaRPr>
          </a:p>
          <a:p>
            <a:pPr defTabSz="457200"/>
            <a:r>
              <a:rPr lang="en-US" sz="2800" b="1" dirty="0" smtClean="0">
                <a:solidFill>
                  <a:srgbClr val="000000"/>
                </a:solidFill>
              </a:rPr>
              <a:t>Partners</a:t>
            </a:r>
            <a:endParaRPr lang="en-US" sz="2800" b="1" dirty="0">
              <a:solidFill>
                <a:srgbClr val="000000"/>
              </a:solidFill>
            </a:endParaRPr>
          </a:p>
        </p:txBody>
      </p:sp>
      <p:sp>
        <p:nvSpPr>
          <p:cNvPr id="3" name="TextBox 2"/>
          <p:cNvSpPr txBox="1"/>
          <p:nvPr/>
        </p:nvSpPr>
        <p:spPr>
          <a:xfrm>
            <a:off x="4550735" y="5613991"/>
            <a:ext cx="3104707" cy="523220"/>
          </a:xfrm>
          <a:prstGeom prst="rect">
            <a:avLst/>
          </a:prstGeom>
          <a:noFill/>
        </p:spPr>
        <p:txBody>
          <a:bodyPr wrap="square" rtlCol="0">
            <a:spAutoFit/>
          </a:bodyPr>
          <a:lstStyle/>
          <a:p>
            <a:pPr algn="ctr" defTabSz="457200"/>
            <a:r>
              <a:rPr lang="en-US" sz="2800" b="1" dirty="0" smtClean="0">
                <a:solidFill>
                  <a:srgbClr val="FFFFFF"/>
                </a:solidFill>
              </a:rPr>
              <a:t>SPROUT</a:t>
            </a:r>
            <a:endParaRPr lang="en-US" sz="2800" b="1" dirty="0">
              <a:solidFill>
                <a:srgbClr val="FFFFFF"/>
              </a:solidFill>
            </a:endParaRPr>
          </a:p>
        </p:txBody>
      </p:sp>
    </p:spTree>
    <p:extLst>
      <p:ext uri="{BB962C8B-B14F-4D97-AF65-F5344CB8AC3E}">
        <p14:creationId xmlns:p14="http://schemas.microsoft.com/office/powerpoint/2010/main" val="327306575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5122" y="5586350"/>
            <a:ext cx="4046751" cy="548640"/>
          </a:xfrm>
        </p:spPr>
        <p:txBody>
          <a:bodyPr/>
          <a:lstStyle/>
          <a:p>
            <a:r>
              <a:rPr lang="en-US" b="1" dirty="0" smtClean="0">
                <a:solidFill>
                  <a:schemeClr val="bg1"/>
                </a:solidFill>
              </a:rPr>
              <a:t>Enjoying the view	</a:t>
            </a:r>
            <a:endParaRPr lang="en-US" b="1" dirty="0">
              <a:solidFill>
                <a:schemeClr val="bg1"/>
              </a:solidFill>
            </a:endParaRPr>
          </a:p>
        </p:txBody>
      </p:sp>
      <p:pic>
        <p:nvPicPr>
          <p:cNvPr id="4" name="Content Placeholder 3" descr="view.jpg"/>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82"/>
          <a:stretch/>
        </p:blipFill>
        <p:spPr>
          <a:xfrm>
            <a:off x="4359350" y="1071563"/>
            <a:ext cx="4397375" cy="3257416"/>
          </a:xfrm>
        </p:spPr>
      </p:pic>
      <p:sp>
        <p:nvSpPr>
          <p:cNvPr id="3" name="TextBox 2"/>
          <p:cNvSpPr txBox="1"/>
          <p:nvPr/>
        </p:nvSpPr>
        <p:spPr>
          <a:xfrm>
            <a:off x="482600" y="1071563"/>
            <a:ext cx="3695700" cy="3385542"/>
          </a:xfrm>
          <a:prstGeom prst="rect">
            <a:avLst/>
          </a:prstGeom>
          <a:noFill/>
        </p:spPr>
        <p:txBody>
          <a:bodyPr wrap="square" rtlCol="0">
            <a:spAutoFit/>
          </a:bodyPr>
          <a:lstStyle/>
          <a:p>
            <a:pPr defTabSz="457200"/>
            <a:r>
              <a:rPr lang="en-US" sz="2400" b="1" dirty="0" smtClean="0">
                <a:solidFill>
                  <a:srgbClr val="000000"/>
                </a:solidFill>
              </a:rPr>
              <a:t>Parents – Increased parental screenings</a:t>
            </a:r>
          </a:p>
          <a:p>
            <a:pPr defTabSz="457200"/>
            <a:endParaRPr lang="en-US" sz="1200" b="1" dirty="0" smtClean="0">
              <a:solidFill>
                <a:srgbClr val="000000"/>
              </a:solidFill>
            </a:endParaRPr>
          </a:p>
          <a:p>
            <a:pPr defTabSz="457200"/>
            <a:r>
              <a:rPr lang="en-US" sz="2400" b="1" dirty="0" smtClean="0">
                <a:solidFill>
                  <a:srgbClr val="000000"/>
                </a:solidFill>
              </a:rPr>
              <a:t>Staff – More staff time for assessment and intervention</a:t>
            </a:r>
            <a:endParaRPr lang="en-US" sz="2400" b="1" dirty="0">
              <a:solidFill>
                <a:srgbClr val="000000"/>
              </a:solidFill>
            </a:endParaRPr>
          </a:p>
          <a:p>
            <a:pPr defTabSz="457200"/>
            <a:endParaRPr lang="en-US" sz="1200" b="1" dirty="0" smtClean="0">
              <a:solidFill>
                <a:srgbClr val="000000"/>
              </a:solidFill>
            </a:endParaRPr>
          </a:p>
          <a:p>
            <a:pPr defTabSz="457200"/>
            <a:r>
              <a:rPr lang="en-US" sz="2400" b="1" dirty="0" smtClean="0">
                <a:solidFill>
                  <a:srgbClr val="000000"/>
                </a:solidFill>
              </a:rPr>
              <a:t>Partners - Child Find is an on-going community-wide effort</a:t>
            </a:r>
            <a:endParaRPr lang="en-US" sz="2400" b="1" dirty="0">
              <a:solidFill>
                <a:srgbClr val="000000"/>
              </a:solidFill>
            </a:endParaRPr>
          </a:p>
        </p:txBody>
      </p:sp>
    </p:spTree>
    <p:extLst>
      <p:ext uri="{BB962C8B-B14F-4D97-AF65-F5344CB8AC3E}">
        <p14:creationId xmlns:p14="http://schemas.microsoft.com/office/powerpoint/2010/main" val="311295213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
        <p:nvSpPr>
          <p:cNvPr id="5" name="Subtitle 4"/>
          <p:cNvSpPr>
            <a:spLocks noGrp="1"/>
          </p:cNvSpPr>
          <p:nvPr>
            <p:ph type="subTitle" idx="1"/>
          </p:nvPr>
        </p:nvSpPr>
        <p:spPr/>
        <p:txBody>
          <a:bodyPr>
            <a:normAutofit/>
          </a:bodyPr>
          <a:lstStyle/>
          <a:p>
            <a:r>
              <a:rPr lang="en-US" sz="1600" dirty="0" smtClean="0"/>
              <a:t>Feel free to contact us with questions!</a:t>
            </a:r>
            <a:endParaRPr lang="en-US" sz="1600" dirty="0"/>
          </a:p>
        </p:txBody>
      </p:sp>
      <p:sp>
        <p:nvSpPr>
          <p:cNvPr id="2" name="TextBox 1"/>
          <p:cNvSpPr txBox="1"/>
          <p:nvPr/>
        </p:nvSpPr>
        <p:spPr>
          <a:xfrm>
            <a:off x="4167961" y="3678863"/>
            <a:ext cx="4635796" cy="1938992"/>
          </a:xfrm>
          <a:prstGeom prst="rect">
            <a:avLst/>
          </a:prstGeom>
          <a:noFill/>
        </p:spPr>
        <p:txBody>
          <a:bodyPr wrap="square" rtlCol="0">
            <a:spAutoFit/>
          </a:bodyPr>
          <a:lstStyle/>
          <a:p>
            <a:pPr defTabSz="457200"/>
            <a:r>
              <a:rPr lang="en-US" sz="2400" dirty="0" smtClean="0">
                <a:solidFill>
                  <a:srgbClr val="FFFFFF"/>
                </a:solidFill>
              </a:rPr>
              <a:t>Laurie Thomas, M.Ed.</a:t>
            </a:r>
          </a:p>
          <a:p>
            <a:pPr defTabSz="457200"/>
            <a:r>
              <a:rPr lang="en-US" sz="2400" dirty="0" smtClean="0">
                <a:solidFill>
                  <a:srgbClr val="FFFFFF"/>
                </a:solidFill>
              </a:rPr>
              <a:t>Alaska Part C Coordinator</a:t>
            </a:r>
          </a:p>
          <a:p>
            <a:pPr defTabSz="457200"/>
            <a:endParaRPr lang="en-US" sz="2400" dirty="0" smtClean="0">
              <a:solidFill>
                <a:srgbClr val="FFFFFF"/>
              </a:solidFill>
            </a:endParaRPr>
          </a:p>
          <a:p>
            <a:pPr defTabSz="457200"/>
            <a:r>
              <a:rPr lang="en-US" sz="2400" dirty="0" smtClean="0">
                <a:solidFill>
                  <a:srgbClr val="FFFFFF"/>
                </a:solidFill>
              </a:rPr>
              <a:t>Phone: (907) 269-3423</a:t>
            </a:r>
          </a:p>
          <a:p>
            <a:pPr defTabSz="457200"/>
            <a:r>
              <a:rPr lang="en-US" sz="2400" dirty="0" smtClean="0">
                <a:solidFill>
                  <a:srgbClr val="FFFFFF"/>
                </a:solidFill>
              </a:rPr>
              <a:t>Email</a:t>
            </a:r>
            <a:r>
              <a:rPr lang="en-US" sz="2400" smtClean="0">
                <a:solidFill>
                  <a:srgbClr val="FFFFFF"/>
                </a:solidFill>
              </a:rPr>
              <a:t>: </a:t>
            </a:r>
            <a:r>
              <a:rPr lang="en-US" sz="2400" u="sng">
                <a:hlinkClick r:id="rId2"/>
              </a:rPr>
              <a:t>laurie.thomas2@alaska.gov</a:t>
            </a:r>
            <a:endParaRPr lang="en-US" sz="2400" dirty="0">
              <a:solidFill>
                <a:srgbClr val="FFFFFF"/>
              </a:solidFill>
            </a:endParaRPr>
          </a:p>
        </p:txBody>
      </p:sp>
      <p:sp>
        <p:nvSpPr>
          <p:cNvPr id="6" name="TextBox 5"/>
          <p:cNvSpPr txBox="1"/>
          <p:nvPr/>
        </p:nvSpPr>
        <p:spPr>
          <a:xfrm>
            <a:off x="21488" y="95107"/>
            <a:ext cx="9526548" cy="1015663"/>
          </a:xfrm>
          <a:prstGeom prst="rect">
            <a:avLst/>
          </a:prstGeom>
          <a:noFill/>
        </p:spPr>
        <p:txBody>
          <a:bodyPr wrap="square" rtlCol="0">
            <a:spAutoFit/>
          </a:bodyPr>
          <a:lstStyle/>
          <a:p>
            <a:pPr defTabSz="457200"/>
            <a:r>
              <a:rPr lang="en-US" sz="2000" dirty="0" smtClean="0">
                <a:solidFill>
                  <a:srgbClr val="000000"/>
                </a:solidFill>
              </a:rPr>
              <a:t>Prepared for the Northwest Center for Public Health Practice</a:t>
            </a:r>
          </a:p>
          <a:p>
            <a:pPr defTabSz="457200"/>
            <a:r>
              <a:rPr lang="en-US" sz="2000" dirty="0" smtClean="0">
                <a:solidFill>
                  <a:srgbClr val="000000"/>
                </a:solidFill>
              </a:rPr>
              <a:t>University of Washington Maternal and Child Public Health </a:t>
            </a:r>
          </a:p>
          <a:p>
            <a:pPr defTabSz="457200"/>
            <a:r>
              <a:rPr lang="en-US" sz="2000" dirty="0" smtClean="0">
                <a:solidFill>
                  <a:srgbClr val="000000"/>
                </a:solidFill>
              </a:rPr>
              <a:t>Webinar Series  June 27, 2014</a:t>
            </a:r>
            <a:endParaRPr lang="en-US" sz="2000" dirty="0">
              <a:solidFill>
                <a:srgbClr val="000000"/>
              </a:solidFill>
            </a:endParaRPr>
          </a:p>
        </p:txBody>
      </p:sp>
    </p:spTree>
    <p:extLst>
      <p:ext uri="{BB962C8B-B14F-4D97-AF65-F5344CB8AC3E}">
        <p14:creationId xmlns:p14="http://schemas.microsoft.com/office/powerpoint/2010/main" val="21400840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D4376"/>
                </a:solidFill>
                <a:latin typeface="Arial Black" panose="020B0A04020102020204" pitchFamily="34" charset="0"/>
              </a:rPr>
              <a:t>Discussion</a:t>
            </a:r>
            <a:endParaRPr lang="en-US" dirty="0">
              <a:solidFill>
                <a:srgbClr val="0D4376"/>
              </a:solidFill>
              <a:latin typeface="Arial Black" panose="020B0A040201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937" y="2520156"/>
            <a:ext cx="4048125" cy="2686050"/>
          </a:xfrm>
        </p:spPr>
      </p:pic>
      <p:sp>
        <p:nvSpPr>
          <p:cNvPr id="4" name="Slide Number Placeholder 5"/>
          <p:cNvSpPr>
            <a:spLocks noGrp="1"/>
          </p:cNvSpPr>
          <p:nvPr>
            <p:ph type="sldNum" sz="quarter" idx="12"/>
          </p:nvPr>
        </p:nvSpPr>
        <p:spPr>
          <a:xfrm>
            <a:off x="6553200" y="6356350"/>
            <a:ext cx="2133600" cy="365125"/>
          </a:xfrm>
        </p:spPr>
        <p:txBody>
          <a:bodyPr/>
          <a:lstStyle/>
          <a:p>
            <a:fld id="{89A95EE5-7E35-4497-A285-E952B8CF6B4D}" type="slidenum">
              <a:rPr lang="en-US">
                <a:solidFill>
                  <a:prstClr val="black"/>
                </a:solidFill>
              </a:rPr>
              <a:pPr/>
              <a:t>83</a:t>
            </a:fld>
            <a:endParaRPr lang="en-US" dirty="0">
              <a:solidFill>
                <a:prstClr val="black"/>
              </a:solidFill>
            </a:endParaRPr>
          </a:p>
        </p:txBody>
      </p:sp>
      <p:sp>
        <p:nvSpPr>
          <p:cNvPr id="5" name="Rectangle 4"/>
          <p:cNvSpPr/>
          <p:nvPr/>
        </p:nvSpPr>
        <p:spPr>
          <a:xfrm>
            <a:off x="2286000" y="2841147"/>
            <a:ext cx="4572000" cy="1175706"/>
          </a:xfrm>
          <a:prstGeom prst="rect">
            <a:avLst/>
          </a:prstGeom>
        </p:spPr>
        <p:txBody>
          <a:bodyPr>
            <a:spAutoFit/>
          </a:bodyPr>
          <a:lstStyle/>
          <a:p>
            <a:pPr marL="342900" indent="-342900">
              <a:spcBef>
                <a:spcPct val="20000"/>
              </a:spcBef>
              <a:buFont typeface="Arial" pitchFamily="34" charset="0"/>
              <a:buChar char="•"/>
            </a:pPr>
            <a:endParaRPr lang="en-US" sz="3200" dirty="0">
              <a:solidFill>
                <a:prstClr val="black"/>
              </a:solidFill>
              <a:latin typeface="Myriad Web Pro"/>
            </a:endParaRPr>
          </a:p>
          <a:p>
            <a:pPr marL="342900" indent="-342900">
              <a:spcBef>
                <a:spcPct val="20000"/>
              </a:spcBef>
              <a:buFont typeface="Arial" pitchFamily="34" charset="0"/>
              <a:buChar char="•"/>
            </a:pPr>
            <a:endParaRPr lang="en-US" sz="3200" dirty="0">
              <a:solidFill>
                <a:prstClr val="black"/>
              </a:solidFill>
              <a:latin typeface="Myriad Web Pro"/>
            </a:endParaRPr>
          </a:p>
        </p:txBody>
      </p:sp>
    </p:spTree>
    <p:extLst>
      <p:ext uri="{BB962C8B-B14F-4D97-AF65-F5344CB8AC3E}">
        <p14:creationId xmlns:p14="http://schemas.microsoft.com/office/powerpoint/2010/main" val="1058117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228600" y="223838"/>
            <a:ext cx="8823325" cy="690562"/>
          </a:xfrm>
        </p:spPr>
        <p:txBody>
          <a:bodyPr/>
          <a:lstStyle/>
          <a:p>
            <a:pPr algn="ctr"/>
            <a:r>
              <a:rPr lang="en-US" sz="3600" b="1" i="1" smtClean="0">
                <a:solidFill>
                  <a:schemeClr val="tx1"/>
                </a:solidFill>
              </a:rPr>
              <a:t>Birth to Five: Watch Me Thrive! </a:t>
            </a:r>
            <a:r>
              <a:rPr lang="en-US" sz="3600" b="1" smtClean="0">
                <a:solidFill>
                  <a:schemeClr val="tx1"/>
                </a:solidFill>
              </a:rPr>
              <a:t>Toolkit</a:t>
            </a:r>
            <a:r>
              <a:rPr lang="en-US" sz="3600" b="1" i="1" smtClean="0">
                <a:solidFill>
                  <a:schemeClr val="tx1"/>
                </a:solidFill>
              </a:rPr>
              <a:t> </a:t>
            </a:r>
          </a:p>
        </p:txBody>
      </p:sp>
      <p:sp>
        <p:nvSpPr>
          <p:cNvPr id="3" name="Content Placeholder 2"/>
          <p:cNvSpPr>
            <a:spLocks noGrp="1"/>
          </p:cNvSpPr>
          <p:nvPr>
            <p:ph sz="quarter" idx="1"/>
          </p:nvPr>
        </p:nvSpPr>
        <p:spPr>
          <a:xfrm>
            <a:off x="274638" y="4419600"/>
            <a:ext cx="8564562" cy="2209800"/>
          </a:xfrm>
        </p:spPr>
        <p:txBody>
          <a:bodyPr>
            <a:normAutofit/>
          </a:bodyPr>
          <a:lstStyle/>
          <a:p>
            <a:pPr marL="466725" lvl="1" indent="-457200" fontAlgn="auto">
              <a:spcBef>
                <a:spcPts val="370"/>
              </a:spcBef>
              <a:spcAft>
                <a:spcPts val="0"/>
              </a:spcAft>
              <a:buClr>
                <a:schemeClr val="tx1"/>
              </a:buClr>
              <a:buFont typeface="+mj-lt"/>
              <a:buAutoNum type="arabicPeriod"/>
              <a:defRPr/>
            </a:pPr>
            <a:r>
              <a:rPr lang="en-US" sz="2200" b="1" dirty="0" smtClean="0"/>
              <a:t>A</a:t>
            </a:r>
            <a:r>
              <a:rPr lang="en-US" sz="2200" dirty="0" smtClean="0"/>
              <a:t> </a:t>
            </a:r>
            <a:r>
              <a:rPr lang="en-US" sz="2200" b="1" dirty="0" smtClean="0"/>
              <a:t>compendium</a:t>
            </a:r>
            <a:r>
              <a:rPr lang="en-US" sz="2200" dirty="0" smtClean="0"/>
              <a:t> that </a:t>
            </a:r>
            <a:r>
              <a:rPr lang="en-US" sz="2200" dirty="0"/>
              <a:t>reviews </a:t>
            </a:r>
            <a:r>
              <a:rPr lang="en-US" sz="2200" dirty="0" smtClean="0"/>
              <a:t>implementation, </a:t>
            </a:r>
            <a:r>
              <a:rPr lang="en-US" sz="2200" dirty="0"/>
              <a:t>reliability and validity </a:t>
            </a:r>
            <a:r>
              <a:rPr lang="en-US" sz="2200" dirty="0" smtClean="0"/>
              <a:t>characteristics of </a:t>
            </a:r>
            <a:r>
              <a:rPr lang="en-US" sz="2200" dirty="0"/>
              <a:t>screening </a:t>
            </a:r>
            <a:r>
              <a:rPr lang="en-US" sz="2200" dirty="0" smtClean="0"/>
              <a:t>instruments</a:t>
            </a:r>
          </a:p>
          <a:p>
            <a:pPr marL="466725" lvl="1" indent="-457200" fontAlgn="auto">
              <a:spcBef>
                <a:spcPts val="370"/>
              </a:spcBef>
              <a:spcAft>
                <a:spcPts val="0"/>
              </a:spcAft>
              <a:buClr>
                <a:schemeClr val="tx1"/>
              </a:buClr>
              <a:buFont typeface="+mj-lt"/>
              <a:buAutoNum type="arabicPeriod"/>
              <a:defRPr/>
            </a:pPr>
            <a:r>
              <a:rPr lang="en-US" sz="2200" b="1" dirty="0" smtClean="0"/>
              <a:t>User guides</a:t>
            </a:r>
            <a:r>
              <a:rPr lang="en-US" sz="2200" dirty="0"/>
              <a:t>, designed </a:t>
            </a:r>
            <a:r>
              <a:rPr lang="en-US" sz="2200" dirty="0" smtClean="0"/>
              <a:t>for providers from </a:t>
            </a:r>
            <a:r>
              <a:rPr lang="en-US" sz="2200" dirty="0"/>
              <a:t>multiple sectors and the communities in which they live</a:t>
            </a:r>
          </a:p>
          <a:p>
            <a:pPr marL="466725" lvl="1" indent="-457200" fontAlgn="auto">
              <a:spcBef>
                <a:spcPts val="370"/>
              </a:spcBef>
              <a:spcAft>
                <a:spcPts val="0"/>
              </a:spcAft>
              <a:buClr>
                <a:schemeClr val="tx1"/>
              </a:buClr>
              <a:buFont typeface="+mj-lt"/>
              <a:buAutoNum type="arabicPeriod"/>
              <a:defRPr/>
            </a:pPr>
            <a:r>
              <a:rPr lang="en-US" sz="2200" b="1" dirty="0" smtClean="0"/>
              <a:t>Collection of resources </a:t>
            </a:r>
            <a:r>
              <a:rPr lang="en-US" sz="2200" dirty="0" smtClean="0"/>
              <a:t>to bring awareness to parents and providers about healthy child development</a:t>
            </a:r>
          </a:p>
          <a:p>
            <a:pPr marL="777240" lvl="1" indent="-457200" fontAlgn="auto">
              <a:spcBef>
                <a:spcPts val="370"/>
              </a:spcBef>
              <a:spcAft>
                <a:spcPts val="0"/>
              </a:spcAft>
              <a:buClr>
                <a:schemeClr val="tx1"/>
              </a:buClr>
              <a:buFont typeface="+mj-lt"/>
              <a:buAutoNum type="arabicPeriod"/>
              <a:defRPr/>
            </a:pPr>
            <a:endParaRPr lang="en-US" dirty="0"/>
          </a:p>
          <a:p>
            <a:pPr marL="274320" indent="-274320" fontAlgn="auto">
              <a:spcBef>
                <a:spcPts val="580"/>
              </a:spcBef>
              <a:spcAft>
                <a:spcPts val="0"/>
              </a:spcAft>
              <a:buFont typeface="Wingdings 2"/>
              <a:buChar char=""/>
              <a:defRPr/>
            </a:pPr>
            <a:endParaRPr lang="en-US" dirty="0"/>
          </a:p>
        </p:txBody>
      </p:sp>
      <p:pic>
        <p:nvPicPr>
          <p:cNvPr id="13316"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066800"/>
            <a:ext cx="5029200" cy="326072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pPr>
              <a:defRPr/>
            </a:pPr>
            <a:fld id="{6137B490-6A34-40F3-91EF-68DD50A29F98}" type="slidenum">
              <a:rPr lang="en-US" smtClean="0"/>
              <a:pPr>
                <a:defRPr/>
              </a:pPr>
              <a:t>9</a:t>
            </a:fld>
            <a:endParaRPr lang="en-US"/>
          </a:p>
        </p:txBody>
      </p:sp>
    </p:spTree>
    <p:extLst>
      <p:ext uri="{BB962C8B-B14F-4D97-AF65-F5344CB8AC3E}">
        <p14:creationId xmlns:p14="http://schemas.microsoft.com/office/powerpoint/2010/main" val="10726405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quity">
  <a:themeElements>
    <a:clrScheme name="Custom 1">
      <a:dk1>
        <a:srgbClr val="002060"/>
      </a:dk1>
      <a:lt1>
        <a:sysClr val="window" lastClr="FFFFFF"/>
      </a:lt1>
      <a:dk2>
        <a:srgbClr val="696464"/>
      </a:dk2>
      <a:lt2>
        <a:srgbClr val="E9E5DC"/>
      </a:lt2>
      <a:accent1>
        <a:srgbClr val="002060"/>
      </a:accent1>
      <a:accent2>
        <a:srgbClr val="CC9900"/>
      </a:accent2>
      <a:accent3>
        <a:srgbClr val="FFE084"/>
      </a:accent3>
      <a:accent4>
        <a:srgbClr val="002060"/>
      </a:accent4>
      <a:accent5>
        <a:srgbClr val="FFEFC1"/>
      </a:accent5>
      <a:accent6>
        <a:srgbClr val="0070C0"/>
      </a:accent6>
      <a:hlink>
        <a:srgbClr val="00206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1_NCBDDD_PPT_dark([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pex">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367</TotalTime>
  <Words>5081</Words>
  <Application>Microsoft Macintosh PowerPoint</Application>
  <PresentationFormat>On-screen Show (4:3)</PresentationFormat>
  <Paragraphs>743</Paragraphs>
  <Slides>83</Slides>
  <Notes>58</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83</vt:i4>
      </vt:variant>
    </vt:vector>
  </HeadingPairs>
  <TitlesOfParts>
    <vt:vector size="91" baseType="lpstr">
      <vt:lpstr>Office Theme</vt:lpstr>
      <vt:lpstr>1_Equity</vt:lpstr>
      <vt:lpstr>1_NCBDDD_PPT_dark([1]</vt:lpstr>
      <vt:lpstr>Apex</vt:lpstr>
      <vt:lpstr>1_Office Theme</vt:lpstr>
      <vt:lpstr>2_Office Theme</vt:lpstr>
      <vt:lpstr>Angles</vt:lpstr>
      <vt:lpstr>Acrobat Document</vt:lpstr>
      <vt:lpstr>Developing Collaborative Screening Systems: </vt:lpstr>
      <vt:lpstr>Presenters</vt:lpstr>
      <vt:lpstr>Birth to Five: Watch Me Thrive!  Developmental and Behavioral Screening and Support</vt:lpstr>
      <vt:lpstr>The Issue</vt:lpstr>
      <vt:lpstr>PowerPoint Presentation</vt:lpstr>
      <vt:lpstr>PowerPoint Presentation</vt:lpstr>
      <vt:lpstr>The Partners</vt:lpstr>
      <vt:lpstr>Birth to Five: Watch Me Thrive! </vt:lpstr>
      <vt:lpstr>Birth to Five: Watch Me Thrive! Toolkit </vt:lpstr>
      <vt:lpstr>Birth to Five: Watch Me Thrive! Compendium</vt:lpstr>
      <vt:lpstr>Birth to Five: Watch Me Thrive! User Guides </vt:lpstr>
      <vt:lpstr>Birth to 5: Watch Me Thrive!  Community Guide</vt:lpstr>
      <vt:lpstr>Birth to 5: Watch Me Thrive!  Community Guide</vt:lpstr>
      <vt:lpstr>Birth to Five: Watch Me Thrive! Resources</vt:lpstr>
      <vt:lpstr>"Learn the Signs. Act Early"</vt:lpstr>
      <vt:lpstr>PowerPoint Presentation</vt:lpstr>
      <vt:lpstr>Watch Me! Celebrating Milestones and Sharing Concerns</vt:lpstr>
      <vt:lpstr>Using Electronic Health Records (EHRs) to Improve and Monitor Early Identification of Developmental Delays in Pediatric Practice Learn the Signs. Act Early. Team     Policy Functional Group</vt:lpstr>
      <vt:lpstr>Vision </vt:lpstr>
      <vt:lpstr>Summary of Early Identification EHR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Upon Successes: Assuring Better Child Health &amp; Development (ABCD) In Colorado</vt:lpstr>
      <vt:lpstr>ABOUT ABCD</vt:lpstr>
      <vt:lpstr>Initial ABCD Activities</vt:lpstr>
      <vt:lpstr>Collaborative Data Sharing</vt:lpstr>
      <vt:lpstr>Collaborative Data Sharing cont.</vt:lpstr>
      <vt:lpstr>Collaborative Data Sharing cont.</vt:lpstr>
      <vt:lpstr>ABCD Data Analysis</vt:lpstr>
      <vt:lpstr>PowerPoint Presentation</vt:lpstr>
      <vt:lpstr>Ongoing Efforts</vt:lpstr>
      <vt:lpstr>Using the Data to Determine Effectiveness</vt:lpstr>
      <vt:lpstr>ABCD Moving Forward</vt:lpstr>
      <vt:lpstr>ABCD Moving Forward cont.</vt:lpstr>
      <vt:lpstr>Building on Successes</vt:lpstr>
      <vt:lpstr>Model Community Framework</vt:lpstr>
      <vt:lpstr>Model Community Framework cont.</vt:lpstr>
      <vt:lpstr>QUESTIONS</vt:lpstr>
      <vt:lpstr>Promoting universal screening  as a child find effort</vt:lpstr>
      <vt:lpstr>Defining the Path: Desired Outcomes</vt:lpstr>
      <vt:lpstr>PowerPoint Presentation</vt:lpstr>
      <vt:lpstr>PowerPoint Presentation</vt:lpstr>
      <vt:lpstr> Defining the Path </vt:lpstr>
      <vt:lpstr>Taking First Steps </vt:lpstr>
      <vt:lpstr>Learning to Walk</vt:lpstr>
      <vt:lpstr>Overcoming Roadblocks </vt:lpstr>
      <vt:lpstr>Total Number of Programs  by Program Type (June 9, 2014)  N = 51 </vt:lpstr>
      <vt:lpstr>PowerPoint Presentation</vt:lpstr>
      <vt:lpstr>PowerPoint Presentation</vt:lpstr>
      <vt:lpstr> first steps</vt:lpstr>
      <vt:lpstr>Learning to walk: Family access</vt:lpstr>
      <vt:lpstr>PowerPoint Presentation</vt:lpstr>
      <vt:lpstr>PowerPoint Presentation</vt:lpstr>
      <vt:lpstr>PowerPoint Presentation</vt:lpstr>
      <vt:lpstr>Overcoming roadblocks</vt:lpstr>
      <vt:lpstr>Enjoying the view</vt:lpstr>
      <vt:lpstr> SPROUT  - Homer Alaska </vt:lpstr>
      <vt:lpstr>Finding our stride </vt:lpstr>
      <vt:lpstr> </vt:lpstr>
      <vt:lpstr>Overcoming roadblocks </vt:lpstr>
      <vt:lpstr>Enjoying the view </vt:lpstr>
      <vt:lpstr>Thank you!</vt:lpstr>
      <vt:lpstr>Discussion</vt:lpstr>
    </vt:vector>
  </TitlesOfParts>
  <Company>SRI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Collaborative Screening Systems:</dc:title>
  <dc:creator>Taletha Derrington</dc:creator>
  <cp:lastModifiedBy>Holly Ayotte</cp:lastModifiedBy>
  <cp:revision>16</cp:revision>
  <dcterms:created xsi:type="dcterms:W3CDTF">2014-08-27T19:02:13Z</dcterms:created>
  <dcterms:modified xsi:type="dcterms:W3CDTF">2014-09-06T20:21:48Z</dcterms:modified>
</cp:coreProperties>
</file>