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5" r:id="rId2"/>
    <p:sldMasterId id="2147483708" r:id="rId3"/>
    <p:sldMasterId id="2147483710" r:id="rId4"/>
    <p:sldMasterId id="2147483712" r:id="rId5"/>
    <p:sldMasterId id="2147483714" r:id="rId6"/>
    <p:sldMasterId id="2147483716" r:id="rId7"/>
    <p:sldMasterId id="2147483718" r:id="rId8"/>
    <p:sldMasterId id="2147483720" r:id="rId9"/>
    <p:sldMasterId id="2147483722" r:id="rId10"/>
    <p:sldMasterId id="2147483724" r:id="rId11"/>
  </p:sldMasterIdLst>
  <p:notesMasterIdLst>
    <p:notesMasterId r:id="rId20"/>
  </p:notesMasterIdLst>
  <p:sldIdLst>
    <p:sldId id="256" r:id="rId12"/>
    <p:sldId id="263" r:id="rId13"/>
    <p:sldId id="260" r:id="rId14"/>
    <p:sldId id="257" r:id="rId15"/>
    <p:sldId id="261" r:id="rId16"/>
    <p:sldId id="262" r:id="rId17"/>
    <p:sldId id="264" r:id="rId18"/>
    <p:sldId id="26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D2583-CD66-4E74-8E23-75DD77CA5D1A}" type="doc">
      <dgm:prSet loTypeId="urn:microsoft.com/office/officeart/2005/8/layout/gear1" loCatId="cycle" qsTypeId="urn:microsoft.com/office/officeart/2005/8/quickstyle/3d1" qsCatId="3D" csTypeId="urn:microsoft.com/office/officeart/2005/8/colors/colorful1#1" csCatId="colorful" phldr="1"/>
      <dgm:spPr/>
    </dgm:pt>
    <dgm:pt modelId="{A29D597A-E3D9-48B4-82D5-DE0F8CD6D338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Professional Development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BC1E302-2A5D-46D8-B672-0443FEBB06B2}" type="parTrans" cxnId="{CF4E5934-F50A-47EF-9479-B6FAFC70AC1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4E279762-4470-48E8-BF49-44940963D578}" type="sibTrans" cxnId="{CF4E5934-F50A-47EF-9479-B6FAFC70AC1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781D7454-B2C9-41B5-93C9-A323835E56E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Data Quality Analysis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91D95F1-0CE1-4E17-A5D8-399323C078EB}" type="parTrans" cxnId="{BB49512F-AF13-4AA3-89B3-DCFC52841F6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8F638D4-2CFE-4CFD-B78A-1F958FCF27C0}" type="sibTrans" cxnId="{BB49512F-AF13-4AA3-89B3-DCFC52841F6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DD650B0-E8EB-46DF-90BB-9D5BB183660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Capacity Building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4A0C77-D074-401C-99B4-9793A01CBA26}" type="parTrans" cxnId="{D99DF800-8D1D-4FDE-AB06-6FFB1C19952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266BCA7C-9911-48A1-93DB-5B1456205BCA}" type="sibTrans" cxnId="{D99DF800-8D1D-4FDE-AB06-6FFB1C19952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BF56ACB3-701A-451F-95F2-A6AF4A29D9A3}" type="pres">
      <dgm:prSet presAssocID="{788D2583-CD66-4E74-8E23-75DD77CA5D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9360B46-AB66-4B99-AB2D-41D8878C8A96}" type="pres">
      <dgm:prSet presAssocID="{A29D597A-E3D9-48B4-82D5-DE0F8CD6D3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C690C-E251-459E-8E64-E6DDEF014CB6}" type="pres">
      <dgm:prSet presAssocID="{A29D597A-E3D9-48B4-82D5-DE0F8CD6D338}" presName="gear1srcNode" presStyleLbl="node1" presStyleIdx="0" presStyleCnt="3"/>
      <dgm:spPr/>
      <dgm:t>
        <a:bodyPr/>
        <a:lstStyle/>
        <a:p>
          <a:endParaRPr lang="en-US"/>
        </a:p>
      </dgm:t>
    </dgm:pt>
    <dgm:pt modelId="{A0132EA9-1F8F-4BA4-A3BF-F7C849AC24E0}" type="pres">
      <dgm:prSet presAssocID="{A29D597A-E3D9-48B4-82D5-DE0F8CD6D338}" presName="gear1dstNode" presStyleLbl="node1" presStyleIdx="0" presStyleCnt="3"/>
      <dgm:spPr/>
      <dgm:t>
        <a:bodyPr/>
        <a:lstStyle/>
        <a:p>
          <a:endParaRPr lang="en-US"/>
        </a:p>
      </dgm:t>
    </dgm:pt>
    <dgm:pt modelId="{3989D4E6-1C06-4730-8F7A-FCFC85CDAB82}" type="pres">
      <dgm:prSet presAssocID="{781D7454-B2C9-41B5-93C9-A323835E56E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4CE50-D907-46A4-958F-1339D2192BDF}" type="pres">
      <dgm:prSet presAssocID="{781D7454-B2C9-41B5-93C9-A323835E56E9}" presName="gear2srcNode" presStyleLbl="node1" presStyleIdx="1" presStyleCnt="3"/>
      <dgm:spPr/>
      <dgm:t>
        <a:bodyPr/>
        <a:lstStyle/>
        <a:p>
          <a:endParaRPr lang="en-US"/>
        </a:p>
      </dgm:t>
    </dgm:pt>
    <dgm:pt modelId="{285B95D8-8983-4024-9A89-E18E9FBCFE0A}" type="pres">
      <dgm:prSet presAssocID="{781D7454-B2C9-41B5-93C9-A323835E56E9}" presName="gear2dstNode" presStyleLbl="node1" presStyleIdx="1" presStyleCnt="3"/>
      <dgm:spPr/>
      <dgm:t>
        <a:bodyPr/>
        <a:lstStyle/>
        <a:p>
          <a:endParaRPr lang="en-US"/>
        </a:p>
      </dgm:t>
    </dgm:pt>
    <dgm:pt modelId="{2BBD2E65-C944-4CFC-8CF7-5A9DFD5A53F3}" type="pres">
      <dgm:prSet presAssocID="{8DD650B0-E8EB-46DF-90BB-9D5BB1836608}" presName="gear3" presStyleLbl="node1" presStyleIdx="2" presStyleCnt="3"/>
      <dgm:spPr/>
      <dgm:t>
        <a:bodyPr/>
        <a:lstStyle/>
        <a:p>
          <a:endParaRPr lang="en-US"/>
        </a:p>
      </dgm:t>
    </dgm:pt>
    <dgm:pt modelId="{FDB4CB09-0C2A-4468-8CCD-772E5B00852C}" type="pres">
      <dgm:prSet presAssocID="{8DD650B0-E8EB-46DF-90BB-9D5BB18366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A1925-6150-444E-AB6C-FEE22C3782AD}" type="pres">
      <dgm:prSet presAssocID="{8DD650B0-E8EB-46DF-90BB-9D5BB1836608}" presName="gear3srcNode" presStyleLbl="node1" presStyleIdx="2" presStyleCnt="3"/>
      <dgm:spPr/>
      <dgm:t>
        <a:bodyPr/>
        <a:lstStyle/>
        <a:p>
          <a:endParaRPr lang="en-US"/>
        </a:p>
      </dgm:t>
    </dgm:pt>
    <dgm:pt modelId="{68C07006-3BFC-4009-BD0E-B41C928C30AC}" type="pres">
      <dgm:prSet presAssocID="{8DD650B0-E8EB-46DF-90BB-9D5BB1836608}" presName="gear3dstNode" presStyleLbl="node1" presStyleIdx="2" presStyleCnt="3"/>
      <dgm:spPr/>
      <dgm:t>
        <a:bodyPr/>
        <a:lstStyle/>
        <a:p>
          <a:endParaRPr lang="en-US"/>
        </a:p>
      </dgm:t>
    </dgm:pt>
    <dgm:pt modelId="{35468EF4-B654-44F8-BBAC-307303C67DF4}" type="pres">
      <dgm:prSet presAssocID="{4E279762-4470-48E8-BF49-44940963D57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1807FEA-44B6-4152-B5A2-DFEA51CFAB03}" type="pres">
      <dgm:prSet presAssocID="{88F638D4-2CFE-4CFD-B78A-1F958FCF27C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6FF5380-2B88-4B35-9D39-2AFEDED667DA}" type="pres">
      <dgm:prSet presAssocID="{266BCA7C-9911-48A1-93DB-5B1456205BC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C056F6-8C3D-489A-9F03-344885541B58}" type="presOf" srcId="{4E279762-4470-48E8-BF49-44940963D578}" destId="{35468EF4-B654-44F8-BBAC-307303C67DF4}" srcOrd="0" destOrd="0" presId="urn:microsoft.com/office/officeart/2005/8/layout/gear1"/>
    <dgm:cxn modelId="{D99DF800-8D1D-4FDE-AB06-6FFB1C199525}" srcId="{788D2583-CD66-4E74-8E23-75DD77CA5D1A}" destId="{8DD650B0-E8EB-46DF-90BB-9D5BB1836608}" srcOrd="2" destOrd="0" parTransId="{844A0C77-D074-401C-99B4-9793A01CBA26}" sibTransId="{266BCA7C-9911-48A1-93DB-5B1456205BCA}"/>
    <dgm:cxn modelId="{1B58C36E-5F01-4BF7-9441-C316089A94BF}" type="presOf" srcId="{A29D597A-E3D9-48B4-82D5-DE0F8CD6D338}" destId="{858C690C-E251-459E-8E64-E6DDEF014CB6}" srcOrd="1" destOrd="0" presId="urn:microsoft.com/office/officeart/2005/8/layout/gear1"/>
    <dgm:cxn modelId="{04E1DA86-2E81-4AD8-941D-DB06A8830392}" type="presOf" srcId="{8DD650B0-E8EB-46DF-90BB-9D5BB1836608}" destId="{2BBD2E65-C944-4CFC-8CF7-5A9DFD5A53F3}" srcOrd="0" destOrd="0" presId="urn:microsoft.com/office/officeart/2005/8/layout/gear1"/>
    <dgm:cxn modelId="{3FA63CBC-1795-4397-9824-72D2DEF31667}" type="presOf" srcId="{266BCA7C-9911-48A1-93DB-5B1456205BCA}" destId="{96FF5380-2B88-4B35-9D39-2AFEDED667DA}" srcOrd="0" destOrd="0" presId="urn:microsoft.com/office/officeart/2005/8/layout/gear1"/>
    <dgm:cxn modelId="{A57F7C35-BC87-42E0-88E1-1FFA07D6C4F2}" type="presOf" srcId="{88F638D4-2CFE-4CFD-B78A-1F958FCF27C0}" destId="{01807FEA-44B6-4152-B5A2-DFEA51CFAB03}" srcOrd="0" destOrd="0" presId="urn:microsoft.com/office/officeart/2005/8/layout/gear1"/>
    <dgm:cxn modelId="{BB49512F-AF13-4AA3-89B3-DCFC52841F69}" srcId="{788D2583-CD66-4E74-8E23-75DD77CA5D1A}" destId="{781D7454-B2C9-41B5-93C9-A323835E56E9}" srcOrd="1" destOrd="0" parTransId="{691D95F1-0CE1-4E17-A5D8-399323C078EB}" sibTransId="{88F638D4-2CFE-4CFD-B78A-1F958FCF27C0}"/>
    <dgm:cxn modelId="{567267C6-8260-4D9A-A21C-815FB52AEC05}" type="presOf" srcId="{8DD650B0-E8EB-46DF-90BB-9D5BB1836608}" destId="{FDB4CB09-0C2A-4468-8CCD-772E5B00852C}" srcOrd="1" destOrd="0" presId="urn:microsoft.com/office/officeart/2005/8/layout/gear1"/>
    <dgm:cxn modelId="{6033BD7B-EEC4-4FE4-A811-4F9BC8313A86}" type="presOf" srcId="{8DD650B0-E8EB-46DF-90BB-9D5BB1836608}" destId="{2AAA1925-6150-444E-AB6C-FEE22C3782AD}" srcOrd="2" destOrd="0" presId="urn:microsoft.com/office/officeart/2005/8/layout/gear1"/>
    <dgm:cxn modelId="{0AA49568-51C8-4383-AAA4-A5B4C3DC549B}" type="presOf" srcId="{781D7454-B2C9-41B5-93C9-A323835E56E9}" destId="{3989D4E6-1C06-4730-8F7A-FCFC85CDAB82}" srcOrd="0" destOrd="0" presId="urn:microsoft.com/office/officeart/2005/8/layout/gear1"/>
    <dgm:cxn modelId="{869FC4E1-6C2B-4FAB-A45E-2E992D701170}" type="presOf" srcId="{788D2583-CD66-4E74-8E23-75DD77CA5D1A}" destId="{BF56ACB3-701A-451F-95F2-A6AF4A29D9A3}" srcOrd="0" destOrd="0" presId="urn:microsoft.com/office/officeart/2005/8/layout/gear1"/>
    <dgm:cxn modelId="{4FBB59FE-150F-46AF-BB21-044FBF827D0E}" type="presOf" srcId="{A29D597A-E3D9-48B4-82D5-DE0F8CD6D338}" destId="{A0132EA9-1F8F-4BA4-A3BF-F7C849AC24E0}" srcOrd="2" destOrd="0" presId="urn:microsoft.com/office/officeart/2005/8/layout/gear1"/>
    <dgm:cxn modelId="{CF4E5934-F50A-47EF-9479-B6FAFC70AC13}" srcId="{788D2583-CD66-4E74-8E23-75DD77CA5D1A}" destId="{A29D597A-E3D9-48B4-82D5-DE0F8CD6D338}" srcOrd="0" destOrd="0" parTransId="{6BC1E302-2A5D-46D8-B672-0443FEBB06B2}" sibTransId="{4E279762-4470-48E8-BF49-44940963D578}"/>
    <dgm:cxn modelId="{BB760E01-0BE3-4DFB-85BA-CCF797CBAE30}" type="presOf" srcId="{A29D597A-E3D9-48B4-82D5-DE0F8CD6D338}" destId="{B9360B46-AB66-4B99-AB2D-41D8878C8A96}" srcOrd="0" destOrd="0" presId="urn:microsoft.com/office/officeart/2005/8/layout/gear1"/>
    <dgm:cxn modelId="{B98AA948-9117-4809-AED2-BEA1C546B506}" type="presOf" srcId="{8DD650B0-E8EB-46DF-90BB-9D5BB1836608}" destId="{68C07006-3BFC-4009-BD0E-B41C928C30AC}" srcOrd="3" destOrd="0" presId="urn:microsoft.com/office/officeart/2005/8/layout/gear1"/>
    <dgm:cxn modelId="{64DC993F-6DCF-4E74-B2BD-8313CE8BE6D7}" type="presOf" srcId="{781D7454-B2C9-41B5-93C9-A323835E56E9}" destId="{285B95D8-8983-4024-9A89-E18E9FBCFE0A}" srcOrd="2" destOrd="0" presId="urn:microsoft.com/office/officeart/2005/8/layout/gear1"/>
    <dgm:cxn modelId="{C6A04C94-D25C-464A-9FBC-9944EFDE0394}" type="presOf" srcId="{781D7454-B2C9-41B5-93C9-A323835E56E9}" destId="{F454CE50-D907-46A4-958F-1339D2192BDF}" srcOrd="1" destOrd="0" presId="urn:microsoft.com/office/officeart/2005/8/layout/gear1"/>
    <dgm:cxn modelId="{8A769043-24B4-449B-AE6F-D6E1D666301F}" type="presParOf" srcId="{BF56ACB3-701A-451F-95F2-A6AF4A29D9A3}" destId="{B9360B46-AB66-4B99-AB2D-41D8878C8A96}" srcOrd="0" destOrd="0" presId="urn:microsoft.com/office/officeart/2005/8/layout/gear1"/>
    <dgm:cxn modelId="{46935254-FAAD-4CFA-A6D7-28CE2ECEAFC2}" type="presParOf" srcId="{BF56ACB3-701A-451F-95F2-A6AF4A29D9A3}" destId="{858C690C-E251-459E-8E64-E6DDEF014CB6}" srcOrd="1" destOrd="0" presId="urn:microsoft.com/office/officeart/2005/8/layout/gear1"/>
    <dgm:cxn modelId="{1D1CCF46-C516-4F87-A53B-C21C5CB90289}" type="presParOf" srcId="{BF56ACB3-701A-451F-95F2-A6AF4A29D9A3}" destId="{A0132EA9-1F8F-4BA4-A3BF-F7C849AC24E0}" srcOrd="2" destOrd="0" presId="urn:microsoft.com/office/officeart/2005/8/layout/gear1"/>
    <dgm:cxn modelId="{FAE82464-FE63-4189-837B-5820E6200777}" type="presParOf" srcId="{BF56ACB3-701A-451F-95F2-A6AF4A29D9A3}" destId="{3989D4E6-1C06-4730-8F7A-FCFC85CDAB82}" srcOrd="3" destOrd="0" presId="urn:microsoft.com/office/officeart/2005/8/layout/gear1"/>
    <dgm:cxn modelId="{68A87551-7CDA-4839-9142-BE9D2FC2F713}" type="presParOf" srcId="{BF56ACB3-701A-451F-95F2-A6AF4A29D9A3}" destId="{F454CE50-D907-46A4-958F-1339D2192BDF}" srcOrd="4" destOrd="0" presId="urn:microsoft.com/office/officeart/2005/8/layout/gear1"/>
    <dgm:cxn modelId="{3CC67D71-3261-4B00-9E79-73AD127A1304}" type="presParOf" srcId="{BF56ACB3-701A-451F-95F2-A6AF4A29D9A3}" destId="{285B95D8-8983-4024-9A89-E18E9FBCFE0A}" srcOrd="5" destOrd="0" presId="urn:microsoft.com/office/officeart/2005/8/layout/gear1"/>
    <dgm:cxn modelId="{82B35B92-C822-4BEF-BCD3-D9B9103444D9}" type="presParOf" srcId="{BF56ACB3-701A-451F-95F2-A6AF4A29D9A3}" destId="{2BBD2E65-C944-4CFC-8CF7-5A9DFD5A53F3}" srcOrd="6" destOrd="0" presId="urn:microsoft.com/office/officeart/2005/8/layout/gear1"/>
    <dgm:cxn modelId="{D4DBA126-8840-4FCC-A8D4-561B93EB7B37}" type="presParOf" srcId="{BF56ACB3-701A-451F-95F2-A6AF4A29D9A3}" destId="{FDB4CB09-0C2A-4468-8CCD-772E5B00852C}" srcOrd="7" destOrd="0" presId="urn:microsoft.com/office/officeart/2005/8/layout/gear1"/>
    <dgm:cxn modelId="{6D43C474-9378-423E-B4E4-80AE1291C9D3}" type="presParOf" srcId="{BF56ACB3-701A-451F-95F2-A6AF4A29D9A3}" destId="{2AAA1925-6150-444E-AB6C-FEE22C3782AD}" srcOrd="8" destOrd="0" presId="urn:microsoft.com/office/officeart/2005/8/layout/gear1"/>
    <dgm:cxn modelId="{09A238E4-1D0A-4045-8AF9-0585D2FF5C92}" type="presParOf" srcId="{BF56ACB3-701A-451F-95F2-A6AF4A29D9A3}" destId="{68C07006-3BFC-4009-BD0E-B41C928C30AC}" srcOrd="9" destOrd="0" presId="urn:microsoft.com/office/officeart/2005/8/layout/gear1"/>
    <dgm:cxn modelId="{2B048330-7F00-44D7-86D5-526855EDC816}" type="presParOf" srcId="{BF56ACB3-701A-451F-95F2-A6AF4A29D9A3}" destId="{35468EF4-B654-44F8-BBAC-307303C67DF4}" srcOrd="10" destOrd="0" presId="urn:microsoft.com/office/officeart/2005/8/layout/gear1"/>
    <dgm:cxn modelId="{863CAFAA-8035-4C4E-BF3D-A59FB2145CFA}" type="presParOf" srcId="{BF56ACB3-701A-451F-95F2-A6AF4A29D9A3}" destId="{01807FEA-44B6-4152-B5A2-DFEA51CFAB03}" srcOrd="11" destOrd="0" presId="urn:microsoft.com/office/officeart/2005/8/layout/gear1"/>
    <dgm:cxn modelId="{B995F130-8F14-4164-B525-07E19997B335}" type="presParOf" srcId="{BF56ACB3-701A-451F-95F2-A6AF4A29D9A3}" destId="{96FF5380-2B88-4B35-9D39-2AFEDED667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60B46-AB66-4B99-AB2D-41D8878C8A96}">
      <dsp:nvSpPr>
        <dsp:cNvPr id="0" name=""/>
        <dsp:cNvSpPr/>
      </dsp:nvSpPr>
      <dsp:spPr>
        <a:xfrm>
          <a:off x="3040380" y="2125979"/>
          <a:ext cx="2598419" cy="2598419"/>
        </a:xfrm>
        <a:prstGeom prst="gear9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Professional Development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562778" y="2734646"/>
        <a:ext cx="1553623" cy="1335641"/>
      </dsp:txXfrm>
    </dsp:sp>
    <dsp:sp modelId="{3989D4E6-1C06-4730-8F7A-FCFC85CDAB82}">
      <dsp:nvSpPr>
        <dsp:cNvPr id="0" name=""/>
        <dsp:cNvSpPr/>
      </dsp:nvSpPr>
      <dsp:spPr>
        <a:xfrm>
          <a:off x="1528572" y="1511808"/>
          <a:ext cx="1889760" cy="188976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Data Quality Analysis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004325" y="1990436"/>
        <a:ext cx="938254" cy="932504"/>
      </dsp:txXfrm>
    </dsp:sp>
    <dsp:sp modelId="{2BBD2E65-C944-4CFC-8CF7-5A9DFD5A53F3}">
      <dsp:nvSpPr>
        <dsp:cNvPr id="0" name=""/>
        <dsp:cNvSpPr/>
      </dsp:nvSpPr>
      <dsp:spPr>
        <a:xfrm rot="20700000">
          <a:off x="2587030" y="208066"/>
          <a:ext cx="1851579" cy="1851579"/>
        </a:xfrm>
        <a:prstGeom prst="gear6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Capacity Building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 rot="-20700000">
        <a:off x="2993136" y="614172"/>
        <a:ext cx="1039368" cy="1039368"/>
      </dsp:txXfrm>
    </dsp:sp>
    <dsp:sp modelId="{35468EF4-B654-44F8-BBAC-307303C67DF4}">
      <dsp:nvSpPr>
        <dsp:cNvPr id="0" name=""/>
        <dsp:cNvSpPr/>
      </dsp:nvSpPr>
      <dsp:spPr>
        <a:xfrm>
          <a:off x="28464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07FEA-44B6-4152-B5A2-DFEA51CFAB03}">
      <dsp:nvSpPr>
        <dsp:cNvPr id="0" name=""/>
        <dsp:cNvSpPr/>
      </dsp:nvSpPr>
      <dsp:spPr>
        <a:xfrm>
          <a:off x="11938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F5380-2B88-4B35-9D39-2AFEDED667DA}">
      <dsp:nvSpPr>
        <dsp:cNvPr id="0" name=""/>
        <dsp:cNvSpPr/>
      </dsp:nvSpPr>
      <dsp:spPr>
        <a:xfrm>
          <a:off x="21587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F8D25C-0497-49AC-9D4A-53820F994FCB}" type="datetimeFigureOut">
              <a:rPr lang="en-US"/>
              <a:pPr>
                <a:defRPr/>
              </a:pPr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505888-0A06-494B-AB05-820DA7FF5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8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256C30-C03C-40C0-BBC4-0DC7CE348B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60FF-742D-45C2-983C-18848B5B1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49FE4595-F3CB-49A0-A814-102B989F1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83375"/>
            <a:ext cx="639763" cy="228600"/>
          </a:xfrm>
        </p:spPr>
        <p:txBody>
          <a:bodyPr/>
          <a:lstStyle>
            <a:lvl1pPr algn="ctr" eaLnBrk="1" hangingPunct="1">
              <a:spcBef>
                <a:spcPts val="0"/>
              </a:spcBef>
              <a:defRPr smtClean="0"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48B73F4-4E3B-4F68-9979-C6753EA3E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V="1">
            <a:off x="685800" y="6248400"/>
            <a:ext cx="84582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48400"/>
            <a:ext cx="685800" cy="6096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10800000" flipV="1">
            <a:off x="0" y="0"/>
            <a:ext cx="685800" cy="624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477000" cy="1828800"/>
          </a:xfrm>
        </p:spPr>
        <p:txBody>
          <a:bodyPr/>
          <a:lstStyle>
            <a:lvl1pPr algn="l">
              <a:defRPr sz="4000" b="1" cap="none" baseline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685800" cy="457200"/>
          </a:xfrm>
        </p:spPr>
        <p:txBody>
          <a:bodyPr/>
          <a:lstStyle>
            <a:lvl1pPr algn="ctr">
              <a:defRPr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E5A062-97DF-4ED6-8416-CA94334B8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D571-DA7D-4A75-BFDF-0D2B7DDF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8F56F6D4-E992-4EA0-AF0C-E8F668FA8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477000" cy="1828800"/>
          </a:xfrm>
        </p:spPr>
        <p:txBody>
          <a:bodyPr/>
          <a:lstStyle>
            <a:lvl1pPr>
              <a:defRPr b="1" cap="none" baseline="0">
                <a:solidFill>
                  <a:srgbClr val="5A48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6C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838200" cy="457200"/>
          </a:xfrm>
        </p:spPr>
        <p:txBody>
          <a:bodyPr/>
          <a:lstStyle>
            <a:lvl1pPr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128AC7-DE52-442D-A769-65904526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91C438A9-6D77-43AC-AD64-20DEB775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C9123A09-DA5F-4BAF-97B4-62B58362B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477000" cy="1828800"/>
          </a:xfrm>
        </p:spPr>
        <p:txBody>
          <a:bodyPr/>
          <a:lstStyle>
            <a:lvl1pPr>
              <a:defRPr b="1" cap="none" baseline="0">
                <a:solidFill>
                  <a:srgbClr val="5A48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6C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838200" cy="457200"/>
          </a:xfrm>
        </p:spPr>
        <p:txBody>
          <a:bodyPr/>
          <a:lstStyle>
            <a:lvl1pPr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0914B3-C83F-4B23-8611-A28C7DDE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68A3699B-5C71-4195-983F-F50B637B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624638"/>
            <a:ext cx="533400" cy="24447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0CDE522-F587-426E-A2CC-9E70C69B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26117863-BBFA-4BC8-9284-94ABCF36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477000" cy="1828800"/>
          </a:xfrm>
        </p:spPr>
        <p:txBody>
          <a:bodyPr/>
          <a:lstStyle>
            <a:lvl1pPr>
              <a:defRPr b="1" cap="none" baseline="0">
                <a:solidFill>
                  <a:srgbClr val="5A48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6C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838200" cy="457200"/>
          </a:xfrm>
        </p:spPr>
        <p:txBody>
          <a:bodyPr/>
          <a:lstStyle>
            <a:lvl1pPr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062556-8F42-43A9-B463-02103721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1739A4C-73F6-4709-AF56-9DD256A36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69C3D71B-A144-4813-BA9B-4FC82BCC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6A5B54BE-0201-4C37-BE93-E0F48CFB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866281B2-6595-4CEC-B7F0-78A54E7D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F98F445D-49E8-4106-8B1B-604A3EBA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534B74F-AC6B-4ED6-AAA2-E2EA3BEC3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801C-0A4F-4FE9-9695-CC0C4CC1F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9C4D-FB0F-4EB3-97E9-58BC0DB5E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6477000" cy="1828800"/>
          </a:xfrm>
        </p:spPr>
        <p:txBody>
          <a:bodyPr anchor="b"/>
          <a:lstStyle>
            <a:lvl1pPr>
              <a:defRPr b="1" cap="none" baseline="0">
                <a:solidFill>
                  <a:srgbClr val="5A48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6C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838200" cy="457200"/>
          </a:xfrm>
        </p:spPr>
        <p:txBody>
          <a:bodyPr/>
          <a:lstStyle>
            <a:lvl1pPr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59C3AE-CA28-47D2-ADFA-E7C35E71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057400"/>
            <a:ext cx="3886200" cy="35814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057400"/>
            <a:ext cx="3886200" cy="35814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71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6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6114F980-4DBC-4058-A393-27500DF96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8170FC8-1D4F-4AD1-950E-29AB1F1A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FF99-2B35-4354-99A6-9D237322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8150" y="1066800"/>
            <a:ext cx="870585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i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533400" cy="2444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i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110D82-9A57-4420-A13A-15E09FEAB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629400"/>
            <a:ext cx="86868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1" r:id="rId2"/>
    <p:sldLayoutId id="2147483762" r:id="rId3"/>
    <p:sldLayoutId id="2147483758" r:id="rId4"/>
    <p:sldLayoutId id="2147483759" r:id="rId5"/>
    <p:sldLayoutId id="2147483763" r:id="rId6"/>
    <p:sldLayoutId id="2147483764" r:id="rId7"/>
    <p:sldLayoutId id="214748376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7B3D17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7B3D17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7B3D17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7B3D17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7B3D1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9544B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9544B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9544B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9544B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rgbClr val="B95B22"/>
        </a:buClr>
        <a:buSzPct val="75000"/>
        <a:buChar char="■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4F2C56D-4E1C-46EC-B7D2-5EF5EEDC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C24AC4B-0F6A-405F-A567-38612434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0CCC042-9696-4A3E-AC43-49D9A0EEE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alibri" pitchFamily="34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 rot="10800000" flipV="1">
            <a:off x="685800" y="6591300"/>
            <a:ext cx="8458200" cy="266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6591300"/>
            <a:ext cx="6858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63" y="653415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02C28A-C526-49BD-B625-1623ED55F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74004CA-65A3-434D-AEF2-FD7AF3EB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CFA13C8-7690-4B47-BB31-56BE9444B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983740-BD68-483A-85F0-A9767F0FC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55D7936-D106-462D-A9E0-AE9397E6D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9D7936-2B56-4547-81AA-BF59117BB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 rot="10800000" flipV="1">
            <a:off x="685800" y="6324600"/>
            <a:ext cx="8458200" cy="533400"/>
          </a:xfrm>
          <a:prstGeom prst="rect">
            <a:avLst/>
          </a:prstGeom>
          <a:solidFill>
            <a:srgbClr val="C6F6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6324600"/>
            <a:ext cx="685800" cy="533400"/>
          </a:xfrm>
          <a:prstGeom prst="rect">
            <a:avLst/>
          </a:prstGeom>
          <a:solidFill>
            <a:srgbClr val="79BE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B01CAA-6A17-424A-B47A-455FAB40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76200" y="762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A2D2EC"/>
          </a:solidFill>
          <a:ln w="9525" algn="ctr">
            <a:noFill/>
            <a:round/>
            <a:headEnd/>
            <a:tailEnd/>
          </a:ln>
          <a:effectLst>
            <a:outerShdw blurRad="50800" dist="38100" dir="15000000" sx="101000" sy="101000" algn="bl" rotWithShape="0">
              <a:prstClr val="black">
                <a:alpha val="37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6868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2pPr>
      <a:lvl3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3pPr>
      <a:lvl4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4pPr>
      <a:lvl5pPr algn="ctr" defTabSz="1023938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5pPr>
      <a:lvl6pPr marL="4572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6pPr>
      <a:lvl7pPr marL="9144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7pPr>
      <a:lvl8pPr marL="13716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8pPr>
      <a:lvl9pPr marL="1828800" algn="ctr" defTabSz="102393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</a:defRPr>
      </a:lvl9pPr>
    </p:titleStyle>
    <p:bodyStyle>
      <a:lvl1pPr marL="290513" indent="-290513" algn="l" rtl="0" fontAlgn="base">
        <a:spcBef>
          <a:spcPct val="25000"/>
        </a:spcBef>
        <a:spcAft>
          <a:spcPct val="0"/>
        </a:spcAft>
        <a:buClr>
          <a:srgbClr val="2B4C8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390525" algn="l" rtl="0" fontAlgn="base">
        <a:spcBef>
          <a:spcPct val="25000"/>
        </a:spcBef>
        <a:spcAft>
          <a:spcPct val="0"/>
        </a:spcAft>
        <a:buClr>
          <a:srgbClr val="79BEE5"/>
        </a:buClr>
        <a:buSzPct val="105000"/>
        <a:buFont typeface="Arial" pitchFamily="34" charset="0"/>
        <a:buChar char="–"/>
        <a:defRPr kumimoji="1" sz="2800">
          <a:solidFill>
            <a:schemeClr val="tx1"/>
          </a:solidFill>
          <a:latin typeface="+mn-lt"/>
        </a:defRPr>
      </a:lvl2pPr>
      <a:lvl3pPr marL="1266825" indent="-6985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9725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resultsmatter/RMVideoSeries.htm" TargetMode="External"/><Relationship Id="rId2" Type="http://schemas.openxmlformats.org/officeDocument/2006/relationships/hyperlink" Target="http://www.cde.state.co.us/resultsmatter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8024813" cy="129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i="1" dirty="0" smtClean="0">
                <a:ea typeface="+mj-ea"/>
              </a:rPr>
              <a:t>Data You Can Count On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sz="2800" b="0" dirty="0">
                <a:ea typeface="+mj-ea"/>
              </a:rPr>
              <a:t>The Results Matter </a:t>
            </a:r>
            <a:r>
              <a:rPr lang="en-US" sz="2800" b="0" dirty="0" smtClean="0">
                <a:ea typeface="+mj-ea"/>
              </a:rPr>
              <a:t>Roadmap to </a:t>
            </a:r>
            <a:r>
              <a:rPr lang="en-US" sz="2800" b="0" dirty="0">
                <a:ea typeface="+mj-ea"/>
              </a:rPr>
              <a:t>High Quality </a:t>
            </a:r>
            <a:r>
              <a:rPr lang="en-US" sz="2800" b="0" dirty="0" smtClean="0">
                <a:ea typeface="+mj-ea"/>
              </a:rPr>
              <a:t>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3151188" cy="2209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Nan Vendegna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/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ea typeface="+mn-ea"/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Office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of Early Learning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Colorado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Department of Education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3077" name="Picture 5" descr="http://www.yellowmaps.com/maps/img/US/base/colorado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05606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4C707-1B6E-4EA7-9B54-1A382FF09AD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687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338" y="6335713"/>
            <a:ext cx="314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Results Matter - Colorado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181600" cy="434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Authentic Assessment for Multiple Purposes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Digital Technology to Support Assessment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Large Investment in Professional Development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44,000 children birth through kindergarten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Teaching Strategies GOLD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DF7699E3-5470-410F-BB6A-FA7A283DC4A4}" type="slidenum">
              <a:rPr lang="en-US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700" y="2133600"/>
            <a:ext cx="2962275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884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Colorado’s Process </a:t>
            </a:r>
            <a:r>
              <a:rPr lang="en-US" sz="2800" i="1" dirty="0" smtClean="0">
                <a:ea typeface="+mj-ea"/>
              </a:rPr>
              <a:t/>
            </a:r>
            <a:br>
              <a:rPr lang="en-US" sz="2800" i="1" dirty="0" smtClean="0">
                <a:ea typeface="+mj-ea"/>
              </a:rPr>
            </a:br>
            <a:r>
              <a:rPr lang="en-US" sz="2800" i="1" dirty="0" smtClean="0">
                <a:ea typeface="+mj-ea"/>
              </a:rPr>
              <a:t>From Authentic Assessment to Outcomes Data</a:t>
            </a:r>
            <a:r>
              <a:rPr lang="en-US" sz="2800" dirty="0" smtClean="0">
                <a:ea typeface="+mj-ea"/>
              </a:rPr>
              <a:t/>
            </a:r>
            <a:br>
              <a:rPr lang="en-US" sz="2800" dirty="0" smtClean="0">
                <a:ea typeface="+mj-ea"/>
              </a:rPr>
            </a:br>
            <a:endParaRPr lang="en-US" sz="2800" i="1" dirty="0">
              <a:ea typeface="+mj-ea"/>
            </a:endParaRPr>
          </a:p>
        </p:txBody>
      </p:sp>
      <p:sp>
        <p:nvSpPr>
          <p:cNvPr id="4" name="Cube 3"/>
          <p:cNvSpPr/>
          <p:nvPr/>
        </p:nvSpPr>
        <p:spPr>
          <a:xfrm>
            <a:off x="76200" y="1943100"/>
            <a:ext cx="2751138" cy="2819400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Body of Authentic Assessment Evidence</a:t>
            </a:r>
          </a:p>
        </p:txBody>
      </p:sp>
      <p:sp>
        <p:nvSpPr>
          <p:cNvPr id="5" name="Cube 4"/>
          <p:cNvSpPr/>
          <p:nvPr/>
        </p:nvSpPr>
        <p:spPr>
          <a:xfrm>
            <a:off x="2328863" y="2095500"/>
            <a:ext cx="2243137" cy="2438400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Assessment Ratings </a:t>
            </a:r>
          </a:p>
        </p:txBody>
      </p:sp>
      <p:sp>
        <p:nvSpPr>
          <p:cNvPr id="6" name="Cube 5"/>
          <p:cNvSpPr/>
          <p:nvPr/>
        </p:nvSpPr>
        <p:spPr>
          <a:xfrm>
            <a:off x="4191000" y="2324100"/>
            <a:ext cx="1954213" cy="2057400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Child Outcome Ratings</a:t>
            </a:r>
          </a:p>
        </p:txBody>
      </p:sp>
      <p:sp>
        <p:nvSpPr>
          <p:cNvPr id="7" name="Cube 6"/>
          <p:cNvSpPr/>
          <p:nvPr/>
        </p:nvSpPr>
        <p:spPr>
          <a:xfrm>
            <a:off x="5867400" y="2514600"/>
            <a:ext cx="1736725" cy="1752600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 Class and Program Reports</a:t>
            </a:r>
          </a:p>
        </p:txBody>
      </p:sp>
      <p:sp>
        <p:nvSpPr>
          <p:cNvPr id="12" name="Cube 11"/>
          <p:cNvSpPr/>
          <p:nvPr/>
        </p:nvSpPr>
        <p:spPr>
          <a:xfrm>
            <a:off x="7399338" y="2590800"/>
            <a:ext cx="1592262" cy="1524000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State and Federal Reports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81000" y="5105400"/>
            <a:ext cx="3810000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Teacher Driven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67200" y="5105400"/>
            <a:ext cx="4572000" cy="5334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Automated Web Based</a:t>
            </a:r>
          </a:p>
        </p:txBody>
      </p:sp>
      <p:sp>
        <p:nvSpPr>
          <p:cNvPr id="389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7F3A7EC5-860E-4CF1-AD9E-FD2C53C4962E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Key Elements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447800"/>
          <a:ext cx="655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E7EAE672-4CB4-4364-8D54-A737F1C62237}" type="slidenum">
              <a:rPr lang="en-US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Professional Development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0500" y="1435100"/>
            <a:ext cx="7848600" cy="4572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a typeface="+mn-ea"/>
              </a:rPr>
              <a:t>Building Assessment Skills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Observation: The Heart of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Authentic Assessment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Writing Effective Observation Notes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Teaching Strategies GOLD Modules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for Teachers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Just In Time Learning Opportunities in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TS GOLD Online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a typeface="+mn-ea"/>
              </a:rPr>
              <a:t>Establishing Reliable Use of the Assessment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a typeface="+mn-ea"/>
              </a:rPr>
              <a:t>TS GOLD Sandbox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a typeface="+mn-ea"/>
              </a:rPr>
              <a:t>Results Matter Video Project and Library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ea typeface="+mn-ea"/>
              </a:rPr>
              <a:t>TS GOLD Inter Rater Reliability Certification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4034A7B8-2CA6-49AA-83CB-FAE31BEE34C0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 cstate="print"/>
          <a:srcRect l="13881" t="16211" r="59183" b="18736"/>
          <a:stretch>
            <a:fillRect/>
          </a:stretch>
        </p:blipFill>
        <p:spPr bwMode="auto">
          <a:xfrm>
            <a:off x="5551488" y="1371600"/>
            <a:ext cx="333216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848600" cy="41719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+mn-ea"/>
              </a:rPr>
              <a:t>Supporting Administrators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TS GOLD Administrator Training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TS GOLD Reports Features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Data Conversations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Supporting the System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Engagement of Local Early Childhood Councils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SLDS and Data Pipeline Linkages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Roundtable Stakeholder Events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604A744A-8286-4776-BB5D-CC1450590EC4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/>
          <a:srcRect l="14375" t="17000" r="10625" b="6000"/>
          <a:stretch>
            <a:fillRect/>
          </a:stretch>
        </p:blipFill>
        <p:spPr bwMode="auto">
          <a:xfrm>
            <a:off x="4800600" y="1524000"/>
            <a:ext cx="403761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 Analysis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38862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Qualitative Analysis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Talks with Teachers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Self Reflection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800600" cy="441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Quantitative Analysis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Completion Checks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Inter-Rater Reliability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Pattern Analysis</a:t>
            </a:r>
          </a:p>
          <a:p>
            <a:endParaRPr lang="en-US" dirty="0"/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fld id="{79481DCB-9286-40AC-BDF4-8C7C7B7BC05B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 t="18000" r="3125" b="3000"/>
          <a:stretch>
            <a:fillRect/>
          </a:stretch>
        </p:blipFill>
        <p:spPr bwMode="auto">
          <a:xfrm>
            <a:off x="1524000" y="3200400"/>
            <a:ext cx="6324600" cy="322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Please Visit</a:t>
            </a:r>
            <a:endParaRPr lang="en-US" dirty="0"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7848600" cy="4171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+mn-ea"/>
              </a:rPr>
              <a:t>Results Matter:</a:t>
            </a:r>
            <a:endParaRPr lang="en-US" b="1" dirty="0" smtClean="0">
              <a:ea typeface="+mn-ea"/>
              <a:hlinkClick r:id="rId2"/>
            </a:endParaRPr>
          </a:p>
          <a:p>
            <a:pPr>
              <a:defRPr/>
            </a:pPr>
            <a:r>
              <a:rPr lang="en-US" sz="2000" dirty="0" smtClean="0">
                <a:ea typeface="+mn-ea"/>
                <a:hlinkClick r:id="rId2"/>
              </a:rPr>
              <a:t>http://www.cde.state.co.us/resultsmatter/</a:t>
            </a:r>
            <a:endParaRPr 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ea typeface="+mn-ea"/>
              </a:rPr>
              <a:t>Results Matter Video Library:</a:t>
            </a:r>
            <a:endParaRPr lang="en-US" b="1" dirty="0">
              <a:ea typeface="+mn-ea"/>
            </a:endParaRPr>
          </a:p>
          <a:p>
            <a:pPr>
              <a:defRPr/>
            </a:pPr>
            <a:r>
              <a:rPr lang="en-US" sz="2000" dirty="0" smtClean="0">
                <a:ea typeface="+mn-ea"/>
                <a:hlinkClick r:id="rId3"/>
              </a:rPr>
              <a:t>http://www.cde.state.co.us/resultsmatter/RMVideoSeries.htm</a:t>
            </a:r>
            <a:r>
              <a:rPr lang="en-US" sz="2000" dirty="0" smtClean="0">
                <a:ea typeface="+mn-ea"/>
              </a:rPr>
              <a:t> </a:t>
            </a:r>
            <a:endParaRPr lang="en-US" sz="2000" dirty="0">
              <a:ea typeface="+mn-e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fld id="{70FC235E-4196-4E45-844F-5D454B006E3B}" type="slidenum">
              <a:rPr lang="en-US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86200"/>
            <a:ext cx="2962275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mporary Portra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ntemporary Portrait">
  <a:themeElements>
    <a:clrScheme name="Contemporary Portrait 8">
      <a:dk1>
        <a:srgbClr val="000000"/>
      </a:dk1>
      <a:lt1>
        <a:srgbClr val="FFFFFF"/>
      </a:lt1>
      <a:dk2>
        <a:srgbClr val="3333CC"/>
      </a:dk2>
      <a:lt2>
        <a:srgbClr val="000000"/>
      </a:lt2>
      <a:accent1>
        <a:srgbClr val="6699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B900"/>
      </a:accent6>
      <a:hlink>
        <a:srgbClr val="669900"/>
      </a:hlink>
      <a:folHlink>
        <a:srgbClr val="99CC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8">
        <a:dk1>
          <a:srgbClr val="000000"/>
        </a:dk1>
        <a:lt1>
          <a:srgbClr val="FFFFFF"/>
        </a:lt1>
        <a:dk2>
          <a:srgbClr val="3333CC"/>
        </a:dk2>
        <a:lt2>
          <a:srgbClr val="000000"/>
        </a:lt2>
        <a:accent1>
          <a:srgbClr val="6699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B900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153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Median</vt:lpstr>
      <vt:lpstr>Contemporary Portrait</vt:lpstr>
      <vt:lpstr>1_Contemporary Portrait</vt:lpstr>
      <vt:lpstr>2_Contemporary Portrait</vt:lpstr>
      <vt:lpstr>4_Contemporary Portrait</vt:lpstr>
      <vt:lpstr>5_Contemporary Portrait</vt:lpstr>
      <vt:lpstr>6_Contemporary Portrait</vt:lpstr>
      <vt:lpstr>7_Contemporary Portrait</vt:lpstr>
      <vt:lpstr>8_Contemporary Portrait</vt:lpstr>
      <vt:lpstr>9_Contemporary Portrait</vt:lpstr>
      <vt:lpstr>10_Contemporary Portrait</vt:lpstr>
      <vt:lpstr>Data You Can Count On The Results Matter Roadmap to High Quality Data</vt:lpstr>
      <vt:lpstr>Results Matter - Colorado</vt:lpstr>
      <vt:lpstr>Colorado’s Process  From Authentic Assessment to Outcomes Data </vt:lpstr>
      <vt:lpstr>Key Elements</vt:lpstr>
      <vt:lpstr>Professional Development</vt:lpstr>
      <vt:lpstr>Capacity Building</vt:lpstr>
      <vt:lpstr>Data Analysis</vt:lpstr>
      <vt:lpstr>Please Visit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You Can Count On</dc:title>
  <dc:creator>Nan Vendegna</dc:creator>
  <cp:lastModifiedBy>fpg</cp:lastModifiedBy>
  <cp:revision>11</cp:revision>
  <dcterms:created xsi:type="dcterms:W3CDTF">2012-10-25T05:31:51Z</dcterms:created>
  <dcterms:modified xsi:type="dcterms:W3CDTF">2012-10-31T14:01:17Z</dcterms:modified>
</cp:coreProperties>
</file>